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81" r:id="rId4"/>
    <p:sldId id="264" r:id="rId5"/>
    <p:sldId id="266" r:id="rId6"/>
    <p:sldId id="265" r:id="rId7"/>
    <p:sldId id="273" r:id="rId8"/>
    <p:sldId id="284" r:id="rId9"/>
    <p:sldId id="283" r:id="rId10"/>
    <p:sldId id="267" r:id="rId11"/>
    <p:sldId id="285" r:id="rId12"/>
    <p:sldId id="271" r:id="rId13"/>
    <p:sldId id="282" r:id="rId14"/>
    <p:sldId id="268" r:id="rId15"/>
    <p:sldId id="269" r:id="rId16"/>
    <p:sldId id="270" r:id="rId17"/>
    <p:sldId id="258" r:id="rId18"/>
    <p:sldId id="259" r:id="rId19"/>
    <p:sldId id="261" r:id="rId20"/>
    <p:sldId id="260" r:id="rId21"/>
    <p:sldId id="275" r:id="rId22"/>
    <p:sldId id="272" r:id="rId23"/>
    <p:sldId id="274" r:id="rId24"/>
    <p:sldId id="276" r:id="rId25"/>
    <p:sldId id="277" r:id="rId26"/>
    <p:sldId id="278" r:id="rId27"/>
    <p:sldId id="279" r:id="rId28"/>
    <p:sldId id="28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302CB9-4970-4FD1-B22F-0396017FA790}" v="4" dt="2024-01-18T13:21:43.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nt, Walter E." userId="5fba9766-e285-4c06-806d-bfc7cdf495c5" providerId="ADAL" clId="{37310601-3659-4F63-ACF3-6FE30B73404D}"/>
    <pc:docChg chg="undo custSel addSld delSld modSld sldOrd">
      <pc:chgData name="Hunt, Walter E." userId="5fba9766-e285-4c06-806d-bfc7cdf495c5" providerId="ADAL" clId="{37310601-3659-4F63-ACF3-6FE30B73404D}" dt="2024-01-16T21:47:31.231" v="8452" actId="1076"/>
      <pc:docMkLst>
        <pc:docMk/>
      </pc:docMkLst>
      <pc:sldChg chg="modSp mod">
        <pc:chgData name="Hunt, Walter E." userId="5fba9766-e285-4c06-806d-bfc7cdf495c5" providerId="ADAL" clId="{37310601-3659-4F63-ACF3-6FE30B73404D}" dt="2024-01-12T02:30:30.835" v="7940" actId="27636"/>
        <pc:sldMkLst>
          <pc:docMk/>
          <pc:sldMk cId="3862183145" sldId="256"/>
        </pc:sldMkLst>
        <pc:spChg chg="mod">
          <ac:chgData name="Hunt, Walter E." userId="5fba9766-e285-4c06-806d-bfc7cdf495c5" providerId="ADAL" clId="{37310601-3659-4F63-ACF3-6FE30B73404D}" dt="2024-01-12T02:30:30.835" v="7940" actId="27636"/>
          <ac:spMkLst>
            <pc:docMk/>
            <pc:sldMk cId="3862183145" sldId="256"/>
            <ac:spMk id="2" creationId="{1A4A4A05-D440-B0BC-4473-E78C5E3B3920}"/>
          </ac:spMkLst>
        </pc:spChg>
      </pc:sldChg>
      <pc:sldChg chg="addSp modSp mod">
        <pc:chgData name="Hunt, Walter E." userId="5fba9766-e285-4c06-806d-bfc7cdf495c5" providerId="ADAL" clId="{37310601-3659-4F63-ACF3-6FE30B73404D}" dt="2024-01-09T03:54:43.346" v="3076" actId="1076"/>
        <pc:sldMkLst>
          <pc:docMk/>
          <pc:sldMk cId="1257971148" sldId="258"/>
        </pc:sldMkLst>
        <pc:spChg chg="mod">
          <ac:chgData name="Hunt, Walter E." userId="5fba9766-e285-4c06-806d-bfc7cdf495c5" providerId="ADAL" clId="{37310601-3659-4F63-ACF3-6FE30B73404D}" dt="2024-01-09T03:53:03.708" v="3001" actId="1076"/>
          <ac:spMkLst>
            <pc:docMk/>
            <pc:sldMk cId="1257971148" sldId="258"/>
            <ac:spMk id="2" creationId="{49AB40DC-1738-9C67-DC56-D54080EC76F7}"/>
          </ac:spMkLst>
        </pc:spChg>
        <pc:spChg chg="add mod">
          <ac:chgData name="Hunt, Walter E." userId="5fba9766-e285-4c06-806d-bfc7cdf495c5" providerId="ADAL" clId="{37310601-3659-4F63-ACF3-6FE30B73404D}" dt="2024-01-09T03:53:26.302" v="3003" actId="1076"/>
          <ac:spMkLst>
            <pc:docMk/>
            <pc:sldMk cId="1257971148" sldId="258"/>
            <ac:spMk id="3" creationId="{094BA284-BC29-5870-7B42-6682174A2A64}"/>
          </ac:spMkLst>
        </pc:spChg>
        <pc:spChg chg="add mod">
          <ac:chgData name="Hunt, Walter E." userId="5fba9766-e285-4c06-806d-bfc7cdf495c5" providerId="ADAL" clId="{37310601-3659-4F63-ACF3-6FE30B73404D}" dt="2024-01-09T03:53:57.617" v="3041" actId="14100"/>
          <ac:spMkLst>
            <pc:docMk/>
            <pc:sldMk cId="1257971148" sldId="258"/>
            <ac:spMk id="5" creationId="{CB3273A6-E21B-EC5F-52DB-C0375060E47A}"/>
          </ac:spMkLst>
        </pc:spChg>
        <pc:spChg chg="add mod">
          <ac:chgData name="Hunt, Walter E." userId="5fba9766-e285-4c06-806d-bfc7cdf495c5" providerId="ADAL" clId="{37310601-3659-4F63-ACF3-6FE30B73404D}" dt="2024-01-09T03:54:43.346" v="3076" actId="1076"/>
          <ac:spMkLst>
            <pc:docMk/>
            <pc:sldMk cId="1257971148" sldId="258"/>
            <ac:spMk id="6" creationId="{7F519FF4-A258-EA79-475E-D3C624A88012}"/>
          </ac:spMkLst>
        </pc:spChg>
        <pc:picChg chg="mod">
          <ac:chgData name="Hunt, Walter E." userId="5fba9766-e285-4c06-806d-bfc7cdf495c5" providerId="ADAL" clId="{37310601-3659-4F63-ACF3-6FE30B73404D}" dt="2024-01-09T03:53:19.817" v="3002" actId="1076"/>
          <ac:picMkLst>
            <pc:docMk/>
            <pc:sldMk cId="1257971148" sldId="258"/>
            <ac:picMk id="4" creationId="{6BC40C24-35F5-86EE-0B88-04625A6B606D}"/>
          </ac:picMkLst>
        </pc:picChg>
      </pc:sldChg>
      <pc:sldChg chg="addSp modSp mod">
        <pc:chgData name="Hunt, Walter E." userId="5fba9766-e285-4c06-806d-bfc7cdf495c5" providerId="ADAL" clId="{37310601-3659-4F63-ACF3-6FE30B73404D}" dt="2024-01-09T04:31:11.872" v="4294" actId="1035"/>
        <pc:sldMkLst>
          <pc:docMk/>
          <pc:sldMk cId="2256425209" sldId="259"/>
        </pc:sldMkLst>
        <pc:spChg chg="add mod">
          <ac:chgData name="Hunt, Walter E." userId="5fba9766-e285-4c06-806d-bfc7cdf495c5" providerId="ADAL" clId="{37310601-3659-4F63-ACF3-6FE30B73404D}" dt="2024-01-09T04:06:30.858" v="3356" actId="1036"/>
          <ac:spMkLst>
            <pc:docMk/>
            <pc:sldMk cId="2256425209" sldId="259"/>
            <ac:spMk id="3" creationId="{BD60AAA6-7E37-0F35-BDA5-24521929047D}"/>
          </ac:spMkLst>
        </pc:spChg>
        <pc:spChg chg="add mod">
          <ac:chgData name="Hunt, Walter E." userId="5fba9766-e285-4c06-806d-bfc7cdf495c5" providerId="ADAL" clId="{37310601-3659-4F63-ACF3-6FE30B73404D}" dt="2024-01-09T04:09:17.113" v="3406" actId="1076"/>
          <ac:spMkLst>
            <pc:docMk/>
            <pc:sldMk cId="2256425209" sldId="259"/>
            <ac:spMk id="4" creationId="{19F9A57F-AF18-830A-983D-0B9DEBA166F5}"/>
          </ac:spMkLst>
        </pc:spChg>
        <pc:spChg chg="add mod">
          <ac:chgData name="Hunt, Walter E." userId="5fba9766-e285-4c06-806d-bfc7cdf495c5" providerId="ADAL" clId="{37310601-3659-4F63-ACF3-6FE30B73404D}" dt="2024-01-09T04:11:50.378" v="3434" actId="1076"/>
          <ac:spMkLst>
            <pc:docMk/>
            <pc:sldMk cId="2256425209" sldId="259"/>
            <ac:spMk id="6" creationId="{02CC9483-09AF-1505-00B5-7D2F1A59D423}"/>
          </ac:spMkLst>
        </pc:spChg>
        <pc:spChg chg="add mod">
          <ac:chgData name="Hunt, Walter E." userId="5fba9766-e285-4c06-806d-bfc7cdf495c5" providerId="ADAL" clId="{37310601-3659-4F63-ACF3-6FE30B73404D}" dt="2024-01-09T04:31:11.872" v="4294" actId="1035"/>
          <ac:spMkLst>
            <pc:docMk/>
            <pc:sldMk cId="2256425209" sldId="259"/>
            <ac:spMk id="7" creationId="{3496FB99-AAEF-A07A-5DE2-644FA5F7F3B4}"/>
          </ac:spMkLst>
        </pc:spChg>
        <pc:picChg chg="mod">
          <ac:chgData name="Hunt, Walter E." userId="5fba9766-e285-4c06-806d-bfc7cdf495c5" providerId="ADAL" clId="{37310601-3659-4F63-ACF3-6FE30B73404D}" dt="2024-01-09T04:08:35.624" v="3396" actId="1076"/>
          <ac:picMkLst>
            <pc:docMk/>
            <pc:sldMk cId="2256425209" sldId="259"/>
            <ac:picMk id="5" creationId="{932F7206-C7BD-49E9-806E-564CBE556E0E}"/>
          </ac:picMkLst>
        </pc:picChg>
      </pc:sldChg>
      <pc:sldChg chg="addSp modSp mod">
        <pc:chgData name="Hunt, Walter E." userId="5fba9766-e285-4c06-806d-bfc7cdf495c5" providerId="ADAL" clId="{37310601-3659-4F63-ACF3-6FE30B73404D}" dt="2024-01-11T03:25:48.816" v="7551" actId="1036"/>
        <pc:sldMkLst>
          <pc:docMk/>
          <pc:sldMk cId="148734790" sldId="260"/>
        </pc:sldMkLst>
        <pc:spChg chg="add mod">
          <ac:chgData name="Hunt, Walter E." userId="5fba9766-e285-4c06-806d-bfc7cdf495c5" providerId="ADAL" clId="{37310601-3659-4F63-ACF3-6FE30B73404D}" dt="2024-01-11T02:19:51.931" v="5948" actId="1036"/>
          <ac:spMkLst>
            <pc:docMk/>
            <pc:sldMk cId="148734790" sldId="260"/>
            <ac:spMk id="2" creationId="{8FCC0C9B-59A4-3559-B760-79E74156C5ED}"/>
          </ac:spMkLst>
        </pc:spChg>
        <pc:spChg chg="add mod">
          <ac:chgData name="Hunt, Walter E." userId="5fba9766-e285-4c06-806d-bfc7cdf495c5" providerId="ADAL" clId="{37310601-3659-4F63-ACF3-6FE30B73404D}" dt="2024-01-11T02:19:51.931" v="5948" actId="1036"/>
          <ac:spMkLst>
            <pc:docMk/>
            <pc:sldMk cId="148734790" sldId="260"/>
            <ac:spMk id="3" creationId="{0D8F03C7-734E-70FD-3005-7C5FC139D87E}"/>
          </ac:spMkLst>
        </pc:spChg>
        <pc:spChg chg="add mod">
          <ac:chgData name="Hunt, Walter E." userId="5fba9766-e285-4c06-806d-bfc7cdf495c5" providerId="ADAL" clId="{37310601-3659-4F63-ACF3-6FE30B73404D}" dt="2024-01-11T02:19:51.931" v="5948" actId="1036"/>
          <ac:spMkLst>
            <pc:docMk/>
            <pc:sldMk cId="148734790" sldId="260"/>
            <ac:spMk id="4" creationId="{8A41F3F9-BA2F-6C4C-8E1B-457B73F68BF2}"/>
          </ac:spMkLst>
        </pc:spChg>
        <pc:spChg chg="add mod">
          <ac:chgData name="Hunt, Walter E." userId="5fba9766-e285-4c06-806d-bfc7cdf495c5" providerId="ADAL" clId="{37310601-3659-4F63-ACF3-6FE30B73404D}" dt="2024-01-11T02:19:51.931" v="5948" actId="1036"/>
          <ac:spMkLst>
            <pc:docMk/>
            <pc:sldMk cId="148734790" sldId="260"/>
            <ac:spMk id="5" creationId="{64D68535-DAAD-BB25-1007-E3C35263E875}"/>
          </ac:spMkLst>
        </pc:spChg>
        <pc:spChg chg="add mod">
          <ac:chgData name="Hunt, Walter E." userId="5fba9766-e285-4c06-806d-bfc7cdf495c5" providerId="ADAL" clId="{37310601-3659-4F63-ACF3-6FE30B73404D}" dt="2024-01-11T03:25:48.816" v="7551" actId="1036"/>
          <ac:spMkLst>
            <pc:docMk/>
            <pc:sldMk cId="148734790" sldId="260"/>
            <ac:spMk id="6" creationId="{2FB3C906-6BFA-45AD-B9E8-091DC14EF8CB}"/>
          </ac:spMkLst>
        </pc:spChg>
        <pc:picChg chg="mod">
          <ac:chgData name="Hunt, Walter E." userId="5fba9766-e285-4c06-806d-bfc7cdf495c5" providerId="ADAL" clId="{37310601-3659-4F63-ACF3-6FE30B73404D}" dt="2024-01-11T02:19:51.931" v="5948" actId="1036"/>
          <ac:picMkLst>
            <pc:docMk/>
            <pc:sldMk cId="148734790" sldId="260"/>
            <ac:picMk id="7" creationId="{F00C6614-4DFE-5088-11A3-D8501AF99A36}"/>
          </ac:picMkLst>
        </pc:picChg>
      </pc:sldChg>
      <pc:sldChg chg="addSp delSp modSp mod">
        <pc:chgData name="Hunt, Walter E." userId="5fba9766-e285-4c06-806d-bfc7cdf495c5" providerId="ADAL" clId="{37310601-3659-4F63-ACF3-6FE30B73404D}" dt="2024-01-11T02:19:44.709" v="5920" actId="1076"/>
        <pc:sldMkLst>
          <pc:docMk/>
          <pc:sldMk cId="997624283" sldId="261"/>
        </pc:sldMkLst>
        <pc:spChg chg="add del mod">
          <ac:chgData name="Hunt, Walter E." userId="5fba9766-e285-4c06-806d-bfc7cdf495c5" providerId="ADAL" clId="{37310601-3659-4F63-ACF3-6FE30B73404D}" dt="2024-01-09T04:06:40.855" v="3357" actId="478"/>
          <ac:spMkLst>
            <pc:docMk/>
            <pc:sldMk cId="997624283" sldId="261"/>
            <ac:spMk id="2" creationId="{B2454D99-2F46-0D40-A72A-1B039B201A88}"/>
          </ac:spMkLst>
        </pc:spChg>
        <pc:spChg chg="add mod">
          <ac:chgData name="Hunt, Walter E." userId="5fba9766-e285-4c06-806d-bfc7cdf495c5" providerId="ADAL" clId="{37310601-3659-4F63-ACF3-6FE30B73404D}" dt="2024-01-11T02:19:44.709" v="5920" actId="1076"/>
          <ac:spMkLst>
            <pc:docMk/>
            <pc:sldMk cId="997624283" sldId="261"/>
            <ac:spMk id="4" creationId="{941B17A2-7B8D-0FD2-BC51-A8D203AE3DEE}"/>
          </ac:spMkLst>
        </pc:spChg>
        <pc:spChg chg="add mod">
          <ac:chgData name="Hunt, Walter E." userId="5fba9766-e285-4c06-806d-bfc7cdf495c5" providerId="ADAL" clId="{37310601-3659-4F63-ACF3-6FE30B73404D}" dt="2024-01-11T02:19:44.709" v="5920" actId="1076"/>
          <ac:spMkLst>
            <pc:docMk/>
            <pc:sldMk cId="997624283" sldId="261"/>
            <ac:spMk id="6" creationId="{3C93487D-ACED-717D-1C4A-1F0DAC760265}"/>
          </ac:spMkLst>
        </pc:spChg>
        <pc:spChg chg="add mod">
          <ac:chgData name="Hunt, Walter E." userId="5fba9766-e285-4c06-806d-bfc7cdf495c5" providerId="ADAL" clId="{37310601-3659-4F63-ACF3-6FE30B73404D}" dt="2024-01-11T02:19:44.709" v="5920" actId="1076"/>
          <ac:spMkLst>
            <pc:docMk/>
            <pc:sldMk cId="997624283" sldId="261"/>
            <ac:spMk id="7" creationId="{7C49F51C-4E19-FDA1-EDB7-4C15084793BA}"/>
          </ac:spMkLst>
        </pc:spChg>
        <pc:spChg chg="add mod">
          <ac:chgData name="Hunt, Walter E." userId="5fba9766-e285-4c06-806d-bfc7cdf495c5" providerId="ADAL" clId="{37310601-3659-4F63-ACF3-6FE30B73404D}" dt="2024-01-11T02:19:44.709" v="5920" actId="1076"/>
          <ac:spMkLst>
            <pc:docMk/>
            <pc:sldMk cId="997624283" sldId="261"/>
            <ac:spMk id="9" creationId="{62752E7E-DC0F-DE83-D7AB-67D40DE4E7D2}"/>
          </ac:spMkLst>
        </pc:spChg>
        <pc:picChg chg="mod">
          <ac:chgData name="Hunt, Walter E." userId="5fba9766-e285-4c06-806d-bfc7cdf495c5" providerId="ADAL" clId="{37310601-3659-4F63-ACF3-6FE30B73404D}" dt="2024-01-11T02:19:44.709" v="5920" actId="1076"/>
          <ac:picMkLst>
            <pc:docMk/>
            <pc:sldMk cId="997624283" sldId="261"/>
            <ac:picMk id="5" creationId="{9E2C2384-AD55-47FD-D160-688BE2960B7B}"/>
          </ac:picMkLst>
        </pc:picChg>
      </pc:sldChg>
      <pc:sldChg chg="addSp delSp modSp mod">
        <pc:chgData name="Hunt, Walter E." userId="5fba9766-e285-4c06-806d-bfc7cdf495c5" providerId="ADAL" clId="{37310601-3659-4F63-ACF3-6FE30B73404D}" dt="2024-01-12T02:31:21.167" v="7942" actId="20577"/>
        <pc:sldMkLst>
          <pc:docMk/>
          <pc:sldMk cId="489637618" sldId="263"/>
        </pc:sldMkLst>
        <pc:spChg chg="mod">
          <ac:chgData name="Hunt, Walter E." userId="5fba9766-e285-4c06-806d-bfc7cdf495c5" providerId="ADAL" clId="{37310601-3659-4F63-ACF3-6FE30B73404D}" dt="2024-01-12T02:29:30.397" v="7887" actId="20577"/>
          <ac:spMkLst>
            <pc:docMk/>
            <pc:sldMk cId="489637618" sldId="263"/>
            <ac:spMk id="2" creationId="{49AB40DC-1738-9C67-DC56-D54080EC76F7}"/>
          </ac:spMkLst>
        </pc:spChg>
        <pc:spChg chg="del mod">
          <ac:chgData name="Hunt, Walter E." userId="5fba9766-e285-4c06-806d-bfc7cdf495c5" providerId="ADAL" clId="{37310601-3659-4F63-ACF3-6FE30B73404D}" dt="2024-01-12T02:25:35.426" v="7593" actId="478"/>
          <ac:spMkLst>
            <pc:docMk/>
            <pc:sldMk cId="489637618" sldId="263"/>
            <ac:spMk id="3" creationId="{E6120024-9C18-5D60-6B1A-CDE7A00AC9C7}"/>
          </ac:spMkLst>
        </pc:spChg>
        <pc:spChg chg="add del mod">
          <ac:chgData name="Hunt, Walter E." userId="5fba9766-e285-4c06-806d-bfc7cdf495c5" providerId="ADAL" clId="{37310601-3659-4F63-ACF3-6FE30B73404D}" dt="2024-01-12T02:25:36.646" v="7594" actId="478"/>
          <ac:spMkLst>
            <pc:docMk/>
            <pc:sldMk cId="489637618" sldId="263"/>
            <ac:spMk id="5" creationId="{88D3AF4C-25ED-685C-F13B-F97B26644912}"/>
          </ac:spMkLst>
        </pc:spChg>
        <pc:spChg chg="add del mod">
          <ac:chgData name="Hunt, Walter E." userId="5fba9766-e285-4c06-806d-bfc7cdf495c5" providerId="ADAL" clId="{37310601-3659-4F63-ACF3-6FE30B73404D}" dt="2024-01-12T02:26:39.960" v="7596" actId="478"/>
          <ac:spMkLst>
            <pc:docMk/>
            <pc:sldMk cId="489637618" sldId="263"/>
            <ac:spMk id="6" creationId="{479103C6-155A-BB2F-7A7E-1D4952E259AE}"/>
          </ac:spMkLst>
        </pc:spChg>
        <pc:spChg chg="add mod">
          <ac:chgData name="Hunt, Walter E." userId="5fba9766-e285-4c06-806d-bfc7cdf495c5" providerId="ADAL" clId="{37310601-3659-4F63-ACF3-6FE30B73404D}" dt="2024-01-12T02:31:21.167" v="7942" actId="20577"/>
          <ac:spMkLst>
            <pc:docMk/>
            <pc:sldMk cId="489637618" sldId="263"/>
            <ac:spMk id="9" creationId="{FC0D6533-EC45-BD09-3FEB-2C0438B507B4}"/>
          </ac:spMkLst>
        </pc:spChg>
      </pc:sldChg>
      <pc:sldChg chg="addSp modSp mod">
        <pc:chgData name="Hunt, Walter E." userId="5fba9766-e285-4c06-806d-bfc7cdf495c5" providerId="ADAL" clId="{37310601-3659-4F63-ACF3-6FE30B73404D}" dt="2024-01-11T02:22:50.530" v="6083" actId="27636"/>
        <pc:sldMkLst>
          <pc:docMk/>
          <pc:sldMk cId="3267235966" sldId="265"/>
        </pc:sldMkLst>
        <pc:spChg chg="mod">
          <ac:chgData name="Hunt, Walter E." userId="5fba9766-e285-4c06-806d-bfc7cdf495c5" providerId="ADAL" clId="{37310601-3659-4F63-ACF3-6FE30B73404D}" dt="2024-01-11T02:22:50.530" v="6083" actId="27636"/>
          <ac:spMkLst>
            <pc:docMk/>
            <pc:sldMk cId="3267235966" sldId="265"/>
            <ac:spMk id="3" creationId="{E6120024-9C18-5D60-6B1A-CDE7A00AC9C7}"/>
          </ac:spMkLst>
        </pc:spChg>
        <pc:spChg chg="add mod">
          <ac:chgData name="Hunt, Walter E." userId="5fba9766-e285-4c06-806d-bfc7cdf495c5" providerId="ADAL" clId="{37310601-3659-4F63-ACF3-6FE30B73404D}" dt="2024-01-09T04:32:01.984" v="4295" actId="1076"/>
          <ac:spMkLst>
            <pc:docMk/>
            <pc:sldMk cId="3267235966" sldId="265"/>
            <ac:spMk id="4" creationId="{E2DBD7BC-4356-054E-422F-285038172015}"/>
          </ac:spMkLst>
        </pc:spChg>
        <pc:spChg chg="add mod">
          <ac:chgData name="Hunt, Walter E." userId="5fba9766-e285-4c06-806d-bfc7cdf495c5" providerId="ADAL" clId="{37310601-3659-4F63-ACF3-6FE30B73404D}" dt="2024-01-09T04:32:01.984" v="4295" actId="1076"/>
          <ac:spMkLst>
            <pc:docMk/>
            <pc:sldMk cId="3267235966" sldId="265"/>
            <ac:spMk id="5" creationId="{AA38FDBC-455E-6D3D-DB9A-58B00F312D0C}"/>
          </ac:spMkLst>
        </pc:spChg>
        <pc:spChg chg="add mod">
          <ac:chgData name="Hunt, Walter E." userId="5fba9766-e285-4c06-806d-bfc7cdf495c5" providerId="ADAL" clId="{37310601-3659-4F63-ACF3-6FE30B73404D}" dt="2024-01-09T04:32:01.984" v="4295" actId="1076"/>
          <ac:spMkLst>
            <pc:docMk/>
            <pc:sldMk cId="3267235966" sldId="265"/>
            <ac:spMk id="6" creationId="{E2D54B36-13B5-5AB5-CB3E-E16959A8FCB3}"/>
          </ac:spMkLst>
        </pc:spChg>
        <pc:spChg chg="add mod">
          <ac:chgData name="Hunt, Walter E." userId="5fba9766-e285-4c06-806d-bfc7cdf495c5" providerId="ADAL" clId="{37310601-3659-4F63-ACF3-6FE30B73404D}" dt="2024-01-09T04:32:01.984" v="4295" actId="1076"/>
          <ac:spMkLst>
            <pc:docMk/>
            <pc:sldMk cId="3267235966" sldId="265"/>
            <ac:spMk id="7" creationId="{621DF8C0-4B13-4366-33ED-EA9B25E33EA0}"/>
          </ac:spMkLst>
        </pc:spChg>
        <pc:spChg chg="add mod">
          <ac:chgData name="Hunt, Walter E." userId="5fba9766-e285-4c06-806d-bfc7cdf495c5" providerId="ADAL" clId="{37310601-3659-4F63-ACF3-6FE30B73404D}" dt="2024-01-09T04:32:01.984" v="4295" actId="1076"/>
          <ac:spMkLst>
            <pc:docMk/>
            <pc:sldMk cId="3267235966" sldId="265"/>
            <ac:spMk id="9" creationId="{C09004E1-4334-0642-6786-775C45C6ADE5}"/>
          </ac:spMkLst>
        </pc:spChg>
        <pc:spChg chg="add mod">
          <ac:chgData name="Hunt, Walter E." userId="5fba9766-e285-4c06-806d-bfc7cdf495c5" providerId="ADAL" clId="{37310601-3659-4F63-ACF3-6FE30B73404D}" dt="2024-01-09T04:32:01.984" v="4295" actId="1076"/>
          <ac:spMkLst>
            <pc:docMk/>
            <pc:sldMk cId="3267235966" sldId="265"/>
            <ac:spMk id="11" creationId="{675CB0AB-D8A6-F68D-9CC2-764CBF8C407D}"/>
          </ac:spMkLst>
        </pc:spChg>
      </pc:sldChg>
      <pc:sldChg chg="addSp delSp modSp mod">
        <pc:chgData name="Hunt, Walter E." userId="5fba9766-e285-4c06-806d-bfc7cdf495c5" providerId="ADAL" clId="{37310601-3659-4F63-ACF3-6FE30B73404D}" dt="2024-01-15T18:28:17.811" v="8002" actId="20578"/>
        <pc:sldMkLst>
          <pc:docMk/>
          <pc:sldMk cId="1756255415" sldId="266"/>
        </pc:sldMkLst>
        <pc:spChg chg="mod">
          <ac:chgData name="Hunt, Walter E." userId="5fba9766-e285-4c06-806d-bfc7cdf495c5" providerId="ADAL" clId="{37310601-3659-4F63-ACF3-6FE30B73404D}" dt="2024-01-09T02:30:08.702" v="1638" actId="20577"/>
          <ac:spMkLst>
            <pc:docMk/>
            <pc:sldMk cId="1756255415" sldId="266"/>
            <ac:spMk id="2" creationId="{49AB40DC-1738-9C67-DC56-D54080EC76F7}"/>
          </ac:spMkLst>
        </pc:spChg>
        <pc:spChg chg="mod">
          <ac:chgData name="Hunt, Walter E." userId="5fba9766-e285-4c06-806d-bfc7cdf495c5" providerId="ADAL" clId="{37310601-3659-4F63-ACF3-6FE30B73404D}" dt="2024-01-15T18:28:17.811" v="8002" actId="20578"/>
          <ac:spMkLst>
            <pc:docMk/>
            <pc:sldMk cId="1756255415" sldId="266"/>
            <ac:spMk id="3" creationId="{E6120024-9C18-5D60-6B1A-CDE7A00AC9C7}"/>
          </ac:spMkLst>
        </pc:spChg>
        <pc:spChg chg="add mod">
          <ac:chgData name="Hunt, Walter E." userId="5fba9766-e285-4c06-806d-bfc7cdf495c5" providerId="ADAL" clId="{37310601-3659-4F63-ACF3-6FE30B73404D}" dt="2024-01-09T02:39:26.132" v="1841" actId="1038"/>
          <ac:spMkLst>
            <pc:docMk/>
            <pc:sldMk cId="1756255415" sldId="266"/>
            <ac:spMk id="5" creationId="{BCC329EC-12DA-515A-2C91-C93B37BD249C}"/>
          </ac:spMkLst>
        </pc:spChg>
        <pc:spChg chg="add del mod">
          <ac:chgData name="Hunt, Walter E." userId="5fba9766-e285-4c06-806d-bfc7cdf495c5" providerId="ADAL" clId="{37310601-3659-4F63-ACF3-6FE30B73404D}" dt="2024-01-09T02:32:38.609" v="1684" actId="478"/>
          <ac:spMkLst>
            <pc:docMk/>
            <pc:sldMk cId="1756255415" sldId="266"/>
            <ac:spMk id="6" creationId="{750F49FF-6D0C-3A15-13D6-EF22ED5434C0}"/>
          </ac:spMkLst>
        </pc:spChg>
        <pc:spChg chg="add mod">
          <ac:chgData name="Hunt, Walter E." userId="5fba9766-e285-4c06-806d-bfc7cdf495c5" providerId="ADAL" clId="{37310601-3659-4F63-ACF3-6FE30B73404D}" dt="2024-01-09T02:39:26.132" v="1841" actId="1038"/>
          <ac:spMkLst>
            <pc:docMk/>
            <pc:sldMk cId="1756255415" sldId="266"/>
            <ac:spMk id="9" creationId="{432EC64E-27C1-A017-E26C-EE8DB40982C6}"/>
          </ac:spMkLst>
        </pc:spChg>
        <pc:graphicFrameChg chg="add mod modGraphic">
          <ac:chgData name="Hunt, Walter E." userId="5fba9766-e285-4c06-806d-bfc7cdf495c5" providerId="ADAL" clId="{37310601-3659-4F63-ACF3-6FE30B73404D}" dt="2024-01-09T02:39:26.132" v="1841" actId="1038"/>
          <ac:graphicFrameMkLst>
            <pc:docMk/>
            <pc:sldMk cId="1756255415" sldId="266"/>
            <ac:graphicFrameMk id="4" creationId="{82608312-8A4B-267D-D734-B9F7E5849F61}"/>
          </ac:graphicFrameMkLst>
        </pc:graphicFrameChg>
        <pc:graphicFrameChg chg="del">
          <ac:chgData name="Hunt, Walter E." userId="5fba9766-e285-4c06-806d-bfc7cdf495c5" providerId="ADAL" clId="{37310601-3659-4F63-ACF3-6FE30B73404D}" dt="2024-01-09T02:30:51.769" v="1655" actId="478"/>
          <ac:graphicFrameMkLst>
            <pc:docMk/>
            <pc:sldMk cId="1756255415" sldId="266"/>
            <ac:graphicFrameMk id="7" creationId="{DA51FE32-07B9-F16F-73AA-5C902B9EDF59}"/>
          </ac:graphicFrameMkLst>
        </pc:graphicFrameChg>
      </pc:sldChg>
      <pc:sldChg chg="addSp delSp modSp mod ord">
        <pc:chgData name="Hunt, Walter E." userId="5fba9766-e285-4c06-806d-bfc7cdf495c5" providerId="ADAL" clId="{37310601-3659-4F63-ACF3-6FE30B73404D}" dt="2024-01-09T03:22:15.367" v="2584" actId="403"/>
        <pc:sldMkLst>
          <pc:docMk/>
          <pc:sldMk cId="2310965258" sldId="267"/>
        </pc:sldMkLst>
        <pc:spChg chg="mod">
          <ac:chgData name="Hunt, Walter E." userId="5fba9766-e285-4c06-806d-bfc7cdf495c5" providerId="ADAL" clId="{37310601-3659-4F63-ACF3-6FE30B73404D}" dt="2024-01-09T03:13:19.039" v="2432" actId="20577"/>
          <ac:spMkLst>
            <pc:docMk/>
            <pc:sldMk cId="2310965258" sldId="267"/>
            <ac:spMk id="2" creationId="{49AB40DC-1738-9C67-DC56-D54080EC76F7}"/>
          </ac:spMkLst>
        </pc:spChg>
        <pc:spChg chg="del mod">
          <ac:chgData name="Hunt, Walter E." userId="5fba9766-e285-4c06-806d-bfc7cdf495c5" providerId="ADAL" clId="{37310601-3659-4F63-ACF3-6FE30B73404D}" dt="2024-01-09T03:21:43.539" v="2573" actId="478"/>
          <ac:spMkLst>
            <pc:docMk/>
            <pc:sldMk cId="2310965258" sldId="267"/>
            <ac:spMk id="3" creationId="{E6120024-9C18-5D60-6B1A-CDE7A00AC9C7}"/>
          </ac:spMkLst>
        </pc:spChg>
        <pc:spChg chg="add mod">
          <ac:chgData name="Hunt, Walter E." userId="5fba9766-e285-4c06-806d-bfc7cdf495c5" providerId="ADAL" clId="{37310601-3659-4F63-ACF3-6FE30B73404D}" dt="2024-01-09T03:22:07.176" v="2581" actId="1076"/>
          <ac:spMkLst>
            <pc:docMk/>
            <pc:sldMk cId="2310965258" sldId="267"/>
            <ac:spMk id="5" creationId="{738BB05D-D1E3-EFEB-BD99-14689C5A2B2D}"/>
          </ac:spMkLst>
        </pc:spChg>
        <pc:spChg chg="add del mod">
          <ac:chgData name="Hunt, Walter E." userId="5fba9766-e285-4c06-806d-bfc7cdf495c5" providerId="ADAL" clId="{37310601-3659-4F63-ACF3-6FE30B73404D}" dt="2024-01-09T03:21:45.742" v="2574" actId="478"/>
          <ac:spMkLst>
            <pc:docMk/>
            <pc:sldMk cId="2310965258" sldId="267"/>
            <ac:spMk id="7" creationId="{C4D3FB81-4AE7-6E32-282C-FD07F4B1EC08}"/>
          </ac:spMkLst>
        </pc:spChg>
        <pc:graphicFrameChg chg="add mod modGraphic">
          <ac:chgData name="Hunt, Walter E." userId="5fba9766-e285-4c06-806d-bfc7cdf495c5" providerId="ADAL" clId="{37310601-3659-4F63-ACF3-6FE30B73404D}" dt="2024-01-09T03:22:15.367" v="2584" actId="403"/>
          <ac:graphicFrameMkLst>
            <pc:docMk/>
            <pc:sldMk cId="2310965258" sldId="267"/>
            <ac:graphicFrameMk id="4" creationId="{47346D29-6144-F291-30A0-975590C24F6C}"/>
          </ac:graphicFrameMkLst>
        </pc:graphicFrameChg>
      </pc:sldChg>
      <pc:sldChg chg="addSp modSp mod ord">
        <pc:chgData name="Hunt, Walter E." userId="5fba9766-e285-4c06-806d-bfc7cdf495c5" providerId="ADAL" clId="{37310601-3659-4F63-ACF3-6FE30B73404D}" dt="2024-01-11T01:50:25.824" v="5133" actId="114"/>
        <pc:sldMkLst>
          <pc:docMk/>
          <pc:sldMk cId="2271874945" sldId="268"/>
        </pc:sldMkLst>
        <pc:spChg chg="mod">
          <ac:chgData name="Hunt, Walter E." userId="5fba9766-e285-4c06-806d-bfc7cdf495c5" providerId="ADAL" clId="{37310601-3659-4F63-ACF3-6FE30B73404D}" dt="2024-01-11T01:50:25.824" v="5133" actId="114"/>
          <ac:spMkLst>
            <pc:docMk/>
            <pc:sldMk cId="2271874945" sldId="268"/>
            <ac:spMk id="3" creationId="{E6120024-9C18-5D60-6B1A-CDE7A00AC9C7}"/>
          </ac:spMkLst>
        </pc:spChg>
        <pc:spChg chg="add mod">
          <ac:chgData name="Hunt, Walter E." userId="5fba9766-e285-4c06-806d-bfc7cdf495c5" providerId="ADAL" clId="{37310601-3659-4F63-ACF3-6FE30B73404D}" dt="2024-01-11T01:50:22.197" v="5132" actId="692"/>
          <ac:spMkLst>
            <pc:docMk/>
            <pc:sldMk cId="2271874945" sldId="268"/>
            <ac:spMk id="4" creationId="{04E97B38-3A25-E1A6-E4D0-2251C8EAB9FD}"/>
          </ac:spMkLst>
        </pc:spChg>
      </pc:sldChg>
      <pc:sldChg chg="modSp mod ord">
        <pc:chgData name="Hunt, Walter E." userId="5fba9766-e285-4c06-806d-bfc7cdf495c5" providerId="ADAL" clId="{37310601-3659-4F63-ACF3-6FE30B73404D}" dt="2024-01-11T02:01:54.479" v="5315" actId="1076"/>
        <pc:sldMkLst>
          <pc:docMk/>
          <pc:sldMk cId="2590437027" sldId="269"/>
        </pc:sldMkLst>
        <pc:spChg chg="mod">
          <ac:chgData name="Hunt, Walter E." userId="5fba9766-e285-4c06-806d-bfc7cdf495c5" providerId="ADAL" clId="{37310601-3659-4F63-ACF3-6FE30B73404D}" dt="2024-01-08T04:15:39.708" v="396" actId="20577"/>
          <ac:spMkLst>
            <pc:docMk/>
            <pc:sldMk cId="2590437027" sldId="269"/>
            <ac:spMk id="2" creationId="{49AB40DC-1738-9C67-DC56-D54080EC76F7}"/>
          </ac:spMkLst>
        </pc:spChg>
        <pc:spChg chg="mod">
          <ac:chgData name="Hunt, Walter E." userId="5fba9766-e285-4c06-806d-bfc7cdf495c5" providerId="ADAL" clId="{37310601-3659-4F63-ACF3-6FE30B73404D}" dt="2024-01-11T02:01:54.479" v="5315" actId="1076"/>
          <ac:spMkLst>
            <pc:docMk/>
            <pc:sldMk cId="2590437027" sldId="269"/>
            <ac:spMk id="5" creationId="{6A1CEB05-0AEF-D8E9-C496-F9E447BF39AD}"/>
          </ac:spMkLst>
        </pc:spChg>
      </pc:sldChg>
      <pc:sldChg chg="addSp delSp modSp mod">
        <pc:chgData name="Hunt, Walter E." userId="5fba9766-e285-4c06-806d-bfc7cdf495c5" providerId="ADAL" clId="{37310601-3659-4F63-ACF3-6FE30B73404D}" dt="2024-01-11T02:10:39.021" v="5419" actId="20577"/>
        <pc:sldMkLst>
          <pc:docMk/>
          <pc:sldMk cId="3342384911" sldId="270"/>
        </pc:sldMkLst>
        <pc:spChg chg="del">
          <ac:chgData name="Hunt, Walter E." userId="5fba9766-e285-4c06-806d-bfc7cdf495c5" providerId="ADAL" clId="{37310601-3659-4F63-ACF3-6FE30B73404D}" dt="2024-01-08T04:08:18.677" v="5" actId="478"/>
          <ac:spMkLst>
            <pc:docMk/>
            <pc:sldMk cId="3342384911" sldId="270"/>
            <ac:spMk id="4" creationId="{4EBF74DA-A2B9-950E-0858-027CB69261A6}"/>
          </ac:spMkLst>
        </pc:spChg>
        <pc:spChg chg="add mod">
          <ac:chgData name="Hunt, Walter E." userId="5fba9766-e285-4c06-806d-bfc7cdf495c5" providerId="ADAL" clId="{37310601-3659-4F63-ACF3-6FE30B73404D}" dt="2024-01-11T02:10:39.021" v="5419" actId="20577"/>
          <ac:spMkLst>
            <pc:docMk/>
            <pc:sldMk cId="3342384911" sldId="270"/>
            <ac:spMk id="4" creationId="{C218699E-4865-75F8-A97F-1BB3206B1926}"/>
          </ac:spMkLst>
        </pc:spChg>
        <pc:graphicFrameChg chg="add del mod modGraphic">
          <ac:chgData name="Hunt, Walter E." userId="5fba9766-e285-4c06-806d-bfc7cdf495c5" providerId="ADAL" clId="{37310601-3659-4F63-ACF3-6FE30B73404D}" dt="2024-01-08T04:10:46.160" v="125" actId="478"/>
          <ac:graphicFrameMkLst>
            <pc:docMk/>
            <pc:sldMk cId="3342384911" sldId="270"/>
            <ac:graphicFrameMk id="3" creationId="{1C445BF1-7578-2238-C0F1-97E9C0EED75D}"/>
          </ac:graphicFrameMkLst>
        </pc:graphicFrameChg>
      </pc:sldChg>
      <pc:sldChg chg="addSp delSp modSp add mod ord">
        <pc:chgData name="Hunt, Walter E." userId="5fba9766-e285-4c06-806d-bfc7cdf495c5" providerId="ADAL" clId="{37310601-3659-4F63-ACF3-6FE30B73404D}" dt="2024-01-16T21:24:57.462" v="8067" actId="1035"/>
        <pc:sldMkLst>
          <pc:docMk/>
          <pc:sldMk cId="4172454678" sldId="271"/>
        </pc:sldMkLst>
        <pc:spChg chg="mod">
          <ac:chgData name="Hunt, Walter E." userId="5fba9766-e285-4c06-806d-bfc7cdf495c5" providerId="ADAL" clId="{37310601-3659-4F63-ACF3-6FE30B73404D}" dt="2024-01-11T01:43:49.033" v="5000" actId="20577"/>
          <ac:spMkLst>
            <pc:docMk/>
            <pc:sldMk cId="4172454678" sldId="271"/>
            <ac:spMk id="2" creationId="{49AB40DC-1738-9C67-DC56-D54080EC76F7}"/>
          </ac:spMkLst>
        </pc:spChg>
        <pc:spChg chg="del mod">
          <ac:chgData name="Hunt, Walter E." userId="5fba9766-e285-4c06-806d-bfc7cdf495c5" providerId="ADAL" clId="{37310601-3659-4F63-ACF3-6FE30B73404D}" dt="2024-01-16T21:23:48.710" v="8006" actId="478"/>
          <ac:spMkLst>
            <pc:docMk/>
            <pc:sldMk cId="4172454678" sldId="271"/>
            <ac:spMk id="3" creationId="{E6120024-9C18-5D60-6B1A-CDE7A00AC9C7}"/>
          </ac:spMkLst>
        </pc:spChg>
        <pc:spChg chg="add del mod">
          <ac:chgData name="Hunt, Walter E." userId="5fba9766-e285-4c06-806d-bfc7cdf495c5" providerId="ADAL" clId="{37310601-3659-4F63-ACF3-6FE30B73404D}" dt="2024-01-16T21:23:45.942" v="8004" actId="478"/>
          <ac:spMkLst>
            <pc:docMk/>
            <pc:sldMk cId="4172454678" sldId="271"/>
            <ac:spMk id="4" creationId="{E0F02ACB-155C-4A0B-D574-230AB46CF480}"/>
          </ac:spMkLst>
        </pc:spChg>
        <pc:spChg chg="add mod">
          <ac:chgData name="Hunt, Walter E." userId="5fba9766-e285-4c06-806d-bfc7cdf495c5" providerId="ADAL" clId="{37310601-3659-4F63-ACF3-6FE30B73404D}" dt="2024-01-16T21:24:57.462" v="8067" actId="1035"/>
          <ac:spMkLst>
            <pc:docMk/>
            <pc:sldMk cId="4172454678" sldId="271"/>
            <ac:spMk id="5" creationId="{35EFB730-E23D-548F-4DD5-054DE5673F2B}"/>
          </ac:spMkLst>
        </pc:spChg>
        <pc:spChg chg="add mod">
          <ac:chgData name="Hunt, Walter E." userId="5fba9766-e285-4c06-806d-bfc7cdf495c5" providerId="ADAL" clId="{37310601-3659-4F63-ACF3-6FE30B73404D}" dt="2024-01-16T21:24:33.990" v="8046" actId="27636"/>
          <ac:spMkLst>
            <pc:docMk/>
            <pc:sldMk cId="4172454678" sldId="271"/>
            <ac:spMk id="6" creationId="{9C0E90E9-896F-060F-B073-EC0AFB732827}"/>
          </ac:spMkLst>
        </pc:spChg>
        <pc:spChg chg="add mod">
          <ac:chgData name="Hunt, Walter E." userId="5fba9766-e285-4c06-806d-bfc7cdf495c5" providerId="ADAL" clId="{37310601-3659-4F63-ACF3-6FE30B73404D}" dt="2024-01-16T21:24:45.860" v="8057" actId="1076"/>
          <ac:spMkLst>
            <pc:docMk/>
            <pc:sldMk cId="4172454678" sldId="271"/>
            <ac:spMk id="7" creationId="{52AEC937-FDF8-698B-80F7-B818E2438380}"/>
          </ac:spMkLst>
        </pc:spChg>
        <pc:spChg chg="add del mod">
          <ac:chgData name="Hunt, Walter E." userId="5fba9766-e285-4c06-806d-bfc7cdf495c5" providerId="ADAL" clId="{37310601-3659-4F63-ACF3-6FE30B73404D}" dt="2024-01-16T21:24:26.166" v="8028" actId="478"/>
          <ac:spMkLst>
            <pc:docMk/>
            <pc:sldMk cId="4172454678" sldId="271"/>
            <ac:spMk id="9" creationId="{B9E6F90B-20B0-A894-777F-0D4F71C09E4A}"/>
          </ac:spMkLst>
        </pc:spChg>
        <pc:spChg chg="add del mod">
          <ac:chgData name="Hunt, Walter E." userId="5fba9766-e285-4c06-806d-bfc7cdf495c5" providerId="ADAL" clId="{37310601-3659-4F63-ACF3-6FE30B73404D}" dt="2024-01-16T21:24:27.733" v="8029" actId="478"/>
          <ac:spMkLst>
            <pc:docMk/>
            <pc:sldMk cId="4172454678" sldId="271"/>
            <ac:spMk id="13" creationId="{21139BC8-3A75-F2C1-1F20-BF1EF0F75181}"/>
          </ac:spMkLst>
        </pc:spChg>
        <pc:spChg chg="add del mod">
          <ac:chgData name="Hunt, Walter E." userId="5fba9766-e285-4c06-806d-bfc7cdf495c5" providerId="ADAL" clId="{37310601-3659-4F63-ACF3-6FE30B73404D}" dt="2024-01-09T03:13:36.713" v="2433" actId="478"/>
          <ac:spMkLst>
            <pc:docMk/>
            <pc:sldMk cId="4172454678" sldId="271"/>
            <ac:spMk id="17" creationId="{FAF4EAAB-56A0-D031-1975-C5BF803AE8B6}"/>
          </ac:spMkLst>
        </pc:spChg>
        <pc:spChg chg="add del mod">
          <ac:chgData name="Hunt, Walter E." userId="5fba9766-e285-4c06-806d-bfc7cdf495c5" providerId="ADAL" clId="{37310601-3659-4F63-ACF3-6FE30B73404D}" dt="2024-01-16T21:23:51.134" v="8007" actId="478"/>
          <ac:spMkLst>
            <pc:docMk/>
            <pc:sldMk cId="4172454678" sldId="271"/>
            <ac:spMk id="18" creationId="{8E97A607-F21E-7F79-D292-A34E43D98F57}"/>
          </ac:spMkLst>
        </pc:spChg>
        <pc:picChg chg="add del mod">
          <ac:chgData name="Hunt, Walter E." userId="5fba9766-e285-4c06-806d-bfc7cdf495c5" providerId="ADAL" clId="{37310601-3659-4F63-ACF3-6FE30B73404D}" dt="2024-01-08T04:35:13.674" v="682" actId="478"/>
          <ac:picMkLst>
            <pc:docMk/>
            <pc:sldMk cId="4172454678" sldId="271"/>
            <ac:picMk id="5" creationId="{F8F4AC84-2310-18BE-CE81-93E495BDE3AB}"/>
          </ac:picMkLst>
        </pc:picChg>
        <pc:picChg chg="add del mod">
          <ac:chgData name="Hunt, Walter E." userId="5fba9766-e285-4c06-806d-bfc7cdf495c5" providerId="ADAL" clId="{37310601-3659-4F63-ACF3-6FE30B73404D}" dt="2024-01-08T04:35:12.888" v="681" actId="478"/>
          <ac:picMkLst>
            <pc:docMk/>
            <pc:sldMk cId="4172454678" sldId="271"/>
            <ac:picMk id="7" creationId="{FB80A9CF-6AFA-F0B2-7883-3BF17B6F14BC}"/>
          </ac:picMkLst>
        </pc:picChg>
        <pc:picChg chg="add mod">
          <ac:chgData name="Hunt, Walter E." userId="5fba9766-e285-4c06-806d-bfc7cdf495c5" providerId="ADAL" clId="{37310601-3659-4F63-ACF3-6FE30B73404D}" dt="2024-01-16T21:24:51.444" v="8058" actId="1076"/>
          <ac:picMkLst>
            <pc:docMk/>
            <pc:sldMk cId="4172454678" sldId="271"/>
            <ac:picMk id="11" creationId="{97E51DB2-C738-4089-4611-D4385605BC58}"/>
          </ac:picMkLst>
        </pc:picChg>
        <pc:picChg chg="add mod">
          <ac:chgData name="Hunt, Walter E." userId="5fba9766-e285-4c06-806d-bfc7cdf495c5" providerId="ADAL" clId="{37310601-3659-4F63-ACF3-6FE30B73404D}" dt="2024-01-16T21:24:51.444" v="8058" actId="1076"/>
          <ac:picMkLst>
            <pc:docMk/>
            <pc:sldMk cId="4172454678" sldId="271"/>
            <ac:picMk id="15" creationId="{057B7AB5-F088-8E24-9F71-20E9B3CC0B5E}"/>
          </ac:picMkLst>
        </pc:picChg>
      </pc:sldChg>
      <pc:sldChg chg="addSp delSp modSp add mod">
        <pc:chgData name="Hunt, Walter E." userId="5fba9766-e285-4c06-806d-bfc7cdf495c5" providerId="ADAL" clId="{37310601-3659-4F63-ACF3-6FE30B73404D}" dt="2024-01-11T03:04:14.631" v="7097" actId="1076"/>
        <pc:sldMkLst>
          <pc:docMk/>
          <pc:sldMk cId="1775538533" sldId="272"/>
        </pc:sldMkLst>
        <pc:spChg chg="mod">
          <ac:chgData name="Hunt, Walter E." userId="5fba9766-e285-4c06-806d-bfc7cdf495c5" providerId="ADAL" clId="{37310601-3659-4F63-ACF3-6FE30B73404D}" dt="2024-01-11T02:56:29.178" v="6735" actId="114"/>
          <ac:spMkLst>
            <pc:docMk/>
            <pc:sldMk cId="1775538533" sldId="272"/>
            <ac:spMk id="9" creationId="{F960BF47-6B53-1739-EAB6-E80A4B37C7BC}"/>
          </ac:spMkLst>
        </pc:spChg>
        <pc:spChg chg="add mod">
          <ac:chgData name="Hunt, Walter E." userId="5fba9766-e285-4c06-806d-bfc7cdf495c5" providerId="ADAL" clId="{37310601-3659-4F63-ACF3-6FE30B73404D}" dt="2024-01-11T03:04:00.473" v="7079" actId="1035"/>
          <ac:spMkLst>
            <pc:docMk/>
            <pc:sldMk cId="1775538533" sldId="272"/>
            <ac:spMk id="15" creationId="{52DD0C07-D1E0-2B4A-5317-FEAFB015C8EE}"/>
          </ac:spMkLst>
        </pc:spChg>
        <pc:spChg chg="add mod">
          <ac:chgData name="Hunt, Walter E." userId="5fba9766-e285-4c06-806d-bfc7cdf495c5" providerId="ADAL" clId="{37310601-3659-4F63-ACF3-6FE30B73404D}" dt="2024-01-11T03:04:02.850" v="7080" actId="1076"/>
          <ac:spMkLst>
            <pc:docMk/>
            <pc:sldMk cId="1775538533" sldId="272"/>
            <ac:spMk id="17" creationId="{C7DDA766-DFB7-D1DB-FD50-134D16886F95}"/>
          </ac:spMkLst>
        </pc:spChg>
        <pc:spChg chg="add mod">
          <ac:chgData name="Hunt, Walter E." userId="5fba9766-e285-4c06-806d-bfc7cdf495c5" providerId="ADAL" clId="{37310601-3659-4F63-ACF3-6FE30B73404D}" dt="2024-01-11T03:04:10.269" v="7096" actId="1036"/>
          <ac:spMkLst>
            <pc:docMk/>
            <pc:sldMk cId="1775538533" sldId="272"/>
            <ac:spMk id="18" creationId="{1C79EE79-2F00-D5CF-EC78-2D05D0587204}"/>
          </ac:spMkLst>
        </pc:spChg>
        <pc:graphicFrameChg chg="add mod modGraphic">
          <ac:chgData name="Hunt, Walter E." userId="5fba9766-e285-4c06-806d-bfc7cdf495c5" providerId="ADAL" clId="{37310601-3659-4F63-ACF3-6FE30B73404D}" dt="2024-01-11T03:04:14.631" v="7097" actId="1076"/>
          <ac:graphicFrameMkLst>
            <pc:docMk/>
            <pc:sldMk cId="1775538533" sldId="272"/>
            <ac:graphicFrameMk id="19" creationId="{F41FDDD0-7519-8CBD-3382-39B7B9B4B622}"/>
          </ac:graphicFrameMkLst>
        </pc:graphicFrameChg>
        <pc:picChg chg="add mod">
          <ac:chgData name="Hunt, Walter E." userId="5fba9766-e285-4c06-806d-bfc7cdf495c5" providerId="ADAL" clId="{37310601-3659-4F63-ACF3-6FE30B73404D}" dt="2024-01-11T03:04:10.269" v="7096" actId="1036"/>
          <ac:picMkLst>
            <pc:docMk/>
            <pc:sldMk cId="1775538533" sldId="272"/>
            <ac:picMk id="2" creationId="{D3AAA8D2-25A9-8A32-682B-D8E7678247C3}"/>
          </ac:picMkLst>
        </pc:picChg>
        <pc:picChg chg="add del mod">
          <ac:chgData name="Hunt, Walter E." userId="5fba9766-e285-4c06-806d-bfc7cdf495c5" providerId="ADAL" clId="{37310601-3659-4F63-ACF3-6FE30B73404D}" dt="2024-01-11T02:55:35.192" v="6727" actId="478"/>
          <ac:picMkLst>
            <pc:docMk/>
            <pc:sldMk cId="1775538533" sldId="272"/>
            <ac:picMk id="4" creationId="{F42F9B15-C549-6A7D-AFD8-EEE25DE0B3AD}"/>
          </ac:picMkLst>
        </pc:picChg>
        <pc:picChg chg="add mod">
          <ac:chgData name="Hunt, Walter E." userId="5fba9766-e285-4c06-806d-bfc7cdf495c5" providerId="ADAL" clId="{37310601-3659-4F63-ACF3-6FE30B73404D}" dt="2024-01-11T03:04:05.389" v="7081" actId="1076"/>
          <ac:picMkLst>
            <pc:docMk/>
            <pc:sldMk cId="1775538533" sldId="272"/>
            <ac:picMk id="5" creationId="{25585EAE-18C4-9E96-0032-4D027F57D006}"/>
          </ac:picMkLst>
        </pc:picChg>
        <pc:picChg chg="add del mod">
          <ac:chgData name="Hunt, Walter E." userId="5fba9766-e285-4c06-806d-bfc7cdf495c5" providerId="ADAL" clId="{37310601-3659-4F63-ACF3-6FE30B73404D}" dt="2024-01-11T02:56:16.054" v="6732" actId="478"/>
          <ac:picMkLst>
            <pc:docMk/>
            <pc:sldMk cId="1775538533" sldId="272"/>
            <ac:picMk id="7" creationId="{621BAF8B-DF71-8AD1-7327-8578FF5CEB91}"/>
          </ac:picMkLst>
        </pc:picChg>
        <pc:picChg chg="del">
          <ac:chgData name="Hunt, Walter E." userId="5fba9766-e285-4c06-806d-bfc7cdf495c5" providerId="ADAL" clId="{37310601-3659-4F63-ACF3-6FE30B73404D}" dt="2024-01-08T04:10:52.886" v="127" actId="478"/>
          <ac:picMkLst>
            <pc:docMk/>
            <pc:sldMk cId="1775538533" sldId="272"/>
            <ac:picMk id="7" creationId="{F00C6614-4DFE-5088-11A3-D8501AF99A36}"/>
          </ac:picMkLst>
        </pc:picChg>
        <pc:picChg chg="add mod">
          <ac:chgData name="Hunt, Walter E." userId="5fba9766-e285-4c06-806d-bfc7cdf495c5" providerId="ADAL" clId="{37310601-3659-4F63-ACF3-6FE30B73404D}" dt="2024-01-11T03:04:00.473" v="7079" actId="1035"/>
          <ac:picMkLst>
            <pc:docMk/>
            <pc:sldMk cId="1775538533" sldId="272"/>
            <ac:picMk id="13" creationId="{31897753-34EA-2D3F-7746-E0A19BA2F934}"/>
          </ac:picMkLst>
        </pc:picChg>
      </pc:sldChg>
      <pc:sldChg chg="addSp delSp modSp add mod">
        <pc:chgData name="Hunt, Walter E." userId="5fba9766-e285-4c06-806d-bfc7cdf495c5" providerId="ADAL" clId="{37310601-3659-4F63-ACF3-6FE30B73404D}" dt="2024-01-09T04:32:46.599" v="4361" actId="404"/>
        <pc:sldMkLst>
          <pc:docMk/>
          <pc:sldMk cId="2166818484" sldId="273"/>
        </pc:sldMkLst>
        <pc:spChg chg="mod">
          <ac:chgData name="Hunt, Walter E." userId="5fba9766-e285-4c06-806d-bfc7cdf495c5" providerId="ADAL" clId="{37310601-3659-4F63-ACF3-6FE30B73404D}" dt="2024-01-09T04:32:46.599" v="4361" actId="404"/>
          <ac:spMkLst>
            <pc:docMk/>
            <pc:sldMk cId="2166818484" sldId="273"/>
            <ac:spMk id="2" creationId="{49AB40DC-1738-9C67-DC56-D54080EC76F7}"/>
          </ac:spMkLst>
        </pc:spChg>
        <pc:spChg chg="del">
          <ac:chgData name="Hunt, Walter E." userId="5fba9766-e285-4c06-806d-bfc7cdf495c5" providerId="ADAL" clId="{37310601-3659-4F63-ACF3-6FE30B73404D}" dt="2024-01-09T03:14:13.083" v="2435" actId="478"/>
          <ac:spMkLst>
            <pc:docMk/>
            <pc:sldMk cId="2166818484" sldId="273"/>
            <ac:spMk id="3" creationId="{E6120024-9C18-5D60-6B1A-CDE7A00AC9C7}"/>
          </ac:spMkLst>
        </pc:spChg>
        <pc:spChg chg="del">
          <ac:chgData name="Hunt, Walter E." userId="5fba9766-e285-4c06-806d-bfc7cdf495c5" providerId="ADAL" clId="{37310601-3659-4F63-ACF3-6FE30B73404D}" dt="2024-01-09T03:14:15.610" v="2436" actId="478"/>
          <ac:spMkLst>
            <pc:docMk/>
            <pc:sldMk cId="2166818484" sldId="273"/>
            <ac:spMk id="4" creationId="{E2DBD7BC-4356-054E-422F-285038172015}"/>
          </ac:spMkLst>
        </pc:spChg>
        <pc:spChg chg="del">
          <ac:chgData name="Hunt, Walter E." userId="5fba9766-e285-4c06-806d-bfc7cdf495c5" providerId="ADAL" clId="{37310601-3659-4F63-ACF3-6FE30B73404D}" dt="2024-01-09T03:14:15.610" v="2436" actId="478"/>
          <ac:spMkLst>
            <pc:docMk/>
            <pc:sldMk cId="2166818484" sldId="273"/>
            <ac:spMk id="5" creationId="{AA38FDBC-455E-6D3D-DB9A-58B00F312D0C}"/>
          </ac:spMkLst>
        </pc:spChg>
        <pc:spChg chg="del">
          <ac:chgData name="Hunt, Walter E." userId="5fba9766-e285-4c06-806d-bfc7cdf495c5" providerId="ADAL" clId="{37310601-3659-4F63-ACF3-6FE30B73404D}" dt="2024-01-09T03:14:15.610" v="2436" actId="478"/>
          <ac:spMkLst>
            <pc:docMk/>
            <pc:sldMk cId="2166818484" sldId="273"/>
            <ac:spMk id="6" creationId="{E2D54B36-13B5-5AB5-CB3E-E16959A8FCB3}"/>
          </ac:spMkLst>
        </pc:spChg>
        <pc:spChg chg="del">
          <ac:chgData name="Hunt, Walter E." userId="5fba9766-e285-4c06-806d-bfc7cdf495c5" providerId="ADAL" clId="{37310601-3659-4F63-ACF3-6FE30B73404D}" dt="2024-01-09T03:14:15.610" v="2436" actId="478"/>
          <ac:spMkLst>
            <pc:docMk/>
            <pc:sldMk cId="2166818484" sldId="273"/>
            <ac:spMk id="7" creationId="{621DF8C0-4B13-4366-33ED-EA9B25E33EA0}"/>
          </ac:spMkLst>
        </pc:spChg>
        <pc:spChg chg="del">
          <ac:chgData name="Hunt, Walter E." userId="5fba9766-e285-4c06-806d-bfc7cdf495c5" providerId="ADAL" clId="{37310601-3659-4F63-ACF3-6FE30B73404D}" dt="2024-01-09T03:14:15.610" v="2436" actId="478"/>
          <ac:spMkLst>
            <pc:docMk/>
            <pc:sldMk cId="2166818484" sldId="273"/>
            <ac:spMk id="9" creationId="{C09004E1-4334-0642-6786-775C45C6ADE5}"/>
          </ac:spMkLst>
        </pc:spChg>
        <pc:spChg chg="del">
          <ac:chgData name="Hunt, Walter E." userId="5fba9766-e285-4c06-806d-bfc7cdf495c5" providerId="ADAL" clId="{37310601-3659-4F63-ACF3-6FE30B73404D}" dt="2024-01-09T03:14:15.610" v="2436" actId="478"/>
          <ac:spMkLst>
            <pc:docMk/>
            <pc:sldMk cId="2166818484" sldId="273"/>
            <ac:spMk id="11" creationId="{675CB0AB-D8A6-F68D-9CC2-764CBF8C407D}"/>
          </ac:spMkLst>
        </pc:spChg>
        <pc:spChg chg="add del mod">
          <ac:chgData name="Hunt, Walter E." userId="5fba9766-e285-4c06-806d-bfc7cdf495c5" providerId="ADAL" clId="{37310601-3659-4F63-ACF3-6FE30B73404D}" dt="2024-01-09T03:14:38.754" v="2437" actId="478"/>
          <ac:spMkLst>
            <pc:docMk/>
            <pc:sldMk cId="2166818484" sldId="273"/>
            <ac:spMk id="15" creationId="{0FC8E7A3-BE7A-1FC5-EA5A-CB3CB518088B}"/>
          </ac:spMkLst>
        </pc:spChg>
        <pc:graphicFrameChg chg="add mod modGraphic">
          <ac:chgData name="Hunt, Walter E." userId="5fba9766-e285-4c06-806d-bfc7cdf495c5" providerId="ADAL" clId="{37310601-3659-4F63-ACF3-6FE30B73404D}" dt="2024-01-09T03:18:48.052" v="2565" actId="20577"/>
          <ac:graphicFrameMkLst>
            <pc:docMk/>
            <pc:sldMk cId="2166818484" sldId="273"/>
            <ac:graphicFrameMk id="17" creationId="{7B111428-1001-CD6D-99E2-731141C4F397}"/>
          </ac:graphicFrameMkLst>
        </pc:graphicFrameChg>
      </pc:sldChg>
      <pc:sldChg chg="addSp delSp modSp add del mod">
        <pc:chgData name="Hunt, Walter E." userId="5fba9766-e285-4c06-806d-bfc7cdf495c5" providerId="ADAL" clId="{37310601-3659-4F63-ACF3-6FE30B73404D}" dt="2024-01-09T02:39:55.207" v="1843" actId="47"/>
        <pc:sldMkLst>
          <pc:docMk/>
          <pc:sldMk cId="3343561572" sldId="273"/>
        </pc:sldMkLst>
        <pc:spChg chg="mod">
          <ac:chgData name="Hunt, Walter E." userId="5fba9766-e285-4c06-806d-bfc7cdf495c5" providerId="ADAL" clId="{37310601-3659-4F63-ACF3-6FE30B73404D}" dt="2024-01-09T02:30:04.860" v="1628" actId="20577"/>
          <ac:spMkLst>
            <pc:docMk/>
            <pc:sldMk cId="3343561572" sldId="273"/>
            <ac:spMk id="2" creationId="{49AB40DC-1738-9C67-DC56-D54080EC76F7}"/>
          </ac:spMkLst>
        </pc:spChg>
        <pc:spChg chg="del">
          <ac:chgData name="Hunt, Walter E." userId="5fba9766-e285-4c06-806d-bfc7cdf495c5" providerId="ADAL" clId="{37310601-3659-4F63-ACF3-6FE30B73404D}" dt="2024-01-09T02:35:46.272" v="1762" actId="478"/>
          <ac:spMkLst>
            <pc:docMk/>
            <pc:sldMk cId="3343561572" sldId="273"/>
            <ac:spMk id="3" creationId="{E6120024-9C18-5D60-6B1A-CDE7A00AC9C7}"/>
          </ac:spMkLst>
        </pc:spChg>
        <pc:spChg chg="add del mod">
          <ac:chgData name="Hunt, Walter E." userId="5fba9766-e285-4c06-806d-bfc7cdf495c5" providerId="ADAL" clId="{37310601-3659-4F63-ACF3-6FE30B73404D}" dt="2024-01-09T02:35:48.765" v="1763" actId="478"/>
          <ac:spMkLst>
            <pc:docMk/>
            <pc:sldMk cId="3343561572" sldId="273"/>
            <ac:spMk id="5" creationId="{61147C72-7622-3679-D78D-87897BC10FB8}"/>
          </ac:spMkLst>
        </pc:spChg>
        <pc:spChg chg="add mod">
          <ac:chgData name="Hunt, Walter E." userId="5fba9766-e285-4c06-806d-bfc7cdf495c5" providerId="ADAL" clId="{37310601-3659-4F63-ACF3-6FE30B73404D}" dt="2024-01-09T02:37:56.589" v="1812" actId="1076"/>
          <ac:spMkLst>
            <pc:docMk/>
            <pc:sldMk cId="3343561572" sldId="273"/>
            <ac:spMk id="6" creationId="{6083A4EE-AA14-5464-5CE4-A217D6622E9A}"/>
          </ac:spMkLst>
        </pc:spChg>
        <pc:graphicFrameChg chg="mod modGraphic">
          <ac:chgData name="Hunt, Walter E." userId="5fba9766-e285-4c06-806d-bfc7cdf495c5" providerId="ADAL" clId="{37310601-3659-4F63-ACF3-6FE30B73404D}" dt="2024-01-09T02:37:59.782" v="1813" actId="1076"/>
          <ac:graphicFrameMkLst>
            <pc:docMk/>
            <pc:sldMk cId="3343561572" sldId="273"/>
            <ac:graphicFrameMk id="7" creationId="{DA51FE32-07B9-F16F-73AA-5C902B9EDF59}"/>
          </ac:graphicFrameMkLst>
        </pc:graphicFrameChg>
      </pc:sldChg>
      <pc:sldChg chg="addSp delSp modSp add mod">
        <pc:chgData name="Hunt, Walter E." userId="5fba9766-e285-4c06-806d-bfc7cdf495c5" providerId="ADAL" clId="{37310601-3659-4F63-ACF3-6FE30B73404D}" dt="2024-01-11T03:13:00.773" v="7358" actId="20577"/>
        <pc:sldMkLst>
          <pc:docMk/>
          <pc:sldMk cId="4056850555" sldId="274"/>
        </pc:sldMkLst>
        <pc:spChg chg="mod">
          <ac:chgData name="Hunt, Walter E." userId="5fba9766-e285-4c06-806d-bfc7cdf495c5" providerId="ADAL" clId="{37310601-3659-4F63-ACF3-6FE30B73404D}" dt="2024-01-11T03:13:00.773" v="7358" actId="20577"/>
          <ac:spMkLst>
            <pc:docMk/>
            <pc:sldMk cId="4056850555" sldId="274"/>
            <ac:spMk id="9" creationId="{F960BF47-6B53-1739-EAB6-E80A4B37C7BC}"/>
          </ac:spMkLst>
        </pc:spChg>
        <pc:spChg chg="add mod">
          <ac:chgData name="Hunt, Walter E." userId="5fba9766-e285-4c06-806d-bfc7cdf495c5" providerId="ADAL" clId="{37310601-3659-4F63-ACF3-6FE30B73404D}" dt="2024-01-11T03:11:28.110" v="7285" actId="14100"/>
          <ac:spMkLst>
            <pc:docMk/>
            <pc:sldMk cId="4056850555" sldId="274"/>
            <ac:spMk id="11" creationId="{C767589C-37EF-D795-DD26-EE1A27D0BBED}"/>
          </ac:spMkLst>
        </pc:spChg>
        <pc:picChg chg="add del mod">
          <ac:chgData name="Hunt, Walter E." userId="5fba9766-e285-4c06-806d-bfc7cdf495c5" providerId="ADAL" clId="{37310601-3659-4F63-ACF3-6FE30B73404D}" dt="2024-01-11T03:10:00.645" v="7260" actId="478"/>
          <ac:picMkLst>
            <pc:docMk/>
            <pc:sldMk cId="4056850555" sldId="274"/>
            <ac:picMk id="3" creationId="{48745016-F2AA-F95B-F272-DF7B3F3A50B0}"/>
          </ac:picMkLst>
        </pc:picChg>
        <pc:picChg chg="add del mod">
          <ac:chgData name="Hunt, Walter E." userId="5fba9766-e285-4c06-806d-bfc7cdf495c5" providerId="ADAL" clId="{37310601-3659-4F63-ACF3-6FE30B73404D}" dt="2024-01-11T03:12:12.092" v="7286" actId="478"/>
          <ac:picMkLst>
            <pc:docMk/>
            <pc:sldMk cId="4056850555" sldId="274"/>
            <ac:picMk id="5" creationId="{0C38989E-8D1A-08DC-50F8-52159CA61C0F}"/>
          </ac:picMkLst>
        </pc:picChg>
        <pc:picChg chg="add mod">
          <ac:chgData name="Hunt, Walter E." userId="5fba9766-e285-4c06-806d-bfc7cdf495c5" providerId="ADAL" clId="{37310601-3659-4F63-ACF3-6FE30B73404D}" dt="2024-01-11T03:10:59.792" v="7274" actId="1076"/>
          <ac:picMkLst>
            <pc:docMk/>
            <pc:sldMk cId="4056850555" sldId="274"/>
            <ac:picMk id="7" creationId="{8D0DC483-DF38-524E-6F9C-3B127CADABEF}"/>
          </ac:picMkLst>
        </pc:picChg>
        <pc:picChg chg="add">
          <ac:chgData name="Hunt, Walter E." userId="5fba9766-e285-4c06-806d-bfc7cdf495c5" providerId="ADAL" clId="{37310601-3659-4F63-ACF3-6FE30B73404D}" dt="2024-01-11T03:12:13.297" v="7287" actId="22"/>
          <ac:picMkLst>
            <pc:docMk/>
            <pc:sldMk cId="4056850555" sldId="274"/>
            <ac:picMk id="15" creationId="{84117CEF-96EF-49E7-EF21-414F88D27806}"/>
          </ac:picMkLst>
        </pc:picChg>
      </pc:sldChg>
      <pc:sldChg chg="addSp delSp modSp add mod ord">
        <pc:chgData name="Hunt, Walter E." userId="5fba9766-e285-4c06-806d-bfc7cdf495c5" providerId="ADAL" clId="{37310601-3659-4F63-ACF3-6FE30B73404D}" dt="2024-01-11T03:20:34.650" v="7476" actId="20577"/>
        <pc:sldMkLst>
          <pc:docMk/>
          <pc:sldMk cId="369996465" sldId="275"/>
        </pc:sldMkLst>
        <pc:spChg chg="mod">
          <ac:chgData name="Hunt, Walter E." userId="5fba9766-e285-4c06-806d-bfc7cdf495c5" providerId="ADAL" clId="{37310601-3659-4F63-ACF3-6FE30B73404D}" dt="2024-01-11T02:50:44.324" v="6504" actId="20577"/>
          <ac:spMkLst>
            <pc:docMk/>
            <pc:sldMk cId="369996465" sldId="275"/>
            <ac:spMk id="2" creationId="{49AB40DC-1738-9C67-DC56-D54080EC76F7}"/>
          </ac:spMkLst>
        </pc:spChg>
        <pc:spChg chg="del">
          <ac:chgData name="Hunt, Walter E." userId="5fba9766-e285-4c06-806d-bfc7cdf495c5" providerId="ADAL" clId="{37310601-3659-4F63-ACF3-6FE30B73404D}" dt="2024-01-11T02:14:08.702" v="5425" actId="478"/>
          <ac:spMkLst>
            <pc:docMk/>
            <pc:sldMk cId="369996465" sldId="275"/>
            <ac:spMk id="3" creationId="{094BA284-BC29-5870-7B42-6682174A2A64}"/>
          </ac:spMkLst>
        </pc:spChg>
        <pc:spChg chg="del">
          <ac:chgData name="Hunt, Walter E." userId="5fba9766-e285-4c06-806d-bfc7cdf495c5" providerId="ADAL" clId="{37310601-3659-4F63-ACF3-6FE30B73404D}" dt="2024-01-11T02:14:09.466" v="5426" actId="478"/>
          <ac:spMkLst>
            <pc:docMk/>
            <pc:sldMk cId="369996465" sldId="275"/>
            <ac:spMk id="5" creationId="{CB3273A6-E21B-EC5F-52DB-C0375060E47A}"/>
          </ac:spMkLst>
        </pc:spChg>
        <pc:spChg chg="del">
          <ac:chgData name="Hunt, Walter E." userId="5fba9766-e285-4c06-806d-bfc7cdf495c5" providerId="ADAL" clId="{37310601-3659-4F63-ACF3-6FE30B73404D}" dt="2024-01-11T02:14:10.437" v="5427" actId="478"/>
          <ac:spMkLst>
            <pc:docMk/>
            <pc:sldMk cId="369996465" sldId="275"/>
            <ac:spMk id="6" creationId="{7F519FF4-A258-EA79-475E-D3C624A88012}"/>
          </ac:spMkLst>
        </pc:spChg>
        <pc:spChg chg="add mod">
          <ac:chgData name="Hunt, Walter E." userId="5fba9766-e285-4c06-806d-bfc7cdf495c5" providerId="ADAL" clId="{37310601-3659-4F63-ACF3-6FE30B73404D}" dt="2024-01-11T03:20:34.650" v="7476" actId="20577"/>
          <ac:spMkLst>
            <pc:docMk/>
            <pc:sldMk cId="369996465" sldId="275"/>
            <ac:spMk id="7" creationId="{52CCE5DD-2323-6D70-47E6-15469AA3D664}"/>
          </ac:spMkLst>
        </pc:spChg>
        <pc:picChg chg="del">
          <ac:chgData name="Hunt, Walter E." userId="5fba9766-e285-4c06-806d-bfc7cdf495c5" providerId="ADAL" clId="{37310601-3659-4F63-ACF3-6FE30B73404D}" dt="2024-01-11T02:14:07.932" v="5424" actId="478"/>
          <ac:picMkLst>
            <pc:docMk/>
            <pc:sldMk cId="369996465" sldId="275"/>
            <ac:picMk id="4" creationId="{6BC40C24-35F5-86EE-0B88-04625A6B606D}"/>
          </ac:picMkLst>
        </pc:picChg>
      </pc:sldChg>
      <pc:sldChg chg="addSp delSp add del setBg delDesignElem">
        <pc:chgData name="Hunt, Walter E." userId="5fba9766-e285-4c06-806d-bfc7cdf495c5" providerId="ADAL" clId="{37310601-3659-4F63-ACF3-6FE30B73404D}" dt="2024-01-11T02:14:02.566" v="5422"/>
        <pc:sldMkLst>
          <pc:docMk/>
          <pc:sldMk cId="4277393774" sldId="275"/>
        </pc:sldMkLst>
        <pc:spChg chg="add del">
          <ac:chgData name="Hunt, Walter E." userId="5fba9766-e285-4c06-806d-bfc7cdf495c5" providerId="ADAL" clId="{37310601-3659-4F63-ACF3-6FE30B73404D}" dt="2024-01-11T02:14:02.566" v="5422"/>
          <ac:spMkLst>
            <pc:docMk/>
            <pc:sldMk cId="4277393774" sldId="275"/>
            <ac:spMk id="8" creationId="{1B15ED52-F352-441B-82BF-E0EA34836D08}"/>
          </ac:spMkLst>
        </pc:spChg>
        <pc:spChg chg="add del">
          <ac:chgData name="Hunt, Walter E." userId="5fba9766-e285-4c06-806d-bfc7cdf495c5" providerId="ADAL" clId="{37310601-3659-4F63-ACF3-6FE30B73404D}" dt="2024-01-11T02:14:02.566" v="5422"/>
          <ac:spMkLst>
            <pc:docMk/>
            <pc:sldMk cId="4277393774" sldId="275"/>
            <ac:spMk id="10" creationId="{3B2E3793-BFE6-45A2-9B7B-E18844431C99}"/>
          </ac:spMkLst>
        </pc:spChg>
        <pc:spChg chg="add del">
          <ac:chgData name="Hunt, Walter E." userId="5fba9766-e285-4c06-806d-bfc7cdf495c5" providerId="ADAL" clId="{37310601-3659-4F63-ACF3-6FE30B73404D}" dt="2024-01-11T02:14:02.566" v="5422"/>
          <ac:spMkLst>
            <pc:docMk/>
            <pc:sldMk cId="4277393774" sldId="275"/>
            <ac:spMk id="12" creationId="{BC4C4868-CB8F-4AF9-9CDB-8108F2C19B67}"/>
          </ac:spMkLst>
        </pc:spChg>
        <pc:spChg chg="add del">
          <ac:chgData name="Hunt, Walter E." userId="5fba9766-e285-4c06-806d-bfc7cdf495c5" providerId="ADAL" clId="{37310601-3659-4F63-ACF3-6FE30B73404D}" dt="2024-01-11T02:14:02.566" v="5422"/>
          <ac:spMkLst>
            <pc:docMk/>
            <pc:sldMk cId="4277393774" sldId="275"/>
            <ac:spMk id="14" creationId="{375E0459-6403-40CD-989D-56A4407CA12E}"/>
          </ac:spMkLst>
        </pc:spChg>
        <pc:spChg chg="add del">
          <ac:chgData name="Hunt, Walter E." userId="5fba9766-e285-4c06-806d-bfc7cdf495c5" providerId="ADAL" clId="{37310601-3659-4F63-ACF3-6FE30B73404D}" dt="2024-01-11T02:14:02.566" v="5422"/>
          <ac:spMkLst>
            <pc:docMk/>
            <pc:sldMk cId="4277393774" sldId="275"/>
            <ac:spMk id="16" creationId="{53E5B1A8-3AC9-4BD1-9BBC-78CA94F2D1BA}"/>
          </ac:spMkLst>
        </pc:spChg>
      </pc:sldChg>
      <pc:sldChg chg="addSp delSp modSp add mod">
        <pc:chgData name="Hunt, Walter E." userId="5fba9766-e285-4c06-806d-bfc7cdf495c5" providerId="ADAL" clId="{37310601-3659-4F63-ACF3-6FE30B73404D}" dt="2024-01-11T03:18:39.537" v="7416" actId="1038"/>
        <pc:sldMkLst>
          <pc:docMk/>
          <pc:sldMk cId="3284063181" sldId="276"/>
        </pc:sldMkLst>
        <pc:spChg chg="mod">
          <ac:chgData name="Hunt, Walter E." userId="5fba9766-e285-4c06-806d-bfc7cdf495c5" providerId="ADAL" clId="{37310601-3659-4F63-ACF3-6FE30B73404D}" dt="2024-01-11T03:16:23.664" v="7383" actId="20577"/>
          <ac:spMkLst>
            <pc:docMk/>
            <pc:sldMk cId="3284063181" sldId="276"/>
            <ac:spMk id="9" creationId="{F960BF47-6B53-1739-EAB6-E80A4B37C7BC}"/>
          </ac:spMkLst>
        </pc:spChg>
        <pc:spChg chg="del">
          <ac:chgData name="Hunt, Walter E." userId="5fba9766-e285-4c06-806d-bfc7cdf495c5" providerId="ADAL" clId="{37310601-3659-4F63-ACF3-6FE30B73404D}" dt="2024-01-11T03:15:36.769" v="7362" actId="478"/>
          <ac:spMkLst>
            <pc:docMk/>
            <pc:sldMk cId="3284063181" sldId="276"/>
            <ac:spMk id="11" creationId="{C767589C-37EF-D795-DD26-EE1A27D0BBED}"/>
          </ac:spMkLst>
        </pc:spChg>
        <pc:picChg chg="add del mod">
          <ac:chgData name="Hunt, Walter E." userId="5fba9766-e285-4c06-806d-bfc7cdf495c5" providerId="ADAL" clId="{37310601-3659-4F63-ACF3-6FE30B73404D}" dt="2024-01-11T03:18:23.211" v="7397" actId="478"/>
          <ac:picMkLst>
            <pc:docMk/>
            <pc:sldMk cId="3284063181" sldId="276"/>
            <ac:picMk id="3" creationId="{DAE16283-21E6-3A7E-67E3-AFFFE91C240E}"/>
          </ac:picMkLst>
        </pc:picChg>
        <pc:picChg chg="add del mod">
          <ac:chgData name="Hunt, Walter E." userId="5fba9766-e285-4c06-806d-bfc7cdf495c5" providerId="ADAL" clId="{37310601-3659-4F63-ACF3-6FE30B73404D}" dt="2024-01-11T03:17:12.412" v="7394" actId="478"/>
          <ac:picMkLst>
            <pc:docMk/>
            <pc:sldMk cId="3284063181" sldId="276"/>
            <ac:picMk id="5" creationId="{9E29DA16-6913-B66C-703D-95CC51584EDD}"/>
          </ac:picMkLst>
        </pc:picChg>
        <pc:picChg chg="del">
          <ac:chgData name="Hunt, Walter E." userId="5fba9766-e285-4c06-806d-bfc7cdf495c5" providerId="ADAL" clId="{37310601-3659-4F63-ACF3-6FE30B73404D}" dt="2024-01-11T03:15:34.809" v="7361" actId="478"/>
          <ac:picMkLst>
            <pc:docMk/>
            <pc:sldMk cId="3284063181" sldId="276"/>
            <ac:picMk id="7" creationId="{8D0DC483-DF38-524E-6F9C-3B127CADABEF}"/>
          </ac:picMkLst>
        </pc:picChg>
        <pc:picChg chg="add mod">
          <ac:chgData name="Hunt, Walter E." userId="5fba9766-e285-4c06-806d-bfc7cdf495c5" providerId="ADAL" clId="{37310601-3659-4F63-ACF3-6FE30B73404D}" dt="2024-01-11T03:18:39.537" v="7416" actId="1038"/>
          <ac:picMkLst>
            <pc:docMk/>
            <pc:sldMk cId="3284063181" sldId="276"/>
            <ac:picMk id="13" creationId="{2ACF7E02-49B7-FEF0-3024-D8F352D0C786}"/>
          </ac:picMkLst>
        </pc:picChg>
        <pc:picChg chg="del">
          <ac:chgData name="Hunt, Walter E." userId="5fba9766-e285-4c06-806d-bfc7cdf495c5" providerId="ADAL" clId="{37310601-3659-4F63-ACF3-6FE30B73404D}" dt="2024-01-11T03:15:34.377" v="7360" actId="478"/>
          <ac:picMkLst>
            <pc:docMk/>
            <pc:sldMk cId="3284063181" sldId="276"/>
            <ac:picMk id="15" creationId="{84117CEF-96EF-49E7-EF21-414F88D27806}"/>
          </ac:picMkLst>
        </pc:picChg>
        <pc:picChg chg="add mod">
          <ac:chgData name="Hunt, Walter E." userId="5fba9766-e285-4c06-806d-bfc7cdf495c5" providerId="ADAL" clId="{37310601-3659-4F63-ACF3-6FE30B73404D}" dt="2024-01-11T03:18:27.659" v="7401" actId="1076"/>
          <ac:picMkLst>
            <pc:docMk/>
            <pc:sldMk cId="3284063181" sldId="276"/>
            <ac:picMk id="18" creationId="{992799FE-8543-3648-4465-9E0A65B4AFD3}"/>
          </ac:picMkLst>
        </pc:picChg>
      </pc:sldChg>
      <pc:sldChg chg="addSp delSp modSp add mod">
        <pc:chgData name="Hunt, Walter E." userId="5fba9766-e285-4c06-806d-bfc7cdf495c5" providerId="ADAL" clId="{37310601-3659-4F63-ACF3-6FE30B73404D}" dt="2024-01-11T03:21:19.356" v="7481" actId="1076"/>
        <pc:sldMkLst>
          <pc:docMk/>
          <pc:sldMk cId="1470011654" sldId="277"/>
        </pc:sldMkLst>
        <pc:spChg chg="mod">
          <ac:chgData name="Hunt, Walter E." userId="5fba9766-e285-4c06-806d-bfc7cdf495c5" providerId="ADAL" clId="{37310601-3659-4F63-ACF3-6FE30B73404D}" dt="2024-01-11T03:18:52.430" v="7441" actId="20577"/>
          <ac:spMkLst>
            <pc:docMk/>
            <pc:sldMk cId="1470011654" sldId="277"/>
            <ac:spMk id="9" creationId="{F960BF47-6B53-1739-EAB6-E80A4B37C7BC}"/>
          </ac:spMkLst>
        </pc:spChg>
        <pc:picChg chg="add del mod">
          <ac:chgData name="Hunt, Walter E." userId="5fba9766-e285-4c06-806d-bfc7cdf495c5" providerId="ADAL" clId="{37310601-3659-4F63-ACF3-6FE30B73404D}" dt="2024-01-11T03:19:36.080" v="7445" actId="478"/>
          <ac:picMkLst>
            <pc:docMk/>
            <pc:sldMk cId="1470011654" sldId="277"/>
            <ac:picMk id="3" creationId="{922B9B4D-47F6-67E8-4AE1-D067536A9BC4}"/>
          </ac:picMkLst>
        </pc:picChg>
        <pc:picChg chg="add mod">
          <ac:chgData name="Hunt, Walter E." userId="5fba9766-e285-4c06-806d-bfc7cdf495c5" providerId="ADAL" clId="{37310601-3659-4F63-ACF3-6FE30B73404D}" dt="2024-01-11T03:21:19.356" v="7481" actId="1076"/>
          <ac:picMkLst>
            <pc:docMk/>
            <pc:sldMk cId="1470011654" sldId="277"/>
            <ac:picMk id="5" creationId="{9EA2827F-E0AF-2888-F3A3-0677D827AFFC}"/>
          </ac:picMkLst>
        </pc:picChg>
        <pc:picChg chg="add mod">
          <ac:chgData name="Hunt, Walter E." userId="5fba9766-e285-4c06-806d-bfc7cdf495c5" providerId="ADAL" clId="{37310601-3659-4F63-ACF3-6FE30B73404D}" dt="2024-01-11T03:21:18.601" v="7480" actId="1076"/>
          <ac:picMkLst>
            <pc:docMk/>
            <pc:sldMk cId="1470011654" sldId="277"/>
            <ac:picMk id="7" creationId="{AD3B8E6C-9637-BC11-5D6A-7F0B3DB897CF}"/>
          </ac:picMkLst>
        </pc:picChg>
        <pc:picChg chg="del">
          <ac:chgData name="Hunt, Walter E." userId="5fba9766-e285-4c06-806d-bfc7cdf495c5" providerId="ADAL" clId="{37310601-3659-4F63-ACF3-6FE30B73404D}" dt="2024-01-11T03:18:46.173" v="7419" actId="478"/>
          <ac:picMkLst>
            <pc:docMk/>
            <pc:sldMk cId="1470011654" sldId="277"/>
            <ac:picMk id="13" creationId="{2ACF7E02-49B7-FEF0-3024-D8F352D0C786}"/>
          </ac:picMkLst>
        </pc:picChg>
        <pc:picChg chg="del">
          <ac:chgData name="Hunt, Walter E." userId="5fba9766-e285-4c06-806d-bfc7cdf495c5" providerId="ADAL" clId="{37310601-3659-4F63-ACF3-6FE30B73404D}" dt="2024-01-11T03:18:45.804" v="7418" actId="478"/>
          <ac:picMkLst>
            <pc:docMk/>
            <pc:sldMk cId="1470011654" sldId="277"/>
            <ac:picMk id="18" creationId="{992799FE-8543-3648-4465-9E0A65B4AFD3}"/>
          </ac:picMkLst>
        </pc:picChg>
      </pc:sldChg>
      <pc:sldChg chg="addSp delSp modSp add mod">
        <pc:chgData name="Hunt, Walter E." userId="5fba9766-e285-4c06-806d-bfc7cdf495c5" providerId="ADAL" clId="{37310601-3659-4F63-ACF3-6FE30B73404D}" dt="2024-01-11T03:22:40.993" v="7494" actId="27636"/>
        <pc:sldMkLst>
          <pc:docMk/>
          <pc:sldMk cId="2531281015" sldId="278"/>
        </pc:sldMkLst>
        <pc:spChg chg="add mod">
          <ac:chgData name="Hunt, Walter E." userId="5fba9766-e285-4c06-806d-bfc7cdf495c5" providerId="ADAL" clId="{37310601-3659-4F63-ACF3-6FE30B73404D}" dt="2024-01-11T03:22:26.009" v="7492"/>
          <ac:spMkLst>
            <pc:docMk/>
            <pc:sldMk cId="2531281015" sldId="278"/>
            <ac:spMk id="2" creationId="{1D16E4A7-0D16-B785-FB4B-CFD58EE9C8A6}"/>
          </ac:spMkLst>
        </pc:spChg>
        <pc:spChg chg="add mod">
          <ac:chgData name="Hunt, Walter E." userId="5fba9766-e285-4c06-806d-bfc7cdf495c5" providerId="ADAL" clId="{37310601-3659-4F63-ACF3-6FE30B73404D}" dt="2024-01-11T03:22:26.009" v="7492"/>
          <ac:spMkLst>
            <pc:docMk/>
            <pc:sldMk cId="2531281015" sldId="278"/>
            <ac:spMk id="3" creationId="{8B000CC5-3E90-8DE4-7E78-246B1EC771D2}"/>
          </ac:spMkLst>
        </pc:spChg>
        <pc:spChg chg="add mod">
          <ac:chgData name="Hunt, Walter E." userId="5fba9766-e285-4c06-806d-bfc7cdf495c5" providerId="ADAL" clId="{37310601-3659-4F63-ACF3-6FE30B73404D}" dt="2024-01-11T03:22:26.009" v="7492"/>
          <ac:spMkLst>
            <pc:docMk/>
            <pc:sldMk cId="2531281015" sldId="278"/>
            <ac:spMk id="4" creationId="{F8877E3D-4E88-5F68-FEEA-33AB515361BC}"/>
          </ac:spMkLst>
        </pc:spChg>
        <pc:spChg chg="add mod">
          <ac:chgData name="Hunt, Walter E." userId="5fba9766-e285-4c06-806d-bfc7cdf495c5" providerId="ADAL" clId="{37310601-3659-4F63-ACF3-6FE30B73404D}" dt="2024-01-11T03:22:26.009" v="7492"/>
          <ac:spMkLst>
            <pc:docMk/>
            <pc:sldMk cId="2531281015" sldId="278"/>
            <ac:spMk id="6" creationId="{C29E6D1C-7EE4-4276-8D5C-8A902DCF81BC}"/>
          </ac:spMkLst>
        </pc:spChg>
        <pc:spChg chg="mod">
          <ac:chgData name="Hunt, Walter E." userId="5fba9766-e285-4c06-806d-bfc7cdf495c5" providerId="ADAL" clId="{37310601-3659-4F63-ACF3-6FE30B73404D}" dt="2024-01-11T03:22:40.993" v="7494" actId="27636"/>
          <ac:spMkLst>
            <pc:docMk/>
            <pc:sldMk cId="2531281015" sldId="278"/>
            <ac:spMk id="9" creationId="{F960BF47-6B53-1739-EAB6-E80A4B37C7BC}"/>
          </ac:spMkLst>
        </pc:spChg>
        <pc:spChg chg="add mod">
          <ac:chgData name="Hunt, Walter E." userId="5fba9766-e285-4c06-806d-bfc7cdf495c5" providerId="ADAL" clId="{37310601-3659-4F63-ACF3-6FE30B73404D}" dt="2024-01-11T03:22:26.009" v="7492"/>
          <ac:spMkLst>
            <pc:docMk/>
            <pc:sldMk cId="2531281015" sldId="278"/>
            <ac:spMk id="11" creationId="{F8B2468A-EF75-6BAD-4058-FD2D161DB58C}"/>
          </ac:spMkLst>
        </pc:spChg>
        <pc:spChg chg="add mod">
          <ac:chgData name="Hunt, Walter E." userId="5fba9766-e285-4c06-806d-bfc7cdf495c5" providerId="ADAL" clId="{37310601-3659-4F63-ACF3-6FE30B73404D}" dt="2024-01-11T03:22:26.009" v="7492"/>
          <ac:spMkLst>
            <pc:docMk/>
            <pc:sldMk cId="2531281015" sldId="278"/>
            <ac:spMk id="13" creationId="{D8671690-E373-1926-53DC-2578329D52A8}"/>
          </ac:spMkLst>
        </pc:spChg>
        <pc:picChg chg="del">
          <ac:chgData name="Hunt, Walter E." userId="5fba9766-e285-4c06-806d-bfc7cdf495c5" providerId="ADAL" clId="{37310601-3659-4F63-ACF3-6FE30B73404D}" dt="2024-01-11T03:22:07.733" v="7488" actId="478"/>
          <ac:picMkLst>
            <pc:docMk/>
            <pc:sldMk cId="2531281015" sldId="278"/>
            <ac:picMk id="5" creationId="{9EA2827F-E0AF-2888-F3A3-0677D827AFFC}"/>
          </ac:picMkLst>
        </pc:picChg>
        <pc:picChg chg="del">
          <ac:chgData name="Hunt, Walter E." userId="5fba9766-e285-4c06-806d-bfc7cdf495c5" providerId="ADAL" clId="{37310601-3659-4F63-ACF3-6FE30B73404D}" dt="2024-01-11T03:22:08.166" v="7489" actId="478"/>
          <ac:picMkLst>
            <pc:docMk/>
            <pc:sldMk cId="2531281015" sldId="278"/>
            <ac:picMk id="7" creationId="{AD3B8E6C-9637-BC11-5D6A-7F0B3DB897CF}"/>
          </ac:picMkLst>
        </pc:picChg>
      </pc:sldChg>
      <pc:sldChg chg="addSp delSp add del setBg delDesignElem">
        <pc:chgData name="Hunt, Walter E." userId="5fba9766-e285-4c06-806d-bfc7cdf495c5" providerId="ADAL" clId="{37310601-3659-4F63-ACF3-6FE30B73404D}" dt="2024-01-11T03:21:57.900" v="7485"/>
        <pc:sldMkLst>
          <pc:docMk/>
          <pc:sldMk cId="3770363445" sldId="278"/>
        </pc:sldMkLst>
        <pc:spChg chg="add del">
          <ac:chgData name="Hunt, Walter E." userId="5fba9766-e285-4c06-806d-bfc7cdf495c5" providerId="ADAL" clId="{37310601-3659-4F63-ACF3-6FE30B73404D}" dt="2024-01-11T03:21:57.900" v="7485"/>
          <ac:spMkLst>
            <pc:docMk/>
            <pc:sldMk cId="3770363445" sldId="278"/>
            <ac:spMk id="8" creationId="{1B15ED52-F352-441B-82BF-E0EA34836D08}"/>
          </ac:spMkLst>
        </pc:spChg>
        <pc:spChg chg="add del">
          <ac:chgData name="Hunt, Walter E." userId="5fba9766-e285-4c06-806d-bfc7cdf495c5" providerId="ADAL" clId="{37310601-3659-4F63-ACF3-6FE30B73404D}" dt="2024-01-11T03:21:57.900" v="7485"/>
          <ac:spMkLst>
            <pc:docMk/>
            <pc:sldMk cId="3770363445" sldId="278"/>
            <ac:spMk id="10" creationId="{3B2E3793-BFE6-45A2-9B7B-E18844431C99}"/>
          </ac:spMkLst>
        </pc:spChg>
        <pc:spChg chg="add del">
          <ac:chgData name="Hunt, Walter E." userId="5fba9766-e285-4c06-806d-bfc7cdf495c5" providerId="ADAL" clId="{37310601-3659-4F63-ACF3-6FE30B73404D}" dt="2024-01-11T03:21:57.900" v="7485"/>
          <ac:spMkLst>
            <pc:docMk/>
            <pc:sldMk cId="3770363445" sldId="278"/>
            <ac:spMk id="12" creationId="{BC4C4868-CB8F-4AF9-9CDB-8108F2C19B67}"/>
          </ac:spMkLst>
        </pc:spChg>
        <pc:spChg chg="add del">
          <ac:chgData name="Hunt, Walter E." userId="5fba9766-e285-4c06-806d-bfc7cdf495c5" providerId="ADAL" clId="{37310601-3659-4F63-ACF3-6FE30B73404D}" dt="2024-01-11T03:21:57.900" v="7485"/>
          <ac:spMkLst>
            <pc:docMk/>
            <pc:sldMk cId="3770363445" sldId="278"/>
            <ac:spMk id="14" creationId="{375E0459-6403-40CD-989D-56A4407CA12E}"/>
          </ac:spMkLst>
        </pc:spChg>
        <pc:spChg chg="add del">
          <ac:chgData name="Hunt, Walter E." userId="5fba9766-e285-4c06-806d-bfc7cdf495c5" providerId="ADAL" clId="{37310601-3659-4F63-ACF3-6FE30B73404D}" dt="2024-01-11T03:21:57.900" v="7485"/>
          <ac:spMkLst>
            <pc:docMk/>
            <pc:sldMk cId="3770363445" sldId="278"/>
            <ac:spMk id="16" creationId="{53E5B1A8-3AC9-4BD1-9BBC-78CA94F2D1BA}"/>
          </ac:spMkLst>
        </pc:spChg>
      </pc:sldChg>
      <pc:sldChg chg="addSp delSp add del setBg delDesignElem">
        <pc:chgData name="Hunt, Walter E." userId="5fba9766-e285-4c06-806d-bfc7cdf495c5" providerId="ADAL" clId="{37310601-3659-4F63-ACF3-6FE30B73404D}" dt="2024-01-11T03:21:57.900" v="7485"/>
        <pc:sldMkLst>
          <pc:docMk/>
          <pc:sldMk cId="83577776" sldId="279"/>
        </pc:sldMkLst>
        <pc:spChg chg="add del">
          <ac:chgData name="Hunt, Walter E." userId="5fba9766-e285-4c06-806d-bfc7cdf495c5" providerId="ADAL" clId="{37310601-3659-4F63-ACF3-6FE30B73404D}" dt="2024-01-11T03:21:57.900" v="7485"/>
          <ac:spMkLst>
            <pc:docMk/>
            <pc:sldMk cId="83577776" sldId="279"/>
            <ac:spMk id="8" creationId="{1B15ED52-F352-441B-82BF-E0EA34836D08}"/>
          </ac:spMkLst>
        </pc:spChg>
        <pc:spChg chg="add del">
          <ac:chgData name="Hunt, Walter E." userId="5fba9766-e285-4c06-806d-bfc7cdf495c5" providerId="ADAL" clId="{37310601-3659-4F63-ACF3-6FE30B73404D}" dt="2024-01-11T03:21:57.900" v="7485"/>
          <ac:spMkLst>
            <pc:docMk/>
            <pc:sldMk cId="83577776" sldId="279"/>
            <ac:spMk id="10" creationId="{3B2E3793-BFE6-45A2-9B7B-E18844431C99}"/>
          </ac:spMkLst>
        </pc:spChg>
        <pc:spChg chg="add del">
          <ac:chgData name="Hunt, Walter E." userId="5fba9766-e285-4c06-806d-bfc7cdf495c5" providerId="ADAL" clId="{37310601-3659-4F63-ACF3-6FE30B73404D}" dt="2024-01-11T03:21:57.900" v="7485"/>
          <ac:spMkLst>
            <pc:docMk/>
            <pc:sldMk cId="83577776" sldId="279"/>
            <ac:spMk id="12" creationId="{BC4C4868-CB8F-4AF9-9CDB-8108F2C19B67}"/>
          </ac:spMkLst>
        </pc:spChg>
        <pc:spChg chg="add del">
          <ac:chgData name="Hunt, Walter E." userId="5fba9766-e285-4c06-806d-bfc7cdf495c5" providerId="ADAL" clId="{37310601-3659-4F63-ACF3-6FE30B73404D}" dt="2024-01-11T03:21:57.900" v="7485"/>
          <ac:spMkLst>
            <pc:docMk/>
            <pc:sldMk cId="83577776" sldId="279"/>
            <ac:spMk id="14" creationId="{375E0459-6403-40CD-989D-56A4407CA12E}"/>
          </ac:spMkLst>
        </pc:spChg>
        <pc:spChg chg="add del">
          <ac:chgData name="Hunt, Walter E." userId="5fba9766-e285-4c06-806d-bfc7cdf495c5" providerId="ADAL" clId="{37310601-3659-4F63-ACF3-6FE30B73404D}" dt="2024-01-11T03:21:57.900" v="7485"/>
          <ac:spMkLst>
            <pc:docMk/>
            <pc:sldMk cId="83577776" sldId="279"/>
            <ac:spMk id="16" creationId="{53E5B1A8-3AC9-4BD1-9BBC-78CA94F2D1BA}"/>
          </ac:spMkLst>
        </pc:spChg>
      </pc:sldChg>
      <pc:sldChg chg="addSp delSp modSp add mod">
        <pc:chgData name="Hunt, Walter E." userId="5fba9766-e285-4c06-806d-bfc7cdf495c5" providerId="ADAL" clId="{37310601-3659-4F63-ACF3-6FE30B73404D}" dt="2024-01-11T03:23:08.756" v="7496"/>
        <pc:sldMkLst>
          <pc:docMk/>
          <pc:sldMk cId="2067780646" sldId="279"/>
        </pc:sldMkLst>
        <pc:spChg chg="mod">
          <ac:chgData name="Hunt, Walter E." userId="5fba9766-e285-4c06-806d-bfc7cdf495c5" providerId="ADAL" clId="{37310601-3659-4F63-ACF3-6FE30B73404D}" dt="2024-01-11T03:23:08.756" v="7496"/>
          <ac:spMkLst>
            <pc:docMk/>
            <pc:sldMk cId="2067780646" sldId="279"/>
            <ac:spMk id="9" creationId="{F960BF47-6B53-1739-EAB6-E80A4B37C7BC}"/>
          </ac:spMkLst>
        </pc:spChg>
        <pc:graphicFrameChg chg="add mod">
          <ac:chgData name="Hunt, Walter E." userId="5fba9766-e285-4c06-806d-bfc7cdf495c5" providerId="ADAL" clId="{37310601-3659-4F63-ACF3-6FE30B73404D}" dt="2024-01-11T03:22:51.550" v="7495"/>
          <ac:graphicFrameMkLst>
            <pc:docMk/>
            <pc:sldMk cId="2067780646" sldId="279"/>
            <ac:graphicFrameMk id="2" creationId="{E4D961C3-3AD8-674F-5DB1-D0372CA6DA23}"/>
          </ac:graphicFrameMkLst>
        </pc:graphicFrameChg>
        <pc:picChg chg="del">
          <ac:chgData name="Hunt, Walter E." userId="5fba9766-e285-4c06-806d-bfc7cdf495c5" providerId="ADAL" clId="{37310601-3659-4F63-ACF3-6FE30B73404D}" dt="2024-01-11T03:22:09.724" v="7490" actId="478"/>
          <ac:picMkLst>
            <pc:docMk/>
            <pc:sldMk cId="2067780646" sldId="279"/>
            <ac:picMk id="5" creationId="{9EA2827F-E0AF-2888-F3A3-0677D827AFFC}"/>
          </ac:picMkLst>
        </pc:picChg>
        <pc:picChg chg="del">
          <ac:chgData name="Hunt, Walter E." userId="5fba9766-e285-4c06-806d-bfc7cdf495c5" providerId="ADAL" clId="{37310601-3659-4F63-ACF3-6FE30B73404D}" dt="2024-01-11T03:22:10.156" v="7491" actId="478"/>
          <ac:picMkLst>
            <pc:docMk/>
            <pc:sldMk cId="2067780646" sldId="279"/>
            <ac:picMk id="7" creationId="{AD3B8E6C-9637-BC11-5D6A-7F0B3DB897CF}"/>
          </ac:picMkLst>
        </pc:picChg>
      </pc:sldChg>
      <pc:sldChg chg="addSp delSp modSp add mod">
        <pc:chgData name="Hunt, Walter E." userId="5fba9766-e285-4c06-806d-bfc7cdf495c5" providerId="ADAL" clId="{37310601-3659-4F63-ACF3-6FE30B73404D}" dt="2024-01-11T03:24:39.405" v="7550" actId="1076"/>
        <pc:sldMkLst>
          <pc:docMk/>
          <pc:sldMk cId="1149244607" sldId="280"/>
        </pc:sldMkLst>
        <pc:spChg chg="add del mod">
          <ac:chgData name="Hunt, Walter E." userId="5fba9766-e285-4c06-806d-bfc7cdf495c5" providerId="ADAL" clId="{37310601-3659-4F63-ACF3-6FE30B73404D}" dt="2024-01-11T03:23:38.991" v="7500" actId="478"/>
          <ac:spMkLst>
            <pc:docMk/>
            <pc:sldMk cId="1149244607" sldId="280"/>
            <ac:spMk id="4" creationId="{CF312228-A723-F994-4402-51194B91328A}"/>
          </ac:spMkLst>
        </pc:spChg>
        <pc:spChg chg="add mod">
          <ac:chgData name="Hunt, Walter E." userId="5fba9766-e285-4c06-806d-bfc7cdf495c5" providerId="ADAL" clId="{37310601-3659-4F63-ACF3-6FE30B73404D}" dt="2024-01-11T03:24:39.405" v="7550" actId="1076"/>
          <ac:spMkLst>
            <pc:docMk/>
            <pc:sldMk cId="1149244607" sldId="280"/>
            <ac:spMk id="5" creationId="{2C403FD8-ED41-4FC6-8677-E6936F508BD1}"/>
          </ac:spMkLst>
        </pc:spChg>
        <pc:spChg chg="del">
          <ac:chgData name="Hunt, Walter E." userId="5fba9766-e285-4c06-806d-bfc7cdf495c5" providerId="ADAL" clId="{37310601-3659-4F63-ACF3-6FE30B73404D}" dt="2024-01-11T03:23:37.639" v="7499" actId="478"/>
          <ac:spMkLst>
            <pc:docMk/>
            <pc:sldMk cId="1149244607" sldId="280"/>
            <ac:spMk id="9" creationId="{F960BF47-6B53-1739-EAB6-E80A4B37C7BC}"/>
          </ac:spMkLst>
        </pc:spChg>
        <pc:graphicFrameChg chg="del">
          <ac:chgData name="Hunt, Walter E." userId="5fba9766-e285-4c06-806d-bfc7cdf495c5" providerId="ADAL" clId="{37310601-3659-4F63-ACF3-6FE30B73404D}" dt="2024-01-11T03:23:36.397" v="7498" actId="478"/>
          <ac:graphicFrameMkLst>
            <pc:docMk/>
            <pc:sldMk cId="1149244607" sldId="280"/>
            <ac:graphicFrameMk id="2" creationId="{E4D961C3-3AD8-674F-5DB1-D0372CA6DA23}"/>
          </ac:graphicFrameMkLst>
        </pc:graphicFrameChg>
      </pc:sldChg>
      <pc:sldChg chg="addSp delSp add del setBg delDesignElem">
        <pc:chgData name="Hunt, Walter E." userId="5fba9766-e285-4c06-806d-bfc7cdf495c5" providerId="ADAL" clId="{37310601-3659-4F63-ACF3-6FE30B73404D}" dt="2024-01-12T02:25:12.287" v="7554"/>
        <pc:sldMkLst>
          <pc:docMk/>
          <pc:sldMk cId="1696081472" sldId="281"/>
        </pc:sldMkLst>
        <pc:spChg chg="add del">
          <ac:chgData name="Hunt, Walter E." userId="5fba9766-e285-4c06-806d-bfc7cdf495c5" providerId="ADAL" clId="{37310601-3659-4F63-ACF3-6FE30B73404D}" dt="2024-01-12T02:25:12.287" v="7554"/>
          <ac:spMkLst>
            <pc:docMk/>
            <pc:sldMk cId="1696081472" sldId="281"/>
            <ac:spMk id="8" creationId="{1B15ED52-F352-441B-82BF-E0EA34836D08}"/>
          </ac:spMkLst>
        </pc:spChg>
        <pc:spChg chg="add del">
          <ac:chgData name="Hunt, Walter E." userId="5fba9766-e285-4c06-806d-bfc7cdf495c5" providerId="ADAL" clId="{37310601-3659-4F63-ACF3-6FE30B73404D}" dt="2024-01-12T02:25:12.287" v="7554"/>
          <ac:spMkLst>
            <pc:docMk/>
            <pc:sldMk cId="1696081472" sldId="281"/>
            <ac:spMk id="10" creationId="{3B2E3793-BFE6-45A2-9B7B-E18844431C99}"/>
          </ac:spMkLst>
        </pc:spChg>
        <pc:spChg chg="add del">
          <ac:chgData name="Hunt, Walter E." userId="5fba9766-e285-4c06-806d-bfc7cdf495c5" providerId="ADAL" clId="{37310601-3659-4F63-ACF3-6FE30B73404D}" dt="2024-01-12T02:25:12.287" v="7554"/>
          <ac:spMkLst>
            <pc:docMk/>
            <pc:sldMk cId="1696081472" sldId="281"/>
            <ac:spMk id="12" creationId="{BC4C4868-CB8F-4AF9-9CDB-8108F2C19B67}"/>
          </ac:spMkLst>
        </pc:spChg>
        <pc:spChg chg="add del">
          <ac:chgData name="Hunt, Walter E." userId="5fba9766-e285-4c06-806d-bfc7cdf495c5" providerId="ADAL" clId="{37310601-3659-4F63-ACF3-6FE30B73404D}" dt="2024-01-12T02:25:12.287" v="7554"/>
          <ac:spMkLst>
            <pc:docMk/>
            <pc:sldMk cId="1696081472" sldId="281"/>
            <ac:spMk id="14" creationId="{375E0459-6403-40CD-989D-56A4407CA12E}"/>
          </ac:spMkLst>
        </pc:spChg>
        <pc:spChg chg="add del">
          <ac:chgData name="Hunt, Walter E." userId="5fba9766-e285-4c06-806d-bfc7cdf495c5" providerId="ADAL" clId="{37310601-3659-4F63-ACF3-6FE30B73404D}" dt="2024-01-12T02:25:12.287" v="7554"/>
          <ac:spMkLst>
            <pc:docMk/>
            <pc:sldMk cId="1696081472" sldId="281"/>
            <ac:spMk id="16" creationId="{53E5B1A8-3AC9-4BD1-9BBC-78CA94F2D1BA}"/>
          </ac:spMkLst>
        </pc:spChg>
      </pc:sldChg>
      <pc:sldChg chg="modSp add mod">
        <pc:chgData name="Hunt, Walter E." userId="5fba9766-e285-4c06-806d-bfc7cdf495c5" providerId="ADAL" clId="{37310601-3659-4F63-ACF3-6FE30B73404D}" dt="2024-01-15T18:23:04.690" v="8001" actId="115"/>
        <pc:sldMkLst>
          <pc:docMk/>
          <pc:sldMk cId="2694817567" sldId="281"/>
        </pc:sldMkLst>
        <pc:spChg chg="mod">
          <ac:chgData name="Hunt, Walter E." userId="5fba9766-e285-4c06-806d-bfc7cdf495c5" providerId="ADAL" clId="{37310601-3659-4F63-ACF3-6FE30B73404D}" dt="2024-01-15T18:23:04.690" v="8001" actId="115"/>
          <ac:spMkLst>
            <pc:docMk/>
            <pc:sldMk cId="2694817567" sldId="281"/>
            <ac:spMk id="3" creationId="{E6120024-9C18-5D60-6B1A-CDE7A00AC9C7}"/>
          </ac:spMkLst>
        </pc:spChg>
      </pc:sldChg>
      <pc:sldChg chg="delSp modSp add mod">
        <pc:chgData name="Hunt, Walter E." userId="5fba9766-e285-4c06-806d-bfc7cdf495c5" providerId="ADAL" clId="{37310601-3659-4F63-ACF3-6FE30B73404D}" dt="2024-01-16T21:41:05.379" v="8159" actId="115"/>
        <pc:sldMkLst>
          <pc:docMk/>
          <pc:sldMk cId="377794716" sldId="282"/>
        </pc:sldMkLst>
        <pc:spChg chg="mod">
          <ac:chgData name="Hunt, Walter E." userId="5fba9766-e285-4c06-806d-bfc7cdf495c5" providerId="ADAL" clId="{37310601-3659-4F63-ACF3-6FE30B73404D}" dt="2024-01-16T21:41:05.379" v="8159" actId="115"/>
          <ac:spMkLst>
            <pc:docMk/>
            <pc:sldMk cId="377794716" sldId="282"/>
            <ac:spMk id="3" creationId="{E6120024-9C18-5D60-6B1A-CDE7A00AC9C7}"/>
          </ac:spMkLst>
        </pc:spChg>
        <pc:spChg chg="mod">
          <ac:chgData name="Hunt, Walter E." userId="5fba9766-e285-4c06-806d-bfc7cdf495c5" providerId="ADAL" clId="{37310601-3659-4F63-ACF3-6FE30B73404D}" dt="2024-01-16T21:29:39.105" v="8101" actId="1076"/>
          <ac:spMkLst>
            <pc:docMk/>
            <pc:sldMk cId="377794716" sldId="282"/>
            <ac:spMk id="4" creationId="{E0F02ACB-155C-4A0B-D574-230AB46CF480}"/>
          </ac:spMkLst>
        </pc:spChg>
        <pc:spChg chg="del mod">
          <ac:chgData name="Hunt, Walter E." userId="5fba9766-e285-4c06-806d-bfc7cdf495c5" providerId="ADAL" clId="{37310601-3659-4F63-ACF3-6FE30B73404D}" dt="2024-01-16T21:25:04.075" v="8069" actId="478"/>
          <ac:spMkLst>
            <pc:docMk/>
            <pc:sldMk cId="377794716" sldId="282"/>
            <ac:spMk id="5" creationId="{35EFB730-E23D-548F-4DD5-054DE5673F2B}"/>
          </ac:spMkLst>
        </pc:spChg>
        <pc:spChg chg="del mod">
          <ac:chgData name="Hunt, Walter E." userId="5fba9766-e285-4c06-806d-bfc7cdf495c5" providerId="ADAL" clId="{37310601-3659-4F63-ACF3-6FE30B73404D}" dt="2024-01-16T21:25:04.075" v="8069" actId="478"/>
          <ac:spMkLst>
            <pc:docMk/>
            <pc:sldMk cId="377794716" sldId="282"/>
            <ac:spMk id="6" creationId="{9C0E90E9-896F-060F-B073-EC0AFB732827}"/>
          </ac:spMkLst>
        </pc:spChg>
        <pc:spChg chg="del mod">
          <ac:chgData name="Hunt, Walter E." userId="5fba9766-e285-4c06-806d-bfc7cdf495c5" providerId="ADAL" clId="{37310601-3659-4F63-ACF3-6FE30B73404D}" dt="2024-01-16T21:25:04.075" v="8069" actId="478"/>
          <ac:spMkLst>
            <pc:docMk/>
            <pc:sldMk cId="377794716" sldId="282"/>
            <ac:spMk id="7" creationId="{52AEC937-FDF8-698B-80F7-B818E2438380}"/>
          </ac:spMkLst>
        </pc:spChg>
        <pc:spChg chg="del mod">
          <ac:chgData name="Hunt, Walter E." userId="5fba9766-e285-4c06-806d-bfc7cdf495c5" providerId="ADAL" clId="{37310601-3659-4F63-ACF3-6FE30B73404D}" dt="2024-01-16T21:25:04.075" v="8069" actId="478"/>
          <ac:spMkLst>
            <pc:docMk/>
            <pc:sldMk cId="377794716" sldId="282"/>
            <ac:spMk id="9" creationId="{B9E6F90B-20B0-A894-777F-0D4F71C09E4A}"/>
          </ac:spMkLst>
        </pc:spChg>
        <pc:spChg chg="del mod">
          <ac:chgData name="Hunt, Walter E." userId="5fba9766-e285-4c06-806d-bfc7cdf495c5" providerId="ADAL" clId="{37310601-3659-4F63-ACF3-6FE30B73404D}" dt="2024-01-16T21:25:04.075" v="8069" actId="478"/>
          <ac:spMkLst>
            <pc:docMk/>
            <pc:sldMk cId="377794716" sldId="282"/>
            <ac:spMk id="13" creationId="{21139BC8-3A75-F2C1-1F20-BF1EF0F75181}"/>
          </ac:spMkLst>
        </pc:spChg>
        <pc:picChg chg="del mod">
          <ac:chgData name="Hunt, Walter E." userId="5fba9766-e285-4c06-806d-bfc7cdf495c5" providerId="ADAL" clId="{37310601-3659-4F63-ACF3-6FE30B73404D}" dt="2024-01-16T21:25:04.075" v="8069" actId="478"/>
          <ac:picMkLst>
            <pc:docMk/>
            <pc:sldMk cId="377794716" sldId="282"/>
            <ac:picMk id="11" creationId="{97E51DB2-C738-4089-4611-D4385605BC58}"/>
          </ac:picMkLst>
        </pc:picChg>
        <pc:picChg chg="del mod">
          <ac:chgData name="Hunt, Walter E." userId="5fba9766-e285-4c06-806d-bfc7cdf495c5" providerId="ADAL" clId="{37310601-3659-4F63-ACF3-6FE30B73404D}" dt="2024-01-16T21:25:04.075" v="8069" actId="478"/>
          <ac:picMkLst>
            <pc:docMk/>
            <pc:sldMk cId="377794716" sldId="282"/>
            <ac:picMk id="15" creationId="{057B7AB5-F088-8E24-9F71-20E9B3CC0B5E}"/>
          </ac:picMkLst>
        </pc:picChg>
      </pc:sldChg>
      <pc:sldChg chg="addSp delSp modSp add mod ord">
        <pc:chgData name="Hunt, Walter E." userId="5fba9766-e285-4c06-806d-bfc7cdf495c5" providerId="ADAL" clId="{37310601-3659-4F63-ACF3-6FE30B73404D}" dt="2024-01-16T21:47:31.231" v="8452" actId="1076"/>
        <pc:sldMkLst>
          <pc:docMk/>
          <pc:sldMk cId="3865588874" sldId="283"/>
        </pc:sldMkLst>
        <pc:spChg chg="mod">
          <ac:chgData name="Hunt, Walter E." userId="5fba9766-e285-4c06-806d-bfc7cdf495c5" providerId="ADAL" clId="{37310601-3659-4F63-ACF3-6FE30B73404D}" dt="2024-01-16T21:43:40.200" v="8251" actId="20577"/>
          <ac:spMkLst>
            <pc:docMk/>
            <pc:sldMk cId="3865588874" sldId="283"/>
            <ac:spMk id="2" creationId="{49AB40DC-1738-9C67-DC56-D54080EC76F7}"/>
          </ac:spMkLst>
        </pc:spChg>
        <pc:spChg chg="add mod">
          <ac:chgData name="Hunt, Walter E." userId="5fba9766-e285-4c06-806d-bfc7cdf495c5" providerId="ADAL" clId="{37310601-3659-4F63-ACF3-6FE30B73404D}" dt="2024-01-16T21:47:31.231" v="8452" actId="1076"/>
          <ac:spMkLst>
            <pc:docMk/>
            <pc:sldMk cId="3865588874" sldId="283"/>
            <ac:spMk id="3" creationId="{75F3BDDB-CE43-CF19-5D42-7D24819CA75B}"/>
          </ac:spMkLst>
        </pc:spChg>
        <pc:spChg chg="add mod">
          <ac:chgData name="Hunt, Walter E." userId="5fba9766-e285-4c06-806d-bfc7cdf495c5" providerId="ADAL" clId="{37310601-3659-4F63-ACF3-6FE30B73404D}" dt="2024-01-16T21:47:27.135" v="8451" actId="14100"/>
          <ac:spMkLst>
            <pc:docMk/>
            <pc:sldMk cId="3865588874" sldId="283"/>
            <ac:spMk id="5" creationId="{1B3203C3-8C75-9546-1007-09093677E9D6}"/>
          </ac:spMkLst>
        </pc:spChg>
        <pc:graphicFrameChg chg="add mod modGraphic">
          <ac:chgData name="Hunt, Walter E." userId="5fba9766-e285-4c06-806d-bfc7cdf495c5" providerId="ADAL" clId="{37310601-3659-4F63-ACF3-6FE30B73404D}" dt="2024-01-16T21:43:33.974" v="8250" actId="115"/>
          <ac:graphicFrameMkLst>
            <pc:docMk/>
            <pc:sldMk cId="3865588874" sldId="283"/>
            <ac:graphicFrameMk id="4" creationId="{2559700D-4C15-2D81-269B-D71E9A8BBD5F}"/>
          </ac:graphicFrameMkLst>
        </pc:graphicFrameChg>
        <pc:graphicFrameChg chg="del">
          <ac:chgData name="Hunt, Walter E." userId="5fba9766-e285-4c06-806d-bfc7cdf495c5" providerId="ADAL" clId="{37310601-3659-4F63-ACF3-6FE30B73404D}" dt="2024-01-16T21:41:12.938" v="8161" actId="478"/>
          <ac:graphicFrameMkLst>
            <pc:docMk/>
            <pc:sldMk cId="3865588874" sldId="283"/>
            <ac:graphicFrameMk id="17" creationId="{7B111428-1001-CD6D-99E2-731141C4F397}"/>
          </ac:graphicFrameMkLst>
        </pc:graphicFrameChg>
      </pc:sldChg>
      <pc:sldChg chg="addSp delSp modSp add mod">
        <pc:chgData name="Hunt, Walter E." userId="5fba9766-e285-4c06-806d-bfc7cdf495c5" providerId="ADAL" clId="{37310601-3659-4F63-ACF3-6FE30B73404D}" dt="2024-01-16T21:46:42.350" v="8427" actId="478"/>
        <pc:sldMkLst>
          <pc:docMk/>
          <pc:sldMk cId="564177795" sldId="284"/>
        </pc:sldMkLst>
        <pc:spChg chg="mod">
          <ac:chgData name="Hunt, Walter E." userId="5fba9766-e285-4c06-806d-bfc7cdf495c5" providerId="ADAL" clId="{37310601-3659-4F63-ACF3-6FE30B73404D}" dt="2024-01-16T21:43:45.191" v="8254" actId="20577"/>
          <ac:spMkLst>
            <pc:docMk/>
            <pc:sldMk cId="564177795" sldId="284"/>
            <ac:spMk id="2" creationId="{49AB40DC-1738-9C67-DC56-D54080EC76F7}"/>
          </ac:spMkLst>
        </pc:spChg>
        <pc:spChg chg="add del mod">
          <ac:chgData name="Hunt, Walter E." userId="5fba9766-e285-4c06-806d-bfc7cdf495c5" providerId="ADAL" clId="{37310601-3659-4F63-ACF3-6FE30B73404D}" dt="2024-01-16T21:46:40.340" v="8426" actId="478"/>
          <ac:spMkLst>
            <pc:docMk/>
            <pc:sldMk cId="564177795" sldId="284"/>
            <ac:spMk id="3" creationId="{F351915F-1FE1-4A3E-A379-3C3FF8E79F10}"/>
          </ac:spMkLst>
        </pc:spChg>
        <pc:spChg chg="add mod">
          <ac:chgData name="Hunt, Walter E." userId="5fba9766-e285-4c06-806d-bfc7cdf495c5" providerId="ADAL" clId="{37310601-3659-4F63-ACF3-6FE30B73404D}" dt="2024-01-16T21:43:51.411" v="8255"/>
          <ac:spMkLst>
            <pc:docMk/>
            <pc:sldMk cId="564177795" sldId="284"/>
            <ac:spMk id="5" creationId="{1A77827E-C276-2EE2-7F77-C40B05492ABC}"/>
          </ac:spMkLst>
        </pc:spChg>
        <pc:spChg chg="add del mod">
          <ac:chgData name="Hunt, Walter E." userId="5fba9766-e285-4c06-806d-bfc7cdf495c5" providerId="ADAL" clId="{37310601-3659-4F63-ACF3-6FE30B73404D}" dt="2024-01-16T21:46:42.350" v="8427" actId="478"/>
          <ac:spMkLst>
            <pc:docMk/>
            <pc:sldMk cId="564177795" sldId="284"/>
            <ac:spMk id="7" creationId="{8E71310D-42CE-E09E-FF5F-3FD98DD3A4DA}"/>
          </ac:spMkLst>
        </pc:spChg>
        <pc:graphicFrameChg chg="add mod modGraphic">
          <ac:chgData name="Hunt, Walter E." userId="5fba9766-e285-4c06-806d-bfc7cdf495c5" providerId="ADAL" clId="{37310601-3659-4F63-ACF3-6FE30B73404D}" dt="2024-01-16T21:44:06.274" v="8258" actId="20577"/>
          <ac:graphicFrameMkLst>
            <pc:docMk/>
            <pc:sldMk cId="564177795" sldId="284"/>
            <ac:graphicFrameMk id="4" creationId="{05F09EC5-105A-3F46-108F-465454AF4666}"/>
          </ac:graphicFrameMkLst>
        </pc:graphicFrameChg>
      </pc:sldChg>
    </pc:docChg>
  </pc:docChgLst>
  <pc:docChgLst>
    <pc:chgData name="Hunt, Walter E." userId="5fba9766-e285-4c06-806d-bfc7cdf495c5" providerId="ADAL" clId="{8E302CB9-4970-4FD1-B22F-0396017FA790}"/>
    <pc:docChg chg="custSel modSld">
      <pc:chgData name="Hunt, Walter E." userId="5fba9766-e285-4c06-806d-bfc7cdf495c5" providerId="ADAL" clId="{8E302CB9-4970-4FD1-B22F-0396017FA790}" dt="2024-01-18T13:23:00.222" v="283" actId="1076"/>
      <pc:docMkLst>
        <pc:docMk/>
      </pc:docMkLst>
      <pc:sldChg chg="modSp mod">
        <pc:chgData name="Hunt, Walter E." userId="5fba9766-e285-4c06-806d-bfc7cdf495c5" providerId="ADAL" clId="{8E302CB9-4970-4FD1-B22F-0396017FA790}" dt="2024-01-18T13:14:42.081" v="37" actId="1076"/>
        <pc:sldMkLst>
          <pc:docMk/>
          <pc:sldMk cId="2310965258" sldId="267"/>
        </pc:sldMkLst>
        <pc:graphicFrameChg chg="mod modGraphic">
          <ac:chgData name="Hunt, Walter E." userId="5fba9766-e285-4c06-806d-bfc7cdf495c5" providerId="ADAL" clId="{8E302CB9-4970-4FD1-B22F-0396017FA790}" dt="2024-01-18T13:14:42.081" v="37" actId="1076"/>
          <ac:graphicFrameMkLst>
            <pc:docMk/>
            <pc:sldMk cId="2310965258" sldId="267"/>
            <ac:graphicFrameMk id="3" creationId="{ACE68EBE-9439-F58C-E9F7-D605F966518E}"/>
          </ac:graphicFrameMkLst>
        </pc:graphicFrameChg>
      </pc:sldChg>
      <pc:sldChg chg="addSp modSp mod">
        <pc:chgData name="Hunt, Walter E." userId="5fba9766-e285-4c06-806d-bfc7cdf495c5" providerId="ADAL" clId="{8E302CB9-4970-4FD1-B22F-0396017FA790}" dt="2024-01-18T13:23:00.222" v="283" actId="1076"/>
        <pc:sldMkLst>
          <pc:docMk/>
          <pc:sldMk cId="377794716" sldId="282"/>
        </pc:sldMkLst>
        <pc:spChg chg="mod">
          <ac:chgData name="Hunt, Walter E." userId="5fba9766-e285-4c06-806d-bfc7cdf495c5" providerId="ADAL" clId="{8E302CB9-4970-4FD1-B22F-0396017FA790}" dt="2024-01-18T13:22:46.213" v="281" actId="20577"/>
          <ac:spMkLst>
            <pc:docMk/>
            <pc:sldMk cId="377794716" sldId="282"/>
            <ac:spMk id="3" creationId="{E6120024-9C18-5D60-6B1A-CDE7A00AC9C7}"/>
          </ac:spMkLst>
        </pc:spChg>
        <pc:graphicFrameChg chg="add mod modGraphic">
          <ac:chgData name="Hunt, Walter E." userId="5fba9766-e285-4c06-806d-bfc7cdf495c5" providerId="ADAL" clId="{8E302CB9-4970-4FD1-B22F-0396017FA790}" dt="2024-01-18T13:23:00.222" v="283" actId="1076"/>
          <ac:graphicFrameMkLst>
            <pc:docMk/>
            <pc:sldMk cId="377794716" sldId="282"/>
            <ac:graphicFrameMk id="5" creationId="{97B64E29-C2DA-5C60-AACD-89AA7AA2F0BA}"/>
          </ac:graphicFrameMkLst>
        </pc:graphicFrameChg>
      </pc:sldChg>
      <pc:sldChg chg="modSp mod">
        <pc:chgData name="Hunt, Walter E." userId="5fba9766-e285-4c06-806d-bfc7cdf495c5" providerId="ADAL" clId="{8E302CB9-4970-4FD1-B22F-0396017FA790}" dt="2024-01-18T13:14:20.539" v="35" actId="20577"/>
        <pc:sldMkLst>
          <pc:docMk/>
          <pc:sldMk cId="3865588874" sldId="283"/>
        </pc:sldMkLst>
        <pc:spChg chg="mod">
          <ac:chgData name="Hunt, Walter E." userId="5fba9766-e285-4c06-806d-bfc7cdf495c5" providerId="ADAL" clId="{8E302CB9-4970-4FD1-B22F-0396017FA790}" dt="2024-01-18T13:14:20.539" v="35" actId="20577"/>
          <ac:spMkLst>
            <pc:docMk/>
            <pc:sldMk cId="3865588874" sldId="283"/>
            <ac:spMk id="3" creationId="{75F3BDDB-CE43-CF19-5D42-7D24819CA75B}"/>
          </ac:spMkLst>
        </pc:spChg>
      </pc:sldChg>
      <pc:sldChg chg="modSp mod">
        <pc:chgData name="Hunt, Walter E." userId="5fba9766-e285-4c06-806d-bfc7cdf495c5" providerId="ADAL" clId="{8E302CB9-4970-4FD1-B22F-0396017FA790}" dt="2024-01-18T13:13:38.813" v="33" actId="20577"/>
        <pc:sldMkLst>
          <pc:docMk/>
          <pc:sldMk cId="564177795" sldId="284"/>
        </pc:sldMkLst>
        <pc:spChg chg="mod">
          <ac:chgData name="Hunt, Walter E." userId="5fba9766-e285-4c06-806d-bfc7cdf495c5" providerId="ADAL" clId="{8E302CB9-4970-4FD1-B22F-0396017FA790}" dt="2024-01-18T13:12:28.139" v="19" actId="20577"/>
          <ac:spMkLst>
            <pc:docMk/>
            <pc:sldMk cId="564177795" sldId="284"/>
            <ac:spMk id="2" creationId="{49AB40DC-1738-9C67-DC56-D54080EC76F7}"/>
          </ac:spMkLst>
        </pc:spChg>
        <pc:spChg chg="mod">
          <ac:chgData name="Hunt, Walter E." userId="5fba9766-e285-4c06-806d-bfc7cdf495c5" providerId="ADAL" clId="{8E302CB9-4970-4FD1-B22F-0396017FA790}" dt="2024-01-18T13:13:38.813" v="33" actId="20577"/>
          <ac:spMkLst>
            <pc:docMk/>
            <pc:sldMk cId="564177795" sldId="284"/>
            <ac:spMk id="3" creationId="{807C2148-2B56-AE82-2D83-4C40E11B832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B98B-6E81-5603-B10F-F62F4CDF6E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9F89B8-1B7B-5FF7-5EE9-CEA64D7038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E206AA-5207-570B-54F8-D83E649FAF21}"/>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E15585DF-4ECA-4B91-C3A0-ADA833DF13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12B73-5011-A30D-342A-A7774CD2E29A}"/>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5905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BD62-2E3E-121C-C8A6-92150D06A7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8FE116-3BC2-FFE7-95D3-1C7FA7F55C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3E1A1-F598-F6EC-53FD-91AF18A0868C}"/>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6C62EECB-A77B-79E7-16A9-067A1472B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16022E-4908-00DD-CD96-048FC978E6BD}"/>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234810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4D5A42-F83E-B6C4-234B-26D50D8CD2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B4EDD4-B8C2-391A-D054-A5495A302E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1951EC-F99E-188B-5B4D-6CF96C30B161}"/>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FF47FC59-3C32-A1DE-E357-77EC5E970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057E8C-05D1-5CD9-8ADB-8D26323EB53A}"/>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147847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7EE8B-B5F8-0AEA-6C51-1C99D977B1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32AE51-E736-1F57-2CD8-F9259C03BD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49FB2-F18D-98D6-D72C-84CCCBFDCC66}"/>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88AAC0E9-269B-CAD3-B5BC-B76F16A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6395E-10D3-84CF-5B1A-C41FEEE9E583}"/>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130192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FDC6D-A38F-0ED1-AFA6-E0144EE23B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81A49A-1A1D-C706-5861-D53682C5C5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A54EC6-8AF6-9DF9-322B-5806D8F58349}"/>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6004AAFC-C5A9-0633-D584-47FDD8348B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0C7C0-2A86-66A5-FBB1-68E64540E7E5}"/>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20098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C213E-927C-6998-9B9A-499C8C41B3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548D41-D59B-622B-83F6-6FFD4B2DF7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2F5F81-08BD-9243-5FB9-11DFD1E79D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EF21DB-0390-A3A6-0B11-AF9960A2AB45}"/>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6" name="Footer Placeholder 5">
            <a:extLst>
              <a:ext uri="{FF2B5EF4-FFF2-40B4-BE49-F238E27FC236}">
                <a16:creationId xmlns:a16="http://schemas.microsoft.com/office/drawing/2014/main" id="{263DD497-7D8B-619D-5E4E-238840FF67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CA9C88-F876-F30E-5ABC-D0B32D649DB5}"/>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403076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176A7-4348-FC89-FD77-2097660E53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0ECB13-A1FF-CEB7-42C9-C391F3B9FA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CC197E-0BF7-3F8A-16D7-42A4C1DE43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2A67C8-65CF-D633-B455-4E189F021F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869069-6DBF-8C2B-375D-B27C17ECA7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7A2147-1B46-C2EC-5A2F-5FFF1C9C90F0}"/>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8" name="Footer Placeholder 7">
            <a:extLst>
              <a:ext uri="{FF2B5EF4-FFF2-40B4-BE49-F238E27FC236}">
                <a16:creationId xmlns:a16="http://schemas.microsoft.com/office/drawing/2014/main" id="{DBE7801C-E647-7805-0595-26B7FA15FB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BD8EC0-CAC6-5E36-CB33-EE9888463108}"/>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427836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8FE33-8B86-3481-05FF-E7FA3058E3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EF760C-9627-38AB-1BA5-9A580ECE2896}"/>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4" name="Footer Placeholder 3">
            <a:extLst>
              <a:ext uri="{FF2B5EF4-FFF2-40B4-BE49-F238E27FC236}">
                <a16:creationId xmlns:a16="http://schemas.microsoft.com/office/drawing/2014/main" id="{620D4593-1297-A183-DF72-216D73F970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469651-CE3C-942B-A23C-2E61A3AA644B}"/>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285098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5F96C7-B2EF-550E-34DE-A20D5703824B}"/>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3" name="Footer Placeholder 2">
            <a:extLst>
              <a:ext uri="{FF2B5EF4-FFF2-40B4-BE49-F238E27FC236}">
                <a16:creationId xmlns:a16="http://schemas.microsoft.com/office/drawing/2014/main" id="{B7200B82-FF87-319D-A6D0-2EB3668404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3A7824-B2FB-41AF-5084-FF8EBF9372FC}"/>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251330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4353E-FE06-D1F4-25DA-F31065EB43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FD84FBA-BBDD-3391-2C04-6397D0F32D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6A3994-6074-22E5-E7E9-9F65A36189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684808-6F06-CF28-A426-518791BEA7FB}"/>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6" name="Footer Placeholder 5">
            <a:extLst>
              <a:ext uri="{FF2B5EF4-FFF2-40B4-BE49-F238E27FC236}">
                <a16:creationId xmlns:a16="http://schemas.microsoft.com/office/drawing/2014/main" id="{2A3CDCB2-DBF3-9775-913F-147A280DF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581EF1-D6D1-C6EF-4D47-A060488924D9}"/>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1151752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0C7FF-8B00-873B-C8F2-DEDEDA2BF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447E87-599A-43F6-4617-4B4F0F947C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25EB4A-78F8-3646-3014-3306C094A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C4F85-3AED-8272-C44C-BD68A14E12B7}"/>
              </a:ext>
            </a:extLst>
          </p:cNvPr>
          <p:cNvSpPr>
            <a:spLocks noGrp="1"/>
          </p:cNvSpPr>
          <p:nvPr>
            <p:ph type="dt" sz="half" idx="10"/>
          </p:nvPr>
        </p:nvSpPr>
        <p:spPr/>
        <p:txBody>
          <a:bodyPr/>
          <a:lstStyle/>
          <a:p>
            <a:fld id="{B27B759F-6F43-416E-A8A3-8BC14E71F644}" type="datetimeFigureOut">
              <a:rPr lang="en-US" smtClean="0"/>
              <a:t>1/18/2024</a:t>
            </a:fld>
            <a:endParaRPr lang="en-US"/>
          </a:p>
        </p:txBody>
      </p:sp>
      <p:sp>
        <p:nvSpPr>
          <p:cNvPr id="6" name="Footer Placeholder 5">
            <a:extLst>
              <a:ext uri="{FF2B5EF4-FFF2-40B4-BE49-F238E27FC236}">
                <a16:creationId xmlns:a16="http://schemas.microsoft.com/office/drawing/2014/main" id="{7386CE0E-606B-464B-E72C-3327E95EB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E9D882-64AA-FF91-BA04-230285E1D0C0}"/>
              </a:ext>
            </a:extLst>
          </p:cNvPr>
          <p:cNvSpPr>
            <a:spLocks noGrp="1"/>
          </p:cNvSpPr>
          <p:nvPr>
            <p:ph type="sldNum" sz="quarter" idx="12"/>
          </p:nvPr>
        </p:nvSpPr>
        <p:spPr/>
        <p:txBody>
          <a:bodyPr/>
          <a:lstStyle/>
          <a:p>
            <a:fld id="{25937239-0371-48F6-8978-A2941F820141}" type="slidenum">
              <a:rPr lang="en-US" smtClean="0"/>
              <a:t>‹#›</a:t>
            </a:fld>
            <a:endParaRPr lang="en-US"/>
          </a:p>
        </p:txBody>
      </p:sp>
    </p:spTree>
    <p:extLst>
      <p:ext uri="{BB962C8B-B14F-4D97-AF65-F5344CB8AC3E}">
        <p14:creationId xmlns:p14="http://schemas.microsoft.com/office/powerpoint/2010/main" val="154607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79665F-DD73-F081-5D5C-9EECDE7892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60D1E-9791-80CE-470C-F8B0C30222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6C00D-3CB7-5CEC-8221-5D23D1F3D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B759F-6F43-416E-A8A3-8BC14E71F644}" type="datetimeFigureOut">
              <a:rPr lang="en-US" smtClean="0"/>
              <a:t>1/18/2024</a:t>
            </a:fld>
            <a:endParaRPr lang="en-US"/>
          </a:p>
        </p:txBody>
      </p:sp>
      <p:sp>
        <p:nvSpPr>
          <p:cNvPr id="5" name="Footer Placeholder 4">
            <a:extLst>
              <a:ext uri="{FF2B5EF4-FFF2-40B4-BE49-F238E27FC236}">
                <a16:creationId xmlns:a16="http://schemas.microsoft.com/office/drawing/2014/main" id="{D92E7733-F920-F24B-784F-424CA49DC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9CA159-4A58-8C5F-3E35-E51F9BDE85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37239-0371-48F6-8978-A2941F820141}" type="slidenum">
              <a:rPr lang="en-US" smtClean="0"/>
              <a:t>‹#›</a:t>
            </a:fld>
            <a:endParaRPr lang="en-US"/>
          </a:p>
        </p:txBody>
      </p:sp>
    </p:spTree>
    <p:extLst>
      <p:ext uri="{BB962C8B-B14F-4D97-AF65-F5344CB8AC3E}">
        <p14:creationId xmlns:p14="http://schemas.microsoft.com/office/powerpoint/2010/main" val="3361553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1A4A4A05-D440-B0BC-4473-E78C5E3B3920}"/>
              </a:ext>
            </a:extLst>
          </p:cNvPr>
          <p:cNvSpPr>
            <a:spLocks noGrp="1"/>
          </p:cNvSpPr>
          <p:nvPr>
            <p:ph type="ctrTitle"/>
          </p:nvPr>
        </p:nvSpPr>
        <p:spPr>
          <a:xfrm>
            <a:off x="1296878" y="1013780"/>
            <a:ext cx="10053763" cy="2928470"/>
          </a:xfrm>
        </p:spPr>
        <p:txBody>
          <a:bodyPr anchor="b">
            <a:normAutofit/>
          </a:bodyPr>
          <a:lstStyle/>
          <a:p>
            <a:pPr algn="l"/>
            <a:r>
              <a:rPr lang="en-US" b="1" dirty="0">
                <a:solidFill>
                  <a:srgbClr val="FFFFFF"/>
                </a:solidFill>
              </a:rPr>
              <a:t>VRF Test Procedure Update</a:t>
            </a:r>
            <a:br>
              <a:rPr lang="en-US" sz="4800" b="1" dirty="0">
                <a:solidFill>
                  <a:srgbClr val="FFFFFF"/>
                </a:solidFill>
              </a:rPr>
            </a:br>
            <a:r>
              <a:rPr lang="en-US" sz="4800" b="1" dirty="0">
                <a:solidFill>
                  <a:srgbClr val="FFFFFF"/>
                </a:solidFill>
              </a:rPr>
              <a:t>Overview of AHRI 1230-2023</a:t>
            </a:r>
            <a:br>
              <a:rPr lang="en-US" sz="4800" b="1" dirty="0">
                <a:solidFill>
                  <a:srgbClr val="FFFFFF"/>
                </a:solidFill>
              </a:rPr>
            </a:br>
            <a:r>
              <a:rPr lang="en-US" sz="3200" b="1" i="1" dirty="0">
                <a:solidFill>
                  <a:srgbClr val="FFFFFF"/>
                </a:solidFill>
              </a:rPr>
              <a:t>Performance Rating of Variable Refrigerant Flow (VRF) </a:t>
            </a:r>
            <a:br>
              <a:rPr lang="en-US" sz="3200" b="1" i="1" dirty="0">
                <a:solidFill>
                  <a:srgbClr val="FFFFFF"/>
                </a:solidFill>
              </a:rPr>
            </a:br>
            <a:r>
              <a:rPr lang="en-US" sz="3200" b="1" i="1" dirty="0">
                <a:solidFill>
                  <a:srgbClr val="FFFFFF"/>
                </a:solidFill>
              </a:rPr>
              <a:t>Multi-Split Air-conditioning and Heat Pump Equipment </a:t>
            </a:r>
            <a:endParaRPr lang="en-US" sz="4800" b="1" i="1" dirty="0">
              <a:solidFill>
                <a:srgbClr val="FFFFFF"/>
              </a:solidFill>
            </a:endParaRPr>
          </a:p>
        </p:txBody>
      </p:sp>
      <p:sp>
        <p:nvSpPr>
          <p:cNvPr id="3" name="Subtitle 2">
            <a:extLst>
              <a:ext uri="{FF2B5EF4-FFF2-40B4-BE49-F238E27FC236}">
                <a16:creationId xmlns:a16="http://schemas.microsoft.com/office/drawing/2014/main" id="{F9C69A3F-A860-9B6E-78A4-CBB12D2F365C}"/>
              </a:ext>
            </a:extLst>
          </p:cNvPr>
          <p:cNvSpPr>
            <a:spLocks noGrp="1"/>
          </p:cNvSpPr>
          <p:nvPr>
            <p:ph type="subTitle" idx="1"/>
          </p:nvPr>
        </p:nvSpPr>
        <p:spPr>
          <a:xfrm>
            <a:off x="1350682" y="4870824"/>
            <a:ext cx="10005951" cy="1458258"/>
          </a:xfrm>
        </p:spPr>
        <p:txBody>
          <a:bodyPr anchor="ctr">
            <a:normAutofit/>
          </a:bodyPr>
          <a:lstStyle/>
          <a:p>
            <a:pPr algn="l"/>
            <a:r>
              <a:rPr lang="en-US" dirty="0"/>
              <a:t>Walt Hunt, Manager of Environmental Research </a:t>
            </a:r>
          </a:p>
          <a:p>
            <a:pPr algn="l"/>
            <a:r>
              <a:rPr lang="en-US" i="1" dirty="0"/>
              <a:t>Daikin Comfort Technologies North America  </a:t>
            </a:r>
          </a:p>
        </p:txBody>
      </p:sp>
    </p:spTree>
    <p:extLst>
      <p:ext uri="{BB962C8B-B14F-4D97-AF65-F5344CB8AC3E}">
        <p14:creationId xmlns:p14="http://schemas.microsoft.com/office/powerpoint/2010/main" val="3862183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ASHRAE 90.1-2022</a:t>
            </a:r>
            <a:br>
              <a:rPr lang="en-US" b="1" dirty="0">
                <a:solidFill>
                  <a:srgbClr val="FFFFFF"/>
                </a:solidFill>
              </a:rPr>
            </a:br>
            <a:r>
              <a:rPr lang="en-US" b="1" dirty="0">
                <a:solidFill>
                  <a:srgbClr val="FFFFFF"/>
                </a:solidFill>
              </a:rPr>
              <a:t>Minimum Efficiency Requirements for VRF Heat Pumps </a:t>
            </a:r>
          </a:p>
        </p:txBody>
      </p:sp>
      <p:graphicFrame>
        <p:nvGraphicFramePr>
          <p:cNvPr id="3" name="Table 2">
            <a:extLst>
              <a:ext uri="{FF2B5EF4-FFF2-40B4-BE49-F238E27FC236}">
                <a16:creationId xmlns:a16="http://schemas.microsoft.com/office/drawing/2014/main" id="{ACE68EBE-9439-F58C-E9F7-D605F966518E}"/>
              </a:ext>
            </a:extLst>
          </p:cNvPr>
          <p:cNvGraphicFramePr>
            <a:graphicFrameLocks noGrp="1"/>
          </p:cNvGraphicFramePr>
          <p:nvPr>
            <p:extLst>
              <p:ext uri="{D42A27DB-BD31-4B8C-83A1-F6EECF244321}">
                <p14:modId xmlns:p14="http://schemas.microsoft.com/office/powerpoint/2010/main" val="3424705992"/>
              </p:ext>
            </p:extLst>
          </p:nvPr>
        </p:nvGraphicFramePr>
        <p:xfrm>
          <a:off x="459350" y="1992696"/>
          <a:ext cx="8556313" cy="4541520"/>
        </p:xfrm>
        <a:graphic>
          <a:graphicData uri="http://schemas.openxmlformats.org/drawingml/2006/table">
            <a:tbl>
              <a:tblPr firstRow="1" bandRow="1">
                <a:tableStyleId>{5940675A-B579-460E-94D1-54222C63F5DA}</a:tableStyleId>
              </a:tblPr>
              <a:tblGrid>
                <a:gridCol w="2765113">
                  <a:extLst>
                    <a:ext uri="{9D8B030D-6E8A-4147-A177-3AD203B41FA5}">
                      <a16:colId xmlns:a16="http://schemas.microsoft.com/office/drawing/2014/main" val="2655217048"/>
                    </a:ext>
                  </a:extLst>
                </a:gridCol>
                <a:gridCol w="2534653">
                  <a:extLst>
                    <a:ext uri="{9D8B030D-6E8A-4147-A177-3AD203B41FA5}">
                      <a16:colId xmlns:a16="http://schemas.microsoft.com/office/drawing/2014/main" val="2879107369"/>
                    </a:ext>
                  </a:extLst>
                </a:gridCol>
                <a:gridCol w="3256547">
                  <a:extLst>
                    <a:ext uri="{9D8B030D-6E8A-4147-A177-3AD203B41FA5}">
                      <a16:colId xmlns:a16="http://schemas.microsoft.com/office/drawing/2014/main" val="3371901474"/>
                    </a:ext>
                  </a:extLst>
                </a:gridCol>
              </a:tblGrid>
              <a:tr h="481525">
                <a:tc>
                  <a:txBody>
                    <a:bodyPr/>
                    <a:lstStyle/>
                    <a:p>
                      <a:r>
                        <a:rPr lang="en-US" sz="2800" b="1" dirty="0"/>
                        <a:t>Size Category </a:t>
                      </a:r>
                    </a:p>
                  </a:txBody>
                  <a:tcPr/>
                </a:tc>
                <a:tc>
                  <a:txBody>
                    <a:bodyPr/>
                    <a:lstStyle/>
                    <a:p>
                      <a:r>
                        <a:rPr lang="en-US" sz="2800" b="1" dirty="0"/>
                        <a:t>Subcategory </a:t>
                      </a:r>
                    </a:p>
                  </a:txBody>
                  <a:tcPr/>
                </a:tc>
                <a:tc>
                  <a:txBody>
                    <a:bodyPr/>
                    <a:lstStyle/>
                    <a:p>
                      <a:r>
                        <a:rPr lang="en-US" sz="2800" b="1" dirty="0"/>
                        <a:t>Minimum Efficiency </a:t>
                      </a:r>
                    </a:p>
                  </a:txBody>
                  <a:tcPr/>
                </a:tc>
                <a:extLst>
                  <a:ext uri="{0D108BD9-81ED-4DB2-BD59-A6C34878D82A}">
                    <a16:rowId xmlns:a16="http://schemas.microsoft.com/office/drawing/2014/main" val="2199491594"/>
                  </a:ext>
                </a:extLst>
              </a:tr>
              <a:tr h="1444575">
                <a:tc rowSpan="2">
                  <a:txBody>
                    <a:bodyPr/>
                    <a:lstStyle/>
                    <a:p>
                      <a:r>
                        <a:rPr lang="en-US" sz="2400" dirty="0"/>
                        <a:t>≥65,000 Btu/h and &lt;135,000 Btu/h</a:t>
                      </a:r>
                    </a:p>
                  </a:txBody>
                  <a:tcPr/>
                </a:tc>
                <a:tc>
                  <a:txBody>
                    <a:bodyPr/>
                    <a:lstStyle/>
                    <a:p>
                      <a:r>
                        <a:rPr lang="en-US" sz="2400" dirty="0"/>
                        <a:t>VRF multi-split system</a:t>
                      </a:r>
                    </a:p>
                  </a:txBody>
                  <a:tcPr/>
                </a:tc>
                <a:tc>
                  <a:txBody>
                    <a:bodyPr/>
                    <a:lstStyle/>
                    <a:p>
                      <a:r>
                        <a:rPr lang="en-US" sz="2400" dirty="0"/>
                        <a:t>11.0 EER </a:t>
                      </a:r>
                    </a:p>
                    <a:p>
                      <a:r>
                        <a:rPr lang="en-US" sz="2400" dirty="0">
                          <a:highlight>
                            <a:srgbClr val="FFFF00"/>
                          </a:highlight>
                        </a:rPr>
                        <a:t>Before 1/1/2024</a:t>
                      </a:r>
                    </a:p>
                    <a:p>
                      <a:r>
                        <a:rPr lang="en-US" sz="2400" dirty="0"/>
                        <a:t>10.3 EER </a:t>
                      </a:r>
                    </a:p>
                    <a:p>
                      <a:r>
                        <a:rPr lang="en-US" sz="2400" dirty="0">
                          <a:highlight>
                            <a:srgbClr val="FFFF00"/>
                          </a:highlight>
                        </a:rPr>
                        <a:t>On or after 1/1/2024</a:t>
                      </a:r>
                    </a:p>
                  </a:txBody>
                  <a:tcPr/>
                </a:tc>
                <a:extLst>
                  <a:ext uri="{0D108BD9-81ED-4DB2-BD59-A6C34878D82A}">
                    <a16:rowId xmlns:a16="http://schemas.microsoft.com/office/drawing/2014/main" val="3631998527"/>
                  </a:ext>
                </a:extLst>
              </a:tr>
              <a:tr h="1444575">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VRF multi-split system with heat recovery </a:t>
                      </a:r>
                    </a:p>
                    <a:p>
                      <a:endParaRPr lang="en-US" sz="2400" dirty="0"/>
                    </a:p>
                  </a:txBody>
                  <a:tcPr/>
                </a:tc>
                <a:tc>
                  <a:txBody>
                    <a:bodyPr/>
                    <a:lstStyle/>
                    <a:p>
                      <a:r>
                        <a:rPr lang="en-US" sz="2400" dirty="0"/>
                        <a:t>10.8 EER </a:t>
                      </a:r>
                    </a:p>
                    <a:p>
                      <a:r>
                        <a:rPr lang="en-US" sz="2400" dirty="0">
                          <a:highlight>
                            <a:srgbClr val="FFFF00"/>
                          </a:highlight>
                        </a:rPr>
                        <a:t>Before 1/1/2024</a:t>
                      </a:r>
                    </a:p>
                    <a:p>
                      <a:r>
                        <a:rPr lang="en-US" sz="2400" dirty="0"/>
                        <a:t>10.1 EER </a:t>
                      </a:r>
                    </a:p>
                    <a:p>
                      <a:r>
                        <a:rPr lang="en-US" sz="2400" dirty="0">
                          <a:highlight>
                            <a:srgbClr val="FFFF00"/>
                          </a:highlight>
                        </a:rPr>
                        <a:t>On or after 1/1/2024</a:t>
                      </a:r>
                    </a:p>
                  </a:txBody>
                  <a:tcPr/>
                </a:tc>
                <a:extLst>
                  <a:ext uri="{0D108BD9-81ED-4DB2-BD59-A6C34878D82A}">
                    <a16:rowId xmlns:a16="http://schemas.microsoft.com/office/drawing/2014/main" val="1594400044"/>
                  </a:ext>
                </a:extLst>
              </a:tr>
              <a:tr h="424875">
                <a:tc>
                  <a:txBody>
                    <a:bodyPr/>
                    <a:lstStyle/>
                    <a:p>
                      <a:r>
                        <a:rPr lang="en-US" sz="2400" dirty="0"/>
                        <a:t>…</a:t>
                      </a:r>
                    </a:p>
                  </a:txBody>
                  <a:tcPr/>
                </a:tc>
                <a:tc>
                  <a:txBody>
                    <a:bodyPr/>
                    <a:lstStyle/>
                    <a:p>
                      <a:r>
                        <a:rPr lang="en-US" sz="2400" dirty="0"/>
                        <a:t>…</a:t>
                      </a:r>
                    </a:p>
                  </a:txBody>
                  <a:tcPr/>
                </a:tc>
                <a:tc>
                  <a:txBody>
                    <a:bodyPr/>
                    <a:lstStyle/>
                    <a:p>
                      <a:r>
                        <a:rPr lang="en-US" sz="2400" dirty="0"/>
                        <a:t>…</a:t>
                      </a:r>
                    </a:p>
                  </a:txBody>
                  <a:tcPr/>
                </a:tc>
                <a:extLst>
                  <a:ext uri="{0D108BD9-81ED-4DB2-BD59-A6C34878D82A}">
                    <a16:rowId xmlns:a16="http://schemas.microsoft.com/office/drawing/2014/main" val="3416168329"/>
                  </a:ext>
                </a:extLst>
              </a:tr>
              <a:tr h="424875">
                <a:tc>
                  <a:txBody>
                    <a:bodyPr/>
                    <a:lstStyle/>
                    <a:p>
                      <a:r>
                        <a:rPr lang="en-US" sz="2400" dirty="0"/>
                        <a:t>…</a:t>
                      </a:r>
                    </a:p>
                  </a:txBody>
                  <a:tcPr/>
                </a:tc>
                <a:tc>
                  <a:txBody>
                    <a:bodyPr/>
                    <a:lstStyle/>
                    <a:p>
                      <a:r>
                        <a:rPr lang="en-US" sz="2400" dirty="0"/>
                        <a:t>…</a:t>
                      </a:r>
                    </a:p>
                  </a:txBody>
                  <a:tcPr/>
                </a:tc>
                <a:tc>
                  <a:txBody>
                    <a:bodyPr/>
                    <a:lstStyle/>
                    <a:p>
                      <a:r>
                        <a:rPr lang="en-US" sz="2400" dirty="0"/>
                        <a:t>…</a:t>
                      </a:r>
                    </a:p>
                  </a:txBody>
                  <a:tcPr/>
                </a:tc>
                <a:extLst>
                  <a:ext uri="{0D108BD9-81ED-4DB2-BD59-A6C34878D82A}">
                    <a16:rowId xmlns:a16="http://schemas.microsoft.com/office/drawing/2014/main" val="1261903945"/>
                  </a:ext>
                </a:extLst>
              </a:tr>
            </a:tbl>
          </a:graphicData>
        </a:graphic>
      </p:graphicFrame>
    </p:spTree>
    <p:extLst>
      <p:ext uri="{BB962C8B-B14F-4D97-AF65-F5344CB8AC3E}">
        <p14:creationId xmlns:p14="http://schemas.microsoft.com/office/powerpoint/2010/main" val="2310965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Sensible Heat Ratio Limits in AHRI 1230-2023</a:t>
            </a:r>
          </a:p>
        </p:txBody>
      </p:sp>
      <p:graphicFrame>
        <p:nvGraphicFramePr>
          <p:cNvPr id="4" name="Table 3">
            <a:extLst>
              <a:ext uri="{FF2B5EF4-FFF2-40B4-BE49-F238E27FC236}">
                <a16:creationId xmlns:a16="http://schemas.microsoft.com/office/drawing/2014/main" id="{47346D29-6144-F291-30A0-975590C24F6C}"/>
              </a:ext>
            </a:extLst>
          </p:cNvPr>
          <p:cNvGraphicFramePr>
            <a:graphicFrameLocks noGrp="1"/>
          </p:cNvGraphicFramePr>
          <p:nvPr/>
        </p:nvGraphicFramePr>
        <p:xfrm>
          <a:off x="2019840" y="2916193"/>
          <a:ext cx="7609663" cy="2554785"/>
        </p:xfrm>
        <a:graphic>
          <a:graphicData uri="http://schemas.openxmlformats.org/drawingml/2006/table">
            <a:tbl>
              <a:tblPr firstRow="1" bandRow="1">
                <a:tableStyleId>{5940675A-B579-460E-94D1-54222C63F5DA}</a:tableStyleId>
              </a:tblPr>
              <a:tblGrid>
                <a:gridCol w="4625378">
                  <a:extLst>
                    <a:ext uri="{9D8B030D-6E8A-4147-A177-3AD203B41FA5}">
                      <a16:colId xmlns:a16="http://schemas.microsoft.com/office/drawing/2014/main" val="103528810"/>
                    </a:ext>
                  </a:extLst>
                </a:gridCol>
                <a:gridCol w="2984285">
                  <a:extLst>
                    <a:ext uri="{9D8B030D-6E8A-4147-A177-3AD203B41FA5}">
                      <a16:colId xmlns:a16="http://schemas.microsoft.com/office/drawing/2014/main" val="4281447147"/>
                    </a:ext>
                  </a:extLst>
                </a:gridCol>
              </a:tblGrid>
              <a:tr h="851595">
                <a:tc>
                  <a:txBody>
                    <a:bodyPr/>
                    <a:lstStyle/>
                    <a:p>
                      <a:pPr algn="ctr"/>
                      <a:endParaRPr lang="en-US" sz="24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t>Sensible Heat Ratio (SHR) Limit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4900525"/>
                  </a:ext>
                </a:extLst>
              </a:tr>
              <a:tr h="851595">
                <a:tc>
                  <a:txBody>
                    <a:bodyPr/>
                    <a:lstStyle/>
                    <a:p>
                      <a:pPr algn="ctr"/>
                      <a:r>
                        <a:rPr lang="en-US" sz="2400" b="1" dirty="0"/>
                        <a:t>100% Cooling Load Test at 95.0°F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t>≤ 0.82</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5895667"/>
                  </a:ext>
                </a:extLst>
              </a:tr>
              <a:tr h="851595">
                <a:tc>
                  <a:txBody>
                    <a:bodyPr/>
                    <a:lstStyle/>
                    <a:p>
                      <a:pPr algn="ctr"/>
                      <a:r>
                        <a:rPr lang="en-US" sz="2400" b="1" dirty="0"/>
                        <a:t>75% Cooling Load Test at 81.5°F</a:t>
                      </a:r>
                    </a:p>
                  </a:txBody>
                  <a:tcPr anchor="ctr">
                    <a:lnT w="12700" cap="flat" cmpd="sng" algn="ctr">
                      <a:solidFill>
                        <a:schemeClr val="tx1"/>
                      </a:solidFill>
                      <a:prstDash val="solid"/>
                      <a:round/>
                      <a:headEnd type="none" w="med" len="med"/>
                      <a:tailEnd type="none" w="med" len="med"/>
                    </a:lnT>
                  </a:tcPr>
                </a:tc>
                <a:tc>
                  <a:txBody>
                    <a:bodyPr/>
                    <a:lstStyle/>
                    <a:p>
                      <a:pPr algn="ctr"/>
                      <a:r>
                        <a:rPr lang="en-US" sz="3200" dirty="0"/>
                        <a:t>≤ 0.85</a:t>
                      </a:r>
                    </a:p>
                  </a:txBody>
                  <a:tcPr anchor="ctr"/>
                </a:tc>
                <a:extLst>
                  <a:ext uri="{0D108BD9-81ED-4DB2-BD59-A6C34878D82A}">
                    <a16:rowId xmlns:a16="http://schemas.microsoft.com/office/drawing/2014/main" val="3312155105"/>
                  </a:ext>
                </a:extLst>
              </a:tr>
            </a:tbl>
          </a:graphicData>
        </a:graphic>
      </p:graphicFrame>
      <p:sp>
        <p:nvSpPr>
          <p:cNvPr id="5" name="Content Placeholder 2">
            <a:extLst>
              <a:ext uri="{FF2B5EF4-FFF2-40B4-BE49-F238E27FC236}">
                <a16:creationId xmlns:a16="http://schemas.microsoft.com/office/drawing/2014/main" id="{738BB05D-D1E3-EFEB-BD99-14689C5A2B2D}"/>
              </a:ext>
            </a:extLst>
          </p:cNvPr>
          <p:cNvSpPr txBox="1">
            <a:spLocks/>
          </p:cNvSpPr>
          <p:nvPr/>
        </p:nvSpPr>
        <p:spPr>
          <a:xfrm>
            <a:off x="1128848" y="2231604"/>
            <a:ext cx="9558202" cy="9344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600" b="1" u="sng" dirty="0"/>
              <a:t>Sensible Heat Ratio (SHR) Limit for 100% and 75% test points (IEER)</a:t>
            </a:r>
          </a:p>
        </p:txBody>
      </p:sp>
    </p:spTree>
    <p:extLst>
      <p:ext uri="{BB962C8B-B14F-4D97-AF65-F5344CB8AC3E}">
        <p14:creationId xmlns:p14="http://schemas.microsoft.com/office/powerpoint/2010/main" val="3870882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sz="3200" b="1" dirty="0">
                <a:solidFill>
                  <a:srgbClr val="FFFFFF"/>
                </a:solidFill>
              </a:rPr>
              <a:t>Test Adjustments and EER Adjustments (as needed) if Sensible Heat Ratio Limits not Achieved  in AHRI 1230-2023</a:t>
            </a:r>
          </a:p>
        </p:txBody>
      </p:sp>
      <p:pic>
        <p:nvPicPr>
          <p:cNvPr id="11" name="Picture 10">
            <a:extLst>
              <a:ext uri="{FF2B5EF4-FFF2-40B4-BE49-F238E27FC236}">
                <a16:creationId xmlns:a16="http://schemas.microsoft.com/office/drawing/2014/main" id="{97E51DB2-C738-4089-4611-D4385605BC58}"/>
              </a:ext>
            </a:extLst>
          </p:cNvPr>
          <p:cNvPicPr>
            <a:picLocks noChangeAspect="1"/>
          </p:cNvPicPr>
          <p:nvPr/>
        </p:nvPicPr>
        <p:blipFill>
          <a:blip r:embed="rId2"/>
          <a:stretch>
            <a:fillRect/>
          </a:stretch>
        </p:blipFill>
        <p:spPr>
          <a:xfrm>
            <a:off x="1482633" y="4688187"/>
            <a:ext cx="3842363" cy="715968"/>
          </a:xfrm>
          <a:prstGeom prst="rect">
            <a:avLst/>
          </a:prstGeom>
        </p:spPr>
      </p:pic>
      <p:pic>
        <p:nvPicPr>
          <p:cNvPr id="15" name="Picture 14">
            <a:extLst>
              <a:ext uri="{FF2B5EF4-FFF2-40B4-BE49-F238E27FC236}">
                <a16:creationId xmlns:a16="http://schemas.microsoft.com/office/drawing/2014/main" id="{057B7AB5-F088-8E24-9F71-20E9B3CC0B5E}"/>
              </a:ext>
            </a:extLst>
          </p:cNvPr>
          <p:cNvPicPr>
            <a:picLocks noChangeAspect="1"/>
          </p:cNvPicPr>
          <p:nvPr/>
        </p:nvPicPr>
        <p:blipFill>
          <a:blip r:embed="rId3"/>
          <a:stretch>
            <a:fillRect/>
          </a:stretch>
        </p:blipFill>
        <p:spPr>
          <a:xfrm>
            <a:off x="1989290" y="5614059"/>
            <a:ext cx="3579841" cy="715968"/>
          </a:xfrm>
          <a:prstGeom prst="rect">
            <a:avLst/>
          </a:prstGeom>
        </p:spPr>
      </p:pic>
      <p:sp>
        <p:nvSpPr>
          <p:cNvPr id="5" name="Content Placeholder 2">
            <a:extLst>
              <a:ext uri="{FF2B5EF4-FFF2-40B4-BE49-F238E27FC236}">
                <a16:creationId xmlns:a16="http://schemas.microsoft.com/office/drawing/2014/main" id="{35EFB730-E23D-548F-4DD5-054DE5673F2B}"/>
              </a:ext>
            </a:extLst>
          </p:cNvPr>
          <p:cNvSpPr txBox="1">
            <a:spLocks/>
          </p:cNvSpPr>
          <p:nvPr/>
        </p:nvSpPr>
        <p:spPr>
          <a:xfrm>
            <a:off x="1152276" y="2457824"/>
            <a:ext cx="5990202" cy="14569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Allowable Critical Parameter Adjustment for Meeting SHR Limits (Section 6.3.3.2)</a:t>
            </a:r>
          </a:p>
          <a:p>
            <a:r>
              <a:rPr lang="en-US" sz="2000" dirty="0"/>
              <a:t>Incrementally increase compressor speed up to +3% capacity tolerance.</a:t>
            </a:r>
          </a:p>
        </p:txBody>
      </p:sp>
      <p:sp>
        <p:nvSpPr>
          <p:cNvPr id="6" name="Content Placeholder 2">
            <a:extLst>
              <a:ext uri="{FF2B5EF4-FFF2-40B4-BE49-F238E27FC236}">
                <a16:creationId xmlns:a16="http://schemas.microsoft.com/office/drawing/2014/main" id="{9C0E90E9-896F-060F-B073-EC0AFB732827}"/>
              </a:ext>
            </a:extLst>
          </p:cNvPr>
          <p:cNvSpPr txBox="1">
            <a:spLocks/>
          </p:cNvSpPr>
          <p:nvPr/>
        </p:nvSpPr>
        <p:spPr>
          <a:xfrm>
            <a:off x="1001486" y="1926804"/>
            <a:ext cx="6717306" cy="7728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70C0"/>
                </a:solidFill>
              </a:rPr>
              <a:t>Step 1: Test Adjustments if SHR Limit not Achieved</a:t>
            </a:r>
          </a:p>
        </p:txBody>
      </p:sp>
      <p:sp>
        <p:nvSpPr>
          <p:cNvPr id="7" name="Content Placeholder 2">
            <a:extLst>
              <a:ext uri="{FF2B5EF4-FFF2-40B4-BE49-F238E27FC236}">
                <a16:creationId xmlns:a16="http://schemas.microsoft.com/office/drawing/2014/main" id="{52AEC937-FDF8-698B-80F7-B818E2438380}"/>
              </a:ext>
            </a:extLst>
          </p:cNvPr>
          <p:cNvSpPr txBox="1">
            <a:spLocks/>
          </p:cNvSpPr>
          <p:nvPr/>
        </p:nvSpPr>
        <p:spPr>
          <a:xfrm>
            <a:off x="1001486" y="4050915"/>
            <a:ext cx="8453279" cy="5698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70C0"/>
                </a:solidFill>
              </a:rPr>
              <a:t>Step 2: Test EER Penalty if SHR Limit not Achieved through Step 1 </a:t>
            </a:r>
          </a:p>
        </p:txBody>
      </p:sp>
    </p:spTree>
    <p:extLst>
      <p:ext uri="{BB962C8B-B14F-4D97-AF65-F5344CB8AC3E}">
        <p14:creationId xmlns:p14="http://schemas.microsoft.com/office/powerpoint/2010/main" val="4172454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sz="3200" b="1" dirty="0">
                <a:solidFill>
                  <a:srgbClr val="FFFFFF"/>
                </a:solidFill>
              </a:rPr>
              <a:t>Test Adjustments and EER Adjustments (as needed) if Sensible Heat Ratio Limits not Achieved  in AHRI 1230-2023</a:t>
            </a:r>
          </a:p>
        </p:txBody>
      </p:sp>
      <p:sp>
        <p:nvSpPr>
          <p:cNvPr id="3" name="Content Placeholder 2">
            <a:extLst>
              <a:ext uri="{FF2B5EF4-FFF2-40B4-BE49-F238E27FC236}">
                <a16:creationId xmlns:a16="http://schemas.microsoft.com/office/drawing/2014/main" id="{E6120024-9C18-5D60-6B1A-CDE7A00AC9C7}"/>
              </a:ext>
            </a:extLst>
          </p:cNvPr>
          <p:cNvSpPr>
            <a:spLocks noGrp="1"/>
          </p:cNvSpPr>
          <p:nvPr>
            <p:ph idx="1"/>
          </p:nvPr>
        </p:nvSpPr>
        <p:spPr>
          <a:xfrm>
            <a:off x="459349" y="2639449"/>
            <a:ext cx="11401724" cy="1056251"/>
          </a:xfrm>
        </p:spPr>
        <p:txBody>
          <a:bodyPr>
            <a:normAutofit/>
          </a:bodyPr>
          <a:lstStyle/>
          <a:p>
            <a:r>
              <a:rPr lang="en-US" sz="2400" dirty="0"/>
              <a:t>Example of SHR test and EER penalty adjustments at 100% Load, 95°F test point. </a:t>
            </a:r>
          </a:p>
          <a:p>
            <a:r>
              <a:rPr lang="en-US" sz="2400" dirty="0"/>
              <a:t>SHR Limit of 0.82 at test point.</a:t>
            </a:r>
          </a:p>
          <a:p>
            <a:endParaRPr lang="en-US" sz="2400" dirty="0"/>
          </a:p>
        </p:txBody>
      </p:sp>
      <p:sp>
        <p:nvSpPr>
          <p:cNvPr id="4" name="TextBox 3">
            <a:extLst>
              <a:ext uri="{FF2B5EF4-FFF2-40B4-BE49-F238E27FC236}">
                <a16:creationId xmlns:a16="http://schemas.microsoft.com/office/drawing/2014/main" id="{E0F02ACB-155C-4A0B-D574-230AB46CF480}"/>
              </a:ext>
            </a:extLst>
          </p:cNvPr>
          <p:cNvSpPr txBox="1"/>
          <p:nvPr/>
        </p:nvSpPr>
        <p:spPr>
          <a:xfrm>
            <a:off x="459349" y="2047456"/>
            <a:ext cx="8606907" cy="461665"/>
          </a:xfrm>
          <a:prstGeom prst="rect">
            <a:avLst/>
          </a:prstGeom>
          <a:noFill/>
        </p:spPr>
        <p:txBody>
          <a:bodyPr wrap="square" rtlCol="0">
            <a:spAutoFit/>
          </a:bodyPr>
          <a:lstStyle/>
          <a:p>
            <a:r>
              <a:rPr lang="en-US" sz="2400" b="1" u="sng" dirty="0">
                <a:solidFill>
                  <a:srgbClr val="0070C0"/>
                </a:solidFill>
              </a:rPr>
              <a:t>Example 5 from Appendix G from AHRI 1230-2023</a:t>
            </a:r>
          </a:p>
        </p:txBody>
      </p:sp>
      <p:graphicFrame>
        <p:nvGraphicFramePr>
          <p:cNvPr id="5" name="Table 4">
            <a:extLst>
              <a:ext uri="{FF2B5EF4-FFF2-40B4-BE49-F238E27FC236}">
                <a16:creationId xmlns:a16="http://schemas.microsoft.com/office/drawing/2014/main" id="{97B64E29-C2DA-5C60-AACD-89AA7AA2F0BA}"/>
              </a:ext>
            </a:extLst>
          </p:cNvPr>
          <p:cNvGraphicFramePr>
            <a:graphicFrameLocks noGrp="1"/>
          </p:cNvGraphicFramePr>
          <p:nvPr>
            <p:extLst>
              <p:ext uri="{D42A27DB-BD31-4B8C-83A1-F6EECF244321}">
                <p14:modId xmlns:p14="http://schemas.microsoft.com/office/powerpoint/2010/main" val="2170928796"/>
              </p:ext>
            </p:extLst>
          </p:nvPr>
        </p:nvGraphicFramePr>
        <p:xfrm>
          <a:off x="583475" y="3826028"/>
          <a:ext cx="8556313" cy="2359732"/>
        </p:xfrm>
        <a:graphic>
          <a:graphicData uri="http://schemas.openxmlformats.org/drawingml/2006/table">
            <a:tbl>
              <a:tblPr firstRow="1" bandRow="1">
                <a:tableStyleId>{5940675A-B579-460E-94D1-54222C63F5DA}</a:tableStyleId>
              </a:tblPr>
              <a:tblGrid>
                <a:gridCol w="4593914">
                  <a:extLst>
                    <a:ext uri="{9D8B030D-6E8A-4147-A177-3AD203B41FA5}">
                      <a16:colId xmlns:a16="http://schemas.microsoft.com/office/drawing/2014/main" val="2655217048"/>
                    </a:ext>
                  </a:extLst>
                </a:gridCol>
                <a:gridCol w="1892969">
                  <a:extLst>
                    <a:ext uri="{9D8B030D-6E8A-4147-A177-3AD203B41FA5}">
                      <a16:colId xmlns:a16="http://schemas.microsoft.com/office/drawing/2014/main" val="2879107369"/>
                    </a:ext>
                  </a:extLst>
                </a:gridCol>
                <a:gridCol w="2069430">
                  <a:extLst>
                    <a:ext uri="{9D8B030D-6E8A-4147-A177-3AD203B41FA5}">
                      <a16:colId xmlns:a16="http://schemas.microsoft.com/office/drawing/2014/main" val="3371901474"/>
                    </a:ext>
                  </a:extLst>
                </a:gridCol>
              </a:tblGrid>
              <a:tr h="617500">
                <a:tc>
                  <a:txBody>
                    <a:bodyPr/>
                    <a:lstStyle/>
                    <a:p>
                      <a:pPr algn="ctr"/>
                      <a:r>
                        <a:rPr lang="en-US" sz="2800" b="1" dirty="0"/>
                        <a:t>Step</a:t>
                      </a:r>
                    </a:p>
                  </a:txBody>
                  <a:tcPr anchor="ctr"/>
                </a:tc>
                <a:tc>
                  <a:txBody>
                    <a:bodyPr/>
                    <a:lstStyle/>
                    <a:p>
                      <a:pPr algn="ctr"/>
                      <a:r>
                        <a:rPr lang="en-US" sz="2800" b="1" dirty="0"/>
                        <a:t>SHR</a:t>
                      </a:r>
                    </a:p>
                  </a:txBody>
                  <a:tcPr anchor="ctr"/>
                </a:tc>
                <a:tc>
                  <a:txBody>
                    <a:bodyPr/>
                    <a:lstStyle/>
                    <a:p>
                      <a:pPr algn="ctr"/>
                      <a:r>
                        <a:rPr lang="en-US" sz="2800" b="1" dirty="0"/>
                        <a:t>EER</a:t>
                      </a:r>
                    </a:p>
                  </a:txBody>
                  <a:tcPr anchor="ctr"/>
                </a:tc>
                <a:extLst>
                  <a:ext uri="{0D108BD9-81ED-4DB2-BD59-A6C34878D82A}">
                    <a16:rowId xmlns:a16="http://schemas.microsoft.com/office/drawing/2014/main" val="2199491594"/>
                  </a:ext>
                </a:extLst>
              </a:tr>
              <a:tr h="560075">
                <a:tc>
                  <a:txBody>
                    <a:bodyPr/>
                    <a:lstStyle/>
                    <a:p>
                      <a:pPr algn="ctr"/>
                      <a:r>
                        <a:rPr lang="en-US" sz="2400" dirty="0"/>
                        <a:t>Initial Test Results </a:t>
                      </a:r>
                    </a:p>
                  </a:txBody>
                  <a:tcPr anchor="ctr"/>
                </a:tc>
                <a:tc>
                  <a:txBody>
                    <a:bodyPr/>
                    <a:lstStyle/>
                    <a:p>
                      <a:pPr algn="ctr"/>
                      <a:r>
                        <a:rPr lang="en-US" sz="2400" dirty="0"/>
                        <a:t>0.86</a:t>
                      </a:r>
                    </a:p>
                  </a:txBody>
                  <a:tcPr anchor="ctr"/>
                </a:tc>
                <a:tc>
                  <a:txBody>
                    <a:bodyPr/>
                    <a:lstStyle/>
                    <a:p>
                      <a:pPr algn="ctr"/>
                      <a:r>
                        <a:rPr lang="en-US" sz="2400" dirty="0"/>
                        <a:t>11.14</a:t>
                      </a:r>
                    </a:p>
                  </a:txBody>
                  <a:tcPr anchor="ctr"/>
                </a:tc>
                <a:extLst>
                  <a:ext uri="{0D108BD9-81ED-4DB2-BD59-A6C34878D82A}">
                    <a16:rowId xmlns:a16="http://schemas.microsoft.com/office/drawing/2014/main" val="3631998527"/>
                  </a:ext>
                </a:extLst>
              </a:tr>
              <a:tr h="637304">
                <a:tc>
                  <a:txBody>
                    <a:bodyPr/>
                    <a:lstStyle/>
                    <a:p>
                      <a:pPr algn="ctr"/>
                      <a:r>
                        <a:rPr lang="en-US" sz="2400" dirty="0"/>
                        <a:t>Step 1: Adjusted Test Result</a:t>
                      </a:r>
                    </a:p>
                  </a:txBody>
                  <a:tcPr anchor="ctr"/>
                </a:tc>
                <a:tc>
                  <a:txBody>
                    <a:bodyPr/>
                    <a:lstStyle/>
                    <a:p>
                      <a:pPr algn="ctr"/>
                      <a:r>
                        <a:rPr lang="en-US" sz="2400" dirty="0"/>
                        <a:t>0.84</a:t>
                      </a:r>
                    </a:p>
                  </a:txBody>
                  <a:tcPr anchor="ctr"/>
                </a:tc>
                <a:tc>
                  <a:txBody>
                    <a:bodyPr/>
                    <a:lstStyle/>
                    <a:p>
                      <a:pPr algn="ctr"/>
                      <a:r>
                        <a:rPr lang="en-US" sz="2400" dirty="0"/>
                        <a:t>11.08</a:t>
                      </a:r>
                    </a:p>
                  </a:txBody>
                  <a:tcPr anchor="ctr"/>
                </a:tc>
                <a:extLst>
                  <a:ext uri="{0D108BD9-81ED-4DB2-BD59-A6C34878D82A}">
                    <a16:rowId xmlns:a16="http://schemas.microsoft.com/office/drawing/2014/main" val="1594400044"/>
                  </a:ext>
                </a:extLst>
              </a:tr>
              <a:tr h="544853">
                <a:tc>
                  <a:txBody>
                    <a:bodyPr/>
                    <a:lstStyle/>
                    <a:p>
                      <a:pPr algn="ctr"/>
                      <a:r>
                        <a:rPr lang="en-US" sz="2400" dirty="0"/>
                        <a:t>Step 2: EER Penalty </a:t>
                      </a:r>
                    </a:p>
                  </a:txBody>
                  <a:tcPr anchor="ctr"/>
                </a:tc>
                <a:tc>
                  <a:txBody>
                    <a:bodyPr/>
                    <a:lstStyle/>
                    <a:p>
                      <a:pPr algn="ctr"/>
                      <a:r>
                        <a:rPr lang="en-US" sz="2400" dirty="0"/>
                        <a:t>0.82</a:t>
                      </a:r>
                    </a:p>
                  </a:txBody>
                  <a:tcPr anchor="ctr"/>
                </a:tc>
                <a:tc>
                  <a:txBody>
                    <a:bodyPr/>
                    <a:lstStyle/>
                    <a:p>
                      <a:pPr algn="ctr"/>
                      <a:r>
                        <a:rPr lang="en-US" sz="2400" dirty="0"/>
                        <a:t>9.84</a:t>
                      </a:r>
                    </a:p>
                  </a:txBody>
                  <a:tcPr anchor="ctr"/>
                </a:tc>
                <a:extLst>
                  <a:ext uri="{0D108BD9-81ED-4DB2-BD59-A6C34878D82A}">
                    <a16:rowId xmlns:a16="http://schemas.microsoft.com/office/drawing/2014/main" val="3416168329"/>
                  </a:ext>
                </a:extLst>
              </a:tr>
            </a:tbl>
          </a:graphicData>
        </a:graphic>
      </p:graphicFrame>
    </p:spTree>
    <p:extLst>
      <p:ext uri="{BB962C8B-B14F-4D97-AF65-F5344CB8AC3E}">
        <p14:creationId xmlns:p14="http://schemas.microsoft.com/office/powerpoint/2010/main" val="377794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AHRI 1230-2023 Definition of </a:t>
            </a:r>
            <a:r>
              <a:rPr lang="en-US" b="1" i="1" dirty="0">
                <a:solidFill>
                  <a:srgbClr val="FFFFFF"/>
                </a:solidFill>
              </a:rPr>
              <a:t>Critical Parameters </a:t>
            </a:r>
          </a:p>
        </p:txBody>
      </p:sp>
      <p:sp>
        <p:nvSpPr>
          <p:cNvPr id="3" name="Content Placeholder 2">
            <a:extLst>
              <a:ext uri="{FF2B5EF4-FFF2-40B4-BE49-F238E27FC236}">
                <a16:creationId xmlns:a16="http://schemas.microsoft.com/office/drawing/2014/main" id="{E6120024-9C18-5D60-6B1A-CDE7A00AC9C7}"/>
              </a:ext>
            </a:extLst>
          </p:cNvPr>
          <p:cNvSpPr>
            <a:spLocks noGrp="1"/>
          </p:cNvSpPr>
          <p:nvPr>
            <p:ph idx="1"/>
          </p:nvPr>
        </p:nvSpPr>
        <p:spPr>
          <a:xfrm>
            <a:off x="459350" y="1825624"/>
            <a:ext cx="10894450" cy="4479381"/>
          </a:xfrm>
        </p:spPr>
        <p:txBody>
          <a:bodyPr>
            <a:normAutofit lnSpcReduction="10000"/>
          </a:bodyPr>
          <a:lstStyle/>
          <a:p>
            <a:pPr marL="0" indent="0">
              <a:buNone/>
            </a:pPr>
            <a:r>
              <a:rPr lang="en-US" sz="2400" i="1" dirty="0"/>
              <a:t>AHRI 1230-2023 Critical Parameters</a:t>
            </a:r>
            <a:r>
              <a:rPr lang="en-US" sz="2400" dirty="0"/>
              <a:t> definition: </a:t>
            </a:r>
          </a:p>
          <a:p>
            <a:endParaRPr lang="en-US" sz="2400" dirty="0"/>
          </a:p>
          <a:p>
            <a:pPr marL="0" indent="0">
              <a:buNone/>
            </a:pPr>
            <a:r>
              <a:rPr lang="en-US" sz="2400" dirty="0"/>
              <a:t>Key variables affecting the measured result. Any operating state or position for a component, either set manually or automatically by System Controls that can impact system performance. The settings of modulating components of a VRF System are </a:t>
            </a:r>
            <a:r>
              <a:rPr lang="en-US" sz="2400" u="sng" dirty="0"/>
              <a:t>compressor speed(s), outdoor fan speed(s), and outdoor variable valve position(s)</a:t>
            </a:r>
            <a:r>
              <a:rPr lang="en-US" sz="2400" dirty="0"/>
              <a:t>.  </a:t>
            </a:r>
          </a:p>
          <a:p>
            <a:pPr marL="0" indent="0">
              <a:buNone/>
            </a:pPr>
            <a:endParaRPr lang="en-US" sz="2400" i="1" dirty="0"/>
          </a:p>
          <a:p>
            <a:pPr marL="0" indent="0">
              <a:buNone/>
            </a:pPr>
            <a:r>
              <a:rPr lang="en-US" sz="2400" b="1" dirty="0"/>
              <a:t>VRF System Critical Parameters: </a:t>
            </a:r>
          </a:p>
          <a:p>
            <a:r>
              <a:rPr lang="en-US" sz="2400" b="1" dirty="0"/>
              <a:t>Compressor Speed(s)</a:t>
            </a:r>
          </a:p>
          <a:p>
            <a:r>
              <a:rPr lang="en-US" sz="2400" b="1" dirty="0"/>
              <a:t>Outdoor Fan Speed(s)</a:t>
            </a:r>
          </a:p>
          <a:p>
            <a:r>
              <a:rPr lang="en-US" sz="2400" b="1" dirty="0"/>
              <a:t>Outdoor Variable Valve Position(s) </a:t>
            </a:r>
          </a:p>
        </p:txBody>
      </p:sp>
      <p:sp>
        <p:nvSpPr>
          <p:cNvPr id="4" name="Rectangle 3">
            <a:extLst>
              <a:ext uri="{FF2B5EF4-FFF2-40B4-BE49-F238E27FC236}">
                <a16:creationId xmlns:a16="http://schemas.microsoft.com/office/drawing/2014/main" id="{04E97B38-3A25-E1A6-E4D0-2251C8EAB9FD}"/>
              </a:ext>
            </a:extLst>
          </p:cNvPr>
          <p:cNvSpPr/>
          <p:nvPr/>
        </p:nvSpPr>
        <p:spPr>
          <a:xfrm>
            <a:off x="323850" y="4333875"/>
            <a:ext cx="5162550" cy="1781175"/>
          </a:xfrm>
          <a:prstGeom prst="rect">
            <a:avLst/>
          </a:prstGeom>
          <a:no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1874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AHRI 1230-2023 </a:t>
            </a:r>
            <a:br>
              <a:rPr lang="en-US" b="1" dirty="0">
                <a:solidFill>
                  <a:srgbClr val="FFFFFF"/>
                </a:solidFill>
              </a:rPr>
            </a:br>
            <a:r>
              <a:rPr lang="en-US" b="1" dirty="0">
                <a:solidFill>
                  <a:srgbClr val="FFFFFF"/>
                </a:solidFill>
              </a:rPr>
              <a:t>Setting </a:t>
            </a:r>
            <a:r>
              <a:rPr lang="en-US" b="1" i="1" dirty="0">
                <a:solidFill>
                  <a:srgbClr val="FFFFFF"/>
                </a:solidFill>
              </a:rPr>
              <a:t>Critical Parameters for IEER Test Points</a:t>
            </a:r>
          </a:p>
        </p:txBody>
      </p:sp>
      <p:sp>
        <p:nvSpPr>
          <p:cNvPr id="5" name="Content Placeholder 4">
            <a:extLst>
              <a:ext uri="{FF2B5EF4-FFF2-40B4-BE49-F238E27FC236}">
                <a16:creationId xmlns:a16="http://schemas.microsoft.com/office/drawing/2014/main" id="{6A1CEB05-0AEF-D8E9-C496-F9E447BF39AD}"/>
              </a:ext>
            </a:extLst>
          </p:cNvPr>
          <p:cNvSpPr>
            <a:spLocks noGrp="1"/>
          </p:cNvSpPr>
          <p:nvPr>
            <p:ph idx="1"/>
          </p:nvPr>
        </p:nvSpPr>
        <p:spPr>
          <a:xfrm>
            <a:off x="114932" y="2126420"/>
            <a:ext cx="4612104" cy="4570472"/>
          </a:xfrm>
        </p:spPr>
        <p:txBody>
          <a:bodyPr>
            <a:normAutofit/>
          </a:bodyPr>
          <a:lstStyle/>
          <a:p>
            <a:pPr marL="0" indent="0" algn="just">
              <a:buNone/>
            </a:pPr>
            <a:r>
              <a:rPr lang="en-US" sz="2400" b="1" u="sng" dirty="0"/>
              <a:t>Section 5.1.2.1 of AHRI 1230-2023</a:t>
            </a:r>
          </a:p>
          <a:p>
            <a:pPr marL="0" indent="0" algn="just">
              <a:buNone/>
            </a:pPr>
            <a:endParaRPr lang="en-US" sz="2400" u="sng" dirty="0"/>
          </a:p>
          <a:p>
            <a:pPr marL="0" indent="0" algn="just">
              <a:buNone/>
            </a:pPr>
            <a:r>
              <a:rPr lang="en-US" sz="2400" i="1" dirty="0"/>
              <a:t>“At each load point, Critical Parameters shall be </a:t>
            </a:r>
            <a:r>
              <a:rPr lang="en-US" sz="2400" i="1" u="sng" dirty="0"/>
              <a:t>set</a:t>
            </a:r>
            <a:r>
              <a:rPr lang="en-US" sz="2400" i="1" dirty="0"/>
              <a:t> to the values in the Supplemental Testing Instructions. Once set, Control Settings shall remain unchanged for the remainder of test (except for allowable adjustment of Critical Parameters …” </a:t>
            </a:r>
          </a:p>
        </p:txBody>
      </p:sp>
      <p:pic>
        <p:nvPicPr>
          <p:cNvPr id="7" name="Picture 6">
            <a:extLst>
              <a:ext uri="{FF2B5EF4-FFF2-40B4-BE49-F238E27FC236}">
                <a16:creationId xmlns:a16="http://schemas.microsoft.com/office/drawing/2014/main" id="{CCAFEC15-2EBD-23BF-CCE4-04435F76391C}"/>
              </a:ext>
            </a:extLst>
          </p:cNvPr>
          <p:cNvPicPr>
            <a:picLocks noChangeAspect="1"/>
          </p:cNvPicPr>
          <p:nvPr/>
        </p:nvPicPr>
        <p:blipFill>
          <a:blip r:embed="rId2"/>
          <a:stretch>
            <a:fillRect/>
          </a:stretch>
        </p:blipFill>
        <p:spPr>
          <a:xfrm>
            <a:off x="4841968" y="1692413"/>
            <a:ext cx="7019105" cy="5105574"/>
          </a:xfrm>
          <a:prstGeom prst="rect">
            <a:avLst/>
          </a:prstGeom>
        </p:spPr>
      </p:pic>
    </p:spTree>
    <p:extLst>
      <p:ext uri="{BB962C8B-B14F-4D97-AF65-F5344CB8AC3E}">
        <p14:creationId xmlns:p14="http://schemas.microsoft.com/office/powerpoint/2010/main" val="2590437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0" y="252550"/>
            <a:ext cx="12191996" cy="1338192"/>
          </a:xfrm>
        </p:spPr>
        <p:txBody>
          <a:bodyPr>
            <a:noAutofit/>
          </a:bodyPr>
          <a:lstStyle/>
          <a:p>
            <a:r>
              <a:rPr lang="en-US" sz="3900" b="1" dirty="0">
                <a:solidFill>
                  <a:srgbClr val="FFFFFF"/>
                </a:solidFill>
              </a:rPr>
              <a:t>Overview of AHRI 1230-2023 Controls Verification Procedure</a:t>
            </a:r>
            <a:endParaRPr lang="en-US" sz="3900" b="1" i="1" dirty="0">
              <a:solidFill>
                <a:srgbClr val="FFFFFF"/>
              </a:solidFill>
            </a:endParaRPr>
          </a:p>
        </p:txBody>
      </p:sp>
      <p:sp>
        <p:nvSpPr>
          <p:cNvPr id="4" name="TextBox 3">
            <a:extLst>
              <a:ext uri="{FF2B5EF4-FFF2-40B4-BE49-F238E27FC236}">
                <a16:creationId xmlns:a16="http://schemas.microsoft.com/office/drawing/2014/main" id="{C218699E-4865-75F8-A97F-1BB3206B1926}"/>
              </a:ext>
            </a:extLst>
          </p:cNvPr>
          <p:cNvSpPr txBox="1"/>
          <p:nvPr/>
        </p:nvSpPr>
        <p:spPr>
          <a:xfrm>
            <a:off x="121916" y="1645933"/>
            <a:ext cx="12070080" cy="5212068"/>
          </a:xfrm>
          <a:prstGeom prst="rect">
            <a:avLst/>
          </a:prstGeom>
          <a:noFill/>
        </p:spPr>
        <p:txBody>
          <a:bodyPr wrap="square">
            <a:spAutoFit/>
          </a:bodyPr>
          <a:lstStyle/>
          <a:p>
            <a:pPr marL="342900" marR="0" indent="-342900">
              <a:lnSpc>
                <a:spcPct val="107000"/>
              </a:lnSpc>
              <a:spcBef>
                <a:spcPts val="0"/>
              </a:spcBef>
              <a:spcAft>
                <a:spcPts val="0"/>
              </a:spcAft>
              <a:buFont typeface="Arial" panose="020B0604020202020204" pitchFamily="34" charset="0"/>
              <a:buChar char="•"/>
            </a:pPr>
            <a:r>
              <a:rPr lang="en-US" sz="2400" b="1" u="sng" dirty="0">
                <a:solidFill>
                  <a:schemeClr val="tx1"/>
                </a:solidFill>
                <a:effectLst/>
                <a:latin typeface="+mn-lt"/>
                <a:ea typeface="Calibri" panose="020F0502020204030204" pitchFamily="34" charset="0"/>
                <a:cs typeface="Times New Roman" panose="02020603050405020304" pitchFamily="18" charset="0"/>
              </a:rPr>
              <a:t>Controls Verification Procedure (CVP):</a:t>
            </a:r>
            <a:r>
              <a:rPr lang="en-US" sz="2400" b="1" dirty="0">
                <a:solidFill>
                  <a:schemeClr val="tx1"/>
                </a:solidFill>
                <a:effectLst/>
                <a:latin typeface="+mn-lt"/>
                <a:ea typeface="Calibri" panose="020F0502020204030204" pitchFamily="34" charset="0"/>
                <a:cs typeface="Times New Roman" panose="02020603050405020304" pitchFamily="18" charset="0"/>
              </a:rPr>
              <a:t> </a:t>
            </a:r>
            <a:r>
              <a:rPr lang="en-US" sz="2400" dirty="0">
                <a:solidFill>
                  <a:schemeClr val="tx1"/>
                </a:solidFill>
                <a:effectLst/>
                <a:latin typeface="+mn-lt"/>
                <a:ea typeface="Calibri" panose="020F0502020204030204" pitchFamily="34" charset="0"/>
                <a:cs typeface="Times New Roman" panose="02020603050405020304" pitchFamily="18" charset="0"/>
              </a:rPr>
              <a:t>Ensures compressor speed(s), outdoor fan speed(s), and outdoor valve position(s) during steady-state testing align with native controls.</a:t>
            </a:r>
          </a:p>
          <a:p>
            <a:pPr marL="342900" marR="0" indent="-342900">
              <a:lnSpc>
                <a:spcPct val="107000"/>
              </a:lnSpc>
              <a:spcBef>
                <a:spcPts val="0"/>
              </a:spcBef>
              <a:spcAft>
                <a:spcPts val="0"/>
              </a:spcAft>
              <a:buFont typeface="Arial" panose="020B0604020202020204" pitchFamily="34" charset="0"/>
              <a:buChar char="•"/>
            </a:pPr>
            <a:endParaRPr lang="en-US" sz="2400" dirty="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en-US" sz="2400" dirty="0">
                <a:ea typeface="Calibri" panose="020F0502020204030204" pitchFamily="34" charset="0"/>
                <a:cs typeface="Times New Roman" panose="02020603050405020304" pitchFamily="18" charset="0"/>
              </a:rPr>
              <a:t>During Controls Verification Procedure (CVP):</a:t>
            </a:r>
          </a:p>
          <a:p>
            <a:pPr marL="342900" marR="0" indent="-342900">
              <a:lnSpc>
                <a:spcPct val="107000"/>
              </a:lnSpc>
              <a:spcBef>
                <a:spcPts val="0"/>
              </a:spcBef>
              <a:spcAft>
                <a:spcPts val="0"/>
              </a:spcAft>
              <a:buFont typeface="Arial" panose="020B0604020202020204" pitchFamily="34" charset="0"/>
              <a:buChar char="•"/>
            </a:pPr>
            <a:endParaRPr lang="en-US" sz="2400" dirty="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en-US" sz="2400" dirty="0">
                <a:ea typeface="Calibri" panose="020F0502020204030204" pitchFamily="34" charset="0"/>
                <a:cs typeface="Times New Roman" panose="02020603050405020304" pitchFamily="18" charset="0"/>
              </a:rPr>
              <a:t>Native controls of VRF system control the critical parameters. </a:t>
            </a:r>
          </a:p>
          <a:p>
            <a:pPr marL="342900" marR="0" indent="-342900">
              <a:lnSpc>
                <a:spcPct val="107000"/>
              </a:lnSpc>
              <a:spcBef>
                <a:spcPts val="0"/>
              </a:spcBef>
              <a:spcAft>
                <a:spcPts val="0"/>
              </a:spcAft>
              <a:buFont typeface="Arial" panose="020B0604020202020204" pitchFamily="34" charset="0"/>
              <a:buChar char="•"/>
            </a:pPr>
            <a:endParaRPr lang="en-US" sz="2400" dirty="0">
              <a:solidFill>
                <a:schemeClr val="tx1"/>
              </a:solidFill>
              <a:effectLst/>
              <a:latin typeface="+mn-lt"/>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en-US" sz="2400" dirty="0">
                <a:solidFill>
                  <a:schemeClr val="tx1"/>
                </a:solidFill>
                <a:effectLst/>
                <a:latin typeface="+mn-lt"/>
                <a:ea typeface="Calibri" panose="020F0502020204030204" pitchFamily="34" charset="0"/>
                <a:cs typeface="Times New Roman" panose="02020603050405020304" pitchFamily="18" charset="0"/>
              </a:rPr>
              <a:t>Dry-b</a:t>
            </a:r>
            <a:r>
              <a:rPr lang="en-US" sz="2400" dirty="0">
                <a:ea typeface="Calibri" panose="020F0502020204030204" pitchFamily="34" charset="0"/>
                <a:cs typeface="Times New Roman" panose="02020603050405020304" pitchFamily="18" charset="0"/>
              </a:rPr>
              <a:t>ulb indoor temperature starts elevated and then is steadily ramped down. In response, VRF system (under native controls) starts near rated capacity, and then ramps down to part-load capacities. </a:t>
            </a:r>
          </a:p>
          <a:p>
            <a:pPr marL="342900" marR="0" indent="-342900">
              <a:lnSpc>
                <a:spcPct val="107000"/>
              </a:lnSpc>
              <a:spcBef>
                <a:spcPts val="0"/>
              </a:spcBef>
              <a:spcAft>
                <a:spcPts val="0"/>
              </a:spcAft>
              <a:buFont typeface="Arial" panose="020B0604020202020204" pitchFamily="34" charset="0"/>
              <a:buChar char="•"/>
            </a:pPr>
            <a:endParaRPr lang="en-US" sz="2400" dirty="0">
              <a:solidFill>
                <a:schemeClr val="tx1"/>
              </a:solidFill>
              <a:effectLst/>
              <a:latin typeface="+mn-lt"/>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en-US" sz="2400" dirty="0">
                <a:ea typeface="Calibri" panose="020F0502020204030204" pitchFamily="34" charset="0"/>
                <a:cs typeface="Times New Roman" panose="02020603050405020304" pitchFamily="18" charset="0"/>
              </a:rPr>
              <a:t>As VRF system ramps down, a budget/points system evaluates the agreement of critical parameters under native controls and those used for steady-state testing. </a:t>
            </a:r>
            <a:endParaRPr lang="en-US" sz="2400" dirty="0">
              <a:solidFill>
                <a:schemeClr val="tx1"/>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238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Schematic of Controls Verification Procedure (CVP)</a:t>
            </a:r>
          </a:p>
        </p:txBody>
      </p:sp>
      <p:pic>
        <p:nvPicPr>
          <p:cNvPr id="4" name="Picture 3" descr="A diagram of a machine&#10;&#10;Description automatically generated">
            <a:extLst>
              <a:ext uri="{FF2B5EF4-FFF2-40B4-BE49-F238E27FC236}">
                <a16:creationId xmlns:a16="http://schemas.microsoft.com/office/drawing/2014/main" id="{6BC40C24-35F5-86EE-0B88-04625A6B606D}"/>
              </a:ext>
            </a:extLst>
          </p:cNvPr>
          <p:cNvPicPr>
            <a:picLocks noChangeAspect="1"/>
          </p:cNvPicPr>
          <p:nvPr/>
        </p:nvPicPr>
        <p:blipFill>
          <a:blip r:embed="rId2"/>
          <a:stretch>
            <a:fillRect/>
          </a:stretch>
        </p:blipFill>
        <p:spPr>
          <a:xfrm>
            <a:off x="3066481" y="1590741"/>
            <a:ext cx="7937638" cy="5238840"/>
          </a:xfrm>
          <a:prstGeom prst="rect">
            <a:avLst/>
          </a:prstGeom>
        </p:spPr>
      </p:pic>
      <p:sp>
        <p:nvSpPr>
          <p:cNvPr id="3" name="TextBox 2">
            <a:extLst>
              <a:ext uri="{FF2B5EF4-FFF2-40B4-BE49-F238E27FC236}">
                <a16:creationId xmlns:a16="http://schemas.microsoft.com/office/drawing/2014/main" id="{094BA284-BC29-5870-7B42-6682174A2A64}"/>
              </a:ext>
            </a:extLst>
          </p:cNvPr>
          <p:cNvSpPr txBox="1"/>
          <p:nvPr/>
        </p:nvSpPr>
        <p:spPr>
          <a:xfrm>
            <a:off x="1808817" y="2880995"/>
            <a:ext cx="2515325" cy="830997"/>
          </a:xfrm>
          <a:prstGeom prst="rect">
            <a:avLst/>
          </a:prstGeom>
          <a:solidFill>
            <a:schemeClr val="bg1"/>
          </a:solidFill>
          <a:ln>
            <a:solidFill>
              <a:schemeClr val="tx1"/>
            </a:solidFill>
          </a:ln>
        </p:spPr>
        <p:txBody>
          <a:bodyPr wrap="square" rtlCol="0">
            <a:spAutoFit/>
          </a:bodyPr>
          <a:lstStyle/>
          <a:p>
            <a:pPr algn="ctr"/>
            <a:r>
              <a:rPr lang="en-US" sz="2400" dirty="0"/>
              <a:t>Indoor Dry Bulb Temperature (°F)</a:t>
            </a:r>
          </a:p>
        </p:txBody>
      </p:sp>
      <p:sp>
        <p:nvSpPr>
          <p:cNvPr id="5" name="TextBox 4">
            <a:extLst>
              <a:ext uri="{FF2B5EF4-FFF2-40B4-BE49-F238E27FC236}">
                <a16:creationId xmlns:a16="http://schemas.microsoft.com/office/drawing/2014/main" id="{CB3273A6-E21B-EC5F-52DB-C0375060E47A}"/>
              </a:ext>
            </a:extLst>
          </p:cNvPr>
          <p:cNvSpPr txBox="1"/>
          <p:nvPr/>
        </p:nvSpPr>
        <p:spPr>
          <a:xfrm>
            <a:off x="2362200" y="4453998"/>
            <a:ext cx="1961941" cy="830997"/>
          </a:xfrm>
          <a:prstGeom prst="rect">
            <a:avLst/>
          </a:prstGeom>
          <a:solidFill>
            <a:schemeClr val="bg1"/>
          </a:solidFill>
          <a:ln>
            <a:solidFill>
              <a:schemeClr val="tx1"/>
            </a:solidFill>
          </a:ln>
        </p:spPr>
        <p:txBody>
          <a:bodyPr wrap="square" rtlCol="0">
            <a:spAutoFit/>
          </a:bodyPr>
          <a:lstStyle/>
          <a:p>
            <a:pPr algn="ctr"/>
            <a:r>
              <a:rPr lang="en-US" sz="2400" dirty="0"/>
              <a:t>Compressor </a:t>
            </a:r>
            <a:br>
              <a:rPr lang="en-US" sz="2400" dirty="0"/>
            </a:br>
            <a:r>
              <a:rPr lang="en-US" sz="2400" dirty="0"/>
              <a:t>Speed (Hz)</a:t>
            </a:r>
          </a:p>
        </p:txBody>
      </p:sp>
      <p:sp>
        <p:nvSpPr>
          <p:cNvPr id="6" name="TextBox 5">
            <a:extLst>
              <a:ext uri="{FF2B5EF4-FFF2-40B4-BE49-F238E27FC236}">
                <a16:creationId xmlns:a16="http://schemas.microsoft.com/office/drawing/2014/main" id="{7F519FF4-A258-EA79-475E-D3C624A88012}"/>
              </a:ext>
            </a:extLst>
          </p:cNvPr>
          <p:cNvSpPr txBox="1"/>
          <p:nvPr/>
        </p:nvSpPr>
        <p:spPr>
          <a:xfrm>
            <a:off x="1981201" y="5727036"/>
            <a:ext cx="2342940" cy="830997"/>
          </a:xfrm>
          <a:prstGeom prst="rect">
            <a:avLst/>
          </a:prstGeom>
          <a:solidFill>
            <a:schemeClr val="bg1"/>
          </a:solidFill>
          <a:ln>
            <a:solidFill>
              <a:schemeClr val="tx1"/>
            </a:solidFill>
          </a:ln>
        </p:spPr>
        <p:txBody>
          <a:bodyPr wrap="square" rtlCol="0">
            <a:spAutoFit/>
          </a:bodyPr>
          <a:lstStyle/>
          <a:p>
            <a:pPr algn="ctr"/>
            <a:r>
              <a:rPr lang="en-US" sz="2400" dirty="0"/>
              <a:t>Thermally Active Indoor Units </a:t>
            </a:r>
          </a:p>
        </p:txBody>
      </p:sp>
    </p:spTree>
    <p:extLst>
      <p:ext uri="{BB962C8B-B14F-4D97-AF65-F5344CB8AC3E}">
        <p14:creationId xmlns:p14="http://schemas.microsoft.com/office/powerpoint/2010/main" val="1257971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459346" y="93371"/>
            <a:ext cx="11277598" cy="1403997"/>
          </a:xfrm>
        </p:spPr>
        <p:txBody>
          <a:bodyPr>
            <a:normAutofit/>
          </a:bodyPr>
          <a:lstStyle/>
          <a:p>
            <a:r>
              <a:rPr lang="en-US" sz="4000" b="1" dirty="0">
                <a:solidFill>
                  <a:srgbClr val="FFFFFF"/>
                </a:solidFill>
              </a:rPr>
              <a:t>Indoor Dry Bulb Temperature </a:t>
            </a:r>
            <a:br>
              <a:rPr lang="en-US" sz="4000" dirty="0">
                <a:solidFill>
                  <a:srgbClr val="FFFFFF"/>
                </a:solidFill>
              </a:rPr>
            </a:br>
            <a:r>
              <a:rPr lang="en-US" sz="3200" i="1" dirty="0">
                <a:solidFill>
                  <a:srgbClr val="FFFFFF"/>
                </a:solidFill>
              </a:rPr>
              <a:t>Controls Verification Procedure (CVP)</a:t>
            </a:r>
            <a:endParaRPr lang="en-US" sz="4000" i="1" dirty="0">
              <a:solidFill>
                <a:srgbClr val="FFFFFF"/>
              </a:solidFill>
            </a:endParaRPr>
          </a:p>
        </p:txBody>
      </p:sp>
      <p:pic>
        <p:nvPicPr>
          <p:cNvPr id="5" name="Picture 4">
            <a:extLst>
              <a:ext uri="{FF2B5EF4-FFF2-40B4-BE49-F238E27FC236}">
                <a16:creationId xmlns:a16="http://schemas.microsoft.com/office/drawing/2014/main" id="{932F7206-C7BD-49E9-806E-564CBE556E0E}"/>
              </a:ext>
            </a:extLst>
          </p:cNvPr>
          <p:cNvPicPr>
            <a:picLocks noChangeAspect="1"/>
          </p:cNvPicPr>
          <p:nvPr/>
        </p:nvPicPr>
        <p:blipFill>
          <a:blip r:embed="rId2"/>
          <a:stretch>
            <a:fillRect/>
          </a:stretch>
        </p:blipFill>
        <p:spPr>
          <a:xfrm>
            <a:off x="762717" y="2047924"/>
            <a:ext cx="11429283" cy="3773304"/>
          </a:xfrm>
          <a:prstGeom prst="rect">
            <a:avLst/>
          </a:prstGeom>
        </p:spPr>
      </p:pic>
      <p:sp>
        <p:nvSpPr>
          <p:cNvPr id="3" name="TextBox 2">
            <a:extLst>
              <a:ext uri="{FF2B5EF4-FFF2-40B4-BE49-F238E27FC236}">
                <a16:creationId xmlns:a16="http://schemas.microsoft.com/office/drawing/2014/main" id="{BD60AAA6-7E37-0F35-BDA5-24521929047D}"/>
              </a:ext>
            </a:extLst>
          </p:cNvPr>
          <p:cNvSpPr txBox="1"/>
          <p:nvPr/>
        </p:nvSpPr>
        <p:spPr>
          <a:xfrm>
            <a:off x="69791" y="3944101"/>
            <a:ext cx="2515325" cy="830997"/>
          </a:xfrm>
          <a:prstGeom prst="rect">
            <a:avLst/>
          </a:prstGeom>
          <a:solidFill>
            <a:schemeClr val="bg1"/>
          </a:solidFill>
          <a:ln>
            <a:solidFill>
              <a:schemeClr val="tx1"/>
            </a:solidFill>
          </a:ln>
        </p:spPr>
        <p:txBody>
          <a:bodyPr wrap="square" rtlCol="0">
            <a:spAutoFit/>
          </a:bodyPr>
          <a:lstStyle/>
          <a:p>
            <a:pPr algn="ctr"/>
            <a:r>
              <a:rPr lang="en-US" sz="2400" dirty="0"/>
              <a:t>Indoor Dry Bulb Temperature (°F)</a:t>
            </a:r>
          </a:p>
        </p:txBody>
      </p:sp>
      <p:sp>
        <p:nvSpPr>
          <p:cNvPr id="4" name="TextBox 3">
            <a:extLst>
              <a:ext uri="{FF2B5EF4-FFF2-40B4-BE49-F238E27FC236}">
                <a16:creationId xmlns:a16="http://schemas.microsoft.com/office/drawing/2014/main" id="{19F9A57F-AF18-830A-983D-0B9DEBA166F5}"/>
              </a:ext>
            </a:extLst>
          </p:cNvPr>
          <p:cNvSpPr txBox="1"/>
          <p:nvPr/>
        </p:nvSpPr>
        <p:spPr>
          <a:xfrm rot="16200000">
            <a:off x="3176069" y="5721132"/>
            <a:ext cx="995665" cy="830997"/>
          </a:xfrm>
          <a:prstGeom prst="rect">
            <a:avLst/>
          </a:prstGeom>
          <a:solidFill>
            <a:schemeClr val="bg1"/>
          </a:solidFill>
          <a:ln>
            <a:solidFill>
              <a:schemeClr val="tx1"/>
            </a:solidFill>
          </a:ln>
        </p:spPr>
        <p:txBody>
          <a:bodyPr wrap="square" rtlCol="0">
            <a:spAutoFit/>
          </a:bodyPr>
          <a:lstStyle/>
          <a:p>
            <a:pPr algn="ctr"/>
            <a:r>
              <a:rPr lang="en-US" sz="2400" dirty="0"/>
              <a:t>CVP Start</a:t>
            </a:r>
          </a:p>
        </p:txBody>
      </p:sp>
      <p:sp>
        <p:nvSpPr>
          <p:cNvPr id="6" name="TextBox 5">
            <a:extLst>
              <a:ext uri="{FF2B5EF4-FFF2-40B4-BE49-F238E27FC236}">
                <a16:creationId xmlns:a16="http://schemas.microsoft.com/office/drawing/2014/main" id="{02CC9483-09AF-1505-00B5-7D2F1A59D423}"/>
              </a:ext>
            </a:extLst>
          </p:cNvPr>
          <p:cNvSpPr txBox="1"/>
          <p:nvPr/>
        </p:nvSpPr>
        <p:spPr>
          <a:xfrm rot="16200000">
            <a:off x="9831964" y="5877997"/>
            <a:ext cx="813235" cy="461665"/>
          </a:xfrm>
          <a:prstGeom prst="rect">
            <a:avLst/>
          </a:prstGeom>
          <a:solidFill>
            <a:schemeClr val="bg1"/>
          </a:solidFill>
          <a:ln>
            <a:solidFill>
              <a:schemeClr val="tx1"/>
            </a:solidFill>
          </a:ln>
        </p:spPr>
        <p:txBody>
          <a:bodyPr wrap="square" rtlCol="0">
            <a:spAutoFit/>
          </a:bodyPr>
          <a:lstStyle/>
          <a:p>
            <a:pPr algn="ctr"/>
            <a:r>
              <a:rPr lang="en-US" sz="2400" dirty="0"/>
              <a:t>T-off</a:t>
            </a:r>
          </a:p>
        </p:txBody>
      </p:sp>
      <p:sp>
        <p:nvSpPr>
          <p:cNvPr id="7" name="TextBox 6">
            <a:extLst>
              <a:ext uri="{FF2B5EF4-FFF2-40B4-BE49-F238E27FC236}">
                <a16:creationId xmlns:a16="http://schemas.microsoft.com/office/drawing/2014/main" id="{3496FB99-AAEF-A07A-5DE2-644FA5F7F3B4}"/>
              </a:ext>
            </a:extLst>
          </p:cNvPr>
          <p:cNvSpPr txBox="1"/>
          <p:nvPr/>
        </p:nvSpPr>
        <p:spPr>
          <a:xfrm rot="16200000">
            <a:off x="11351815" y="5836427"/>
            <a:ext cx="738486" cy="830997"/>
          </a:xfrm>
          <a:prstGeom prst="rect">
            <a:avLst/>
          </a:prstGeom>
          <a:solidFill>
            <a:schemeClr val="bg1"/>
          </a:solidFill>
          <a:ln>
            <a:solidFill>
              <a:schemeClr val="tx1"/>
            </a:solidFill>
          </a:ln>
        </p:spPr>
        <p:txBody>
          <a:bodyPr wrap="square" rtlCol="0">
            <a:spAutoFit/>
          </a:bodyPr>
          <a:lstStyle/>
          <a:p>
            <a:pPr algn="ctr"/>
            <a:r>
              <a:rPr lang="en-US" sz="2400" dirty="0"/>
              <a:t>CVP End</a:t>
            </a:r>
          </a:p>
        </p:txBody>
      </p:sp>
    </p:spTree>
    <p:extLst>
      <p:ext uri="{BB962C8B-B14F-4D97-AF65-F5344CB8AC3E}">
        <p14:creationId xmlns:p14="http://schemas.microsoft.com/office/powerpoint/2010/main" val="2256425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E2C2384-AD55-47FD-D160-688BE2960B7B}"/>
              </a:ext>
            </a:extLst>
          </p:cNvPr>
          <p:cNvPicPr>
            <a:picLocks noChangeAspect="1"/>
          </p:cNvPicPr>
          <p:nvPr/>
        </p:nvPicPr>
        <p:blipFill>
          <a:blip r:embed="rId2"/>
          <a:stretch>
            <a:fillRect/>
          </a:stretch>
        </p:blipFill>
        <p:spPr>
          <a:xfrm>
            <a:off x="149473" y="3429000"/>
            <a:ext cx="11893050" cy="1839411"/>
          </a:xfrm>
          <a:prstGeom prst="rect">
            <a:avLst/>
          </a:prstGeom>
        </p:spPr>
      </p:pic>
      <p:sp>
        <p:nvSpPr>
          <p:cNvPr id="3" name="Title 1">
            <a:extLst>
              <a:ext uri="{FF2B5EF4-FFF2-40B4-BE49-F238E27FC236}">
                <a16:creationId xmlns:a16="http://schemas.microsoft.com/office/drawing/2014/main" id="{D1DB5CFD-5654-7E8C-32E0-FCDEB4A038E3}"/>
              </a:ext>
            </a:extLst>
          </p:cNvPr>
          <p:cNvSpPr>
            <a:spLocks noGrp="1"/>
          </p:cNvSpPr>
          <p:nvPr>
            <p:ph type="title"/>
          </p:nvPr>
        </p:nvSpPr>
        <p:spPr>
          <a:xfrm>
            <a:off x="584200" y="295275"/>
            <a:ext cx="11277600" cy="1211553"/>
          </a:xfrm>
        </p:spPr>
        <p:txBody>
          <a:bodyPr>
            <a:normAutofit/>
          </a:bodyPr>
          <a:lstStyle/>
          <a:p>
            <a:r>
              <a:rPr lang="en-US" sz="4000" b="1" dirty="0">
                <a:solidFill>
                  <a:srgbClr val="FFFFFF"/>
                </a:solidFill>
              </a:rPr>
              <a:t>Compressor Speed</a:t>
            </a:r>
            <a:br>
              <a:rPr lang="en-US" sz="4000" dirty="0">
                <a:solidFill>
                  <a:srgbClr val="FFFFFF"/>
                </a:solidFill>
              </a:rPr>
            </a:br>
            <a:r>
              <a:rPr lang="en-US" sz="3200" i="1" dirty="0">
                <a:solidFill>
                  <a:srgbClr val="FFFFFF"/>
                </a:solidFill>
              </a:rPr>
              <a:t>Controls Verification Procedure (CVP)</a:t>
            </a:r>
            <a:endParaRPr lang="en-US" sz="4000" i="1" dirty="0">
              <a:solidFill>
                <a:srgbClr val="FFFFFF"/>
              </a:solidFill>
            </a:endParaRPr>
          </a:p>
        </p:txBody>
      </p:sp>
      <p:sp>
        <p:nvSpPr>
          <p:cNvPr id="4" name="TextBox 3">
            <a:extLst>
              <a:ext uri="{FF2B5EF4-FFF2-40B4-BE49-F238E27FC236}">
                <a16:creationId xmlns:a16="http://schemas.microsoft.com/office/drawing/2014/main" id="{941B17A2-7B8D-0FD2-BC51-A8D203AE3DEE}"/>
              </a:ext>
            </a:extLst>
          </p:cNvPr>
          <p:cNvSpPr txBox="1"/>
          <p:nvPr/>
        </p:nvSpPr>
        <p:spPr>
          <a:xfrm>
            <a:off x="297057" y="3877761"/>
            <a:ext cx="1961941" cy="830997"/>
          </a:xfrm>
          <a:prstGeom prst="rect">
            <a:avLst/>
          </a:prstGeom>
          <a:solidFill>
            <a:schemeClr val="bg1"/>
          </a:solidFill>
          <a:ln>
            <a:solidFill>
              <a:schemeClr val="tx1"/>
            </a:solidFill>
          </a:ln>
        </p:spPr>
        <p:txBody>
          <a:bodyPr wrap="square" rtlCol="0">
            <a:spAutoFit/>
          </a:bodyPr>
          <a:lstStyle/>
          <a:p>
            <a:pPr algn="ctr"/>
            <a:r>
              <a:rPr lang="en-US" sz="2400" dirty="0"/>
              <a:t>Compressor </a:t>
            </a:r>
            <a:br>
              <a:rPr lang="en-US" sz="2400" dirty="0"/>
            </a:br>
            <a:r>
              <a:rPr lang="en-US" sz="2400" dirty="0"/>
              <a:t>Speed (Hz)</a:t>
            </a:r>
          </a:p>
        </p:txBody>
      </p:sp>
      <p:sp>
        <p:nvSpPr>
          <p:cNvPr id="6" name="TextBox 5">
            <a:extLst>
              <a:ext uri="{FF2B5EF4-FFF2-40B4-BE49-F238E27FC236}">
                <a16:creationId xmlns:a16="http://schemas.microsoft.com/office/drawing/2014/main" id="{3C93487D-ACED-717D-1C4A-1F0DAC760265}"/>
              </a:ext>
            </a:extLst>
          </p:cNvPr>
          <p:cNvSpPr txBox="1"/>
          <p:nvPr/>
        </p:nvSpPr>
        <p:spPr>
          <a:xfrm rot="16200000">
            <a:off x="2411690" y="2912417"/>
            <a:ext cx="1469023" cy="461665"/>
          </a:xfrm>
          <a:prstGeom prst="rect">
            <a:avLst/>
          </a:prstGeom>
          <a:solidFill>
            <a:schemeClr val="bg1"/>
          </a:solidFill>
          <a:ln>
            <a:solidFill>
              <a:schemeClr val="tx1"/>
            </a:solidFill>
          </a:ln>
        </p:spPr>
        <p:txBody>
          <a:bodyPr wrap="square" rtlCol="0">
            <a:spAutoFit/>
          </a:bodyPr>
          <a:lstStyle/>
          <a:p>
            <a:pPr algn="ctr"/>
            <a:r>
              <a:rPr lang="en-US" sz="2400" dirty="0"/>
              <a:t>CVP Start</a:t>
            </a:r>
          </a:p>
        </p:txBody>
      </p:sp>
      <p:sp>
        <p:nvSpPr>
          <p:cNvPr id="7" name="TextBox 6">
            <a:extLst>
              <a:ext uri="{FF2B5EF4-FFF2-40B4-BE49-F238E27FC236}">
                <a16:creationId xmlns:a16="http://schemas.microsoft.com/office/drawing/2014/main" id="{7C49F51C-4E19-FDA1-EDB7-4C15084793BA}"/>
              </a:ext>
            </a:extLst>
          </p:cNvPr>
          <p:cNvSpPr txBox="1"/>
          <p:nvPr/>
        </p:nvSpPr>
        <p:spPr>
          <a:xfrm rot="16200000">
            <a:off x="10455796" y="3525722"/>
            <a:ext cx="1839412" cy="461665"/>
          </a:xfrm>
          <a:prstGeom prst="rect">
            <a:avLst/>
          </a:prstGeom>
          <a:solidFill>
            <a:schemeClr val="bg1"/>
          </a:solidFill>
          <a:ln>
            <a:solidFill>
              <a:schemeClr val="tx1"/>
            </a:solidFill>
          </a:ln>
        </p:spPr>
        <p:txBody>
          <a:bodyPr wrap="square" rtlCol="0">
            <a:spAutoFit/>
          </a:bodyPr>
          <a:lstStyle/>
          <a:p>
            <a:pPr algn="ctr"/>
            <a:r>
              <a:rPr lang="en-US" sz="2400" dirty="0"/>
              <a:t>CVP End</a:t>
            </a:r>
          </a:p>
        </p:txBody>
      </p:sp>
      <p:sp>
        <p:nvSpPr>
          <p:cNvPr id="9" name="TextBox 8">
            <a:extLst>
              <a:ext uri="{FF2B5EF4-FFF2-40B4-BE49-F238E27FC236}">
                <a16:creationId xmlns:a16="http://schemas.microsoft.com/office/drawing/2014/main" id="{62752E7E-DC0F-DE83-D7AB-67D40DE4E7D2}"/>
              </a:ext>
            </a:extLst>
          </p:cNvPr>
          <p:cNvSpPr txBox="1"/>
          <p:nvPr/>
        </p:nvSpPr>
        <p:spPr>
          <a:xfrm rot="16200000">
            <a:off x="9428535" y="3544356"/>
            <a:ext cx="1014057" cy="461665"/>
          </a:xfrm>
          <a:prstGeom prst="rect">
            <a:avLst/>
          </a:prstGeom>
          <a:solidFill>
            <a:schemeClr val="bg1"/>
          </a:solidFill>
          <a:ln>
            <a:solidFill>
              <a:schemeClr val="tx1"/>
            </a:solidFill>
          </a:ln>
        </p:spPr>
        <p:txBody>
          <a:bodyPr wrap="square" rtlCol="0">
            <a:spAutoFit/>
          </a:bodyPr>
          <a:lstStyle/>
          <a:p>
            <a:pPr algn="ctr"/>
            <a:r>
              <a:rPr lang="en-US" sz="2400" dirty="0"/>
              <a:t>T-off</a:t>
            </a:r>
          </a:p>
        </p:txBody>
      </p:sp>
    </p:spTree>
    <p:extLst>
      <p:ext uri="{BB962C8B-B14F-4D97-AF65-F5344CB8AC3E}">
        <p14:creationId xmlns:p14="http://schemas.microsoft.com/office/powerpoint/2010/main" val="99762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Agenda </a:t>
            </a:r>
          </a:p>
        </p:txBody>
      </p:sp>
      <p:sp>
        <p:nvSpPr>
          <p:cNvPr id="9" name="Content Placeholder 8">
            <a:extLst>
              <a:ext uri="{FF2B5EF4-FFF2-40B4-BE49-F238E27FC236}">
                <a16:creationId xmlns:a16="http://schemas.microsoft.com/office/drawing/2014/main" id="{FC0D6533-EC45-BD09-3FEB-2C0438B507B4}"/>
              </a:ext>
            </a:extLst>
          </p:cNvPr>
          <p:cNvSpPr>
            <a:spLocks noGrp="1"/>
          </p:cNvSpPr>
          <p:nvPr>
            <p:ph idx="1"/>
          </p:nvPr>
        </p:nvSpPr>
        <p:spPr>
          <a:xfrm>
            <a:off x="278675" y="1692413"/>
            <a:ext cx="11005457" cy="4139746"/>
          </a:xfrm>
        </p:spPr>
        <p:txBody>
          <a:bodyPr>
            <a:normAutofit fontScale="92500" lnSpcReduction="20000"/>
          </a:bodyPr>
          <a:lstStyle/>
          <a:p>
            <a:pPr marL="0" indent="0">
              <a:buNone/>
            </a:pPr>
            <a:endParaRPr lang="en-US" dirty="0"/>
          </a:p>
          <a:p>
            <a:r>
              <a:rPr lang="en-US" dirty="0"/>
              <a:t>Scope of AHRI 1230-2023</a:t>
            </a:r>
          </a:p>
          <a:p>
            <a:pPr marL="0" indent="0">
              <a:buNone/>
            </a:pPr>
            <a:endParaRPr lang="en-US" dirty="0"/>
          </a:p>
          <a:p>
            <a:r>
              <a:rPr lang="en-US" dirty="0"/>
              <a:t>Key changes from prior test procedure </a:t>
            </a:r>
          </a:p>
          <a:p>
            <a:pPr marL="0" indent="0">
              <a:buNone/>
            </a:pPr>
            <a:endParaRPr lang="en-US" dirty="0"/>
          </a:p>
          <a:p>
            <a:r>
              <a:rPr lang="en-US" dirty="0"/>
              <a:t>Sensible Heat Ratio (SHR) limits </a:t>
            </a:r>
          </a:p>
          <a:p>
            <a:pPr marL="0" indent="0">
              <a:buNone/>
            </a:pPr>
            <a:endParaRPr lang="en-US" dirty="0"/>
          </a:p>
          <a:p>
            <a:r>
              <a:rPr lang="en-US" dirty="0"/>
              <a:t>Controls Verification Procedure (CVP)</a:t>
            </a:r>
          </a:p>
          <a:p>
            <a:pPr marL="0" indent="0">
              <a:buNone/>
            </a:pPr>
            <a:endParaRPr lang="en-US" dirty="0"/>
          </a:p>
          <a:p>
            <a:r>
              <a:rPr lang="en-US" dirty="0"/>
              <a:t>Example calculations </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89637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00C6614-4DFE-5088-11A3-D8501AF99A36}"/>
              </a:ext>
            </a:extLst>
          </p:cNvPr>
          <p:cNvPicPr>
            <a:picLocks noChangeAspect="1"/>
          </p:cNvPicPr>
          <p:nvPr/>
        </p:nvPicPr>
        <p:blipFill>
          <a:blip r:embed="rId2"/>
          <a:stretch>
            <a:fillRect/>
          </a:stretch>
        </p:blipFill>
        <p:spPr>
          <a:xfrm>
            <a:off x="259329" y="4184460"/>
            <a:ext cx="11783119" cy="1524000"/>
          </a:xfrm>
          <a:prstGeom prst="rect">
            <a:avLst/>
          </a:prstGeom>
        </p:spPr>
      </p:pic>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Thermally Active Units</a:t>
            </a:r>
            <a:br>
              <a:rPr lang="en-US" sz="4000" dirty="0">
                <a:solidFill>
                  <a:srgbClr val="FFFFFF"/>
                </a:solidFill>
              </a:rPr>
            </a:br>
            <a:r>
              <a:rPr lang="en-US" sz="3200" i="1" dirty="0">
                <a:solidFill>
                  <a:srgbClr val="FFFFFF"/>
                </a:solidFill>
              </a:rPr>
              <a:t>Controls Verification Procedure (CVP)</a:t>
            </a:r>
            <a:endParaRPr lang="en-US" sz="4000" i="1" dirty="0">
              <a:solidFill>
                <a:srgbClr val="FFFFFF"/>
              </a:solidFill>
            </a:endParaRPr>
          </a:p>
        </p:txBody>
      </p:sp>
      <p:sp>
        <p:nvSpPr>
          <p:cNvPr id="2" name="TextBox 1">
            <a:extLst>
              <a:ext uri="{FF2B5EF4-FFF2-40B4-BE49-F238E27FC236}">
                <a16:creationId xmlns:a16="http://schemas.microsoft.com/office/drawing/2014/main" id="{8FCC0C9B-59A4-3559-B760-79E74156C5ED}"/>
              </a:ext>
            </a:extLst>
          </p:cNvPr>
          <p:cNvSpPr txBox="1"/>
          <p:nvPr/>
        </p:nvSpPr>
        <p:spPr>
          <a:xfrm>
            <a:off x="259329" y="4748946"/>
            <a:ext cx="2342940" cy="830997"/>
          </a:xfrm>
          <a:prstGeom prst="rect">
            <a:avLst/>
          </a:prstGeom>
          <a:solidFill>
            <a:schemeClr val="bg1"/>
          </a:solidFill>
          <a:ln>
            <a:solidFill>
              <a:schemeClr val="tx1"/>
            </a:solidFill>
          </a:ln>
        </p:spPr>
        <p:txBody>
          <a:bodyPr wrap="square" rtlCol="0">
            <a:spAutoFit/>
          </a:bodyPr>
          <a:lstStyle/>
          <a:p>
            <a:pPr algn="ctr"/>
            <a:r>
              <a:rPr lang="en-US" sz="2400" dirty="0"/>
              <a:t>Thermally Active Indoor Units </a:t>
            </a:r>
          </a:p>
        </p:txBody>
      </p:sp>
      <p:sp>
        <p:nvSpPr>
          <p:cNvPr id="3" name="TextBox 2">
            <a:extLst>
              <a:ext uri="{FF2B5EF4-FFF2-40B4-BE49-F238E27FC236}">
                <a16:creationId xmlns:a16="http://schemas.microsoft.com/office/drawing/2014/main" id="{0D8F03C7-734E-70FD-3005-7C5FC139D87E}"/>
              </a:ext>
            </a:extLst>
          </p:cNvPr>
          <p:cNvSpPr txBox="1"/>
          <p:nvPr/>
        </p:nvSpPr>
        <p:spPr>
          <a:xfrm rot="16200000">
            <a:off x="9722028" y="3565305"/>
            <a:ext cx="1014057" cy="461665"/>
          </a:xfrm>
          <a:prstGeom prst="rect">
            <a:avLst/>
          </a:prstGeom>
          <a:solidFill>
            <a:schemeClr val="bg1"/>
          </a:solidFill>
          <a:ln>
            <a:solidFill>
              <a:schemeClr val="tx1"/>
            </a:solidFill>
          </a:ln>
        </p:spPr>
        <p:txBody>
          <a:bodyPr wrap="square" rtlCol="0">
            <a:spAutoFit/>
          </a:bodyPr>
          <a:lstStyle/>
          <a:p>
            <a:pPr algn="ctr"/>
            <a:r>
              <a:rPr lang="en-US" sz="2400" dirty="0"/>
              <a:t>T-off</a:t>
            </a:r>
          </a:p>
        </p:txBody>
      </p:sp>
      <p:sp>
        <p:nvSpPr>
          <p:cNvPr id="4" name="TextBox 3">
            <a:extLst>
              <a:ext uri="{FF2B5EF4-FFF2-40B4-BE49-F238E27FC236}">
                <a16:creationId xmlns:a16="http://schemas.microsoft.com/office/drawing/2014/main" id="{8A41F3F9-BA2F-6C4C-8E1B-457B73F68BF2}"/>
              </a:ext>
            </a:extLst>
          </p:cNvPr>
          <p:cNvSpPr txBox="1"/>
          <p:nvPr/>
        </p:nvSpPr>
        <p:spPr>
          <a:xfrm rot="16200000">
            <a:off x="2725321" y="3178477"/>
            <a:ext cx="1123950" cy="830997"/>
          </a:xfrm>
          <a:prstGeom prst="rect">
            <a:avLst/>
          </a:prstGeom>
          <a:solidFill>
            <a:schemeClr val="bg1"/>
          </a:solidFill>
          <a:ln>
            <a:solidFill>
              <a:schemeClr val="tx1"/>
            </a:solidFill>
          </a:ln>
        </p:spPr>
        <p:txBody>
          <a:bodyPr wrap="square" rtlCol="0">
            <a:spAutoFit/>
          </a:bodyPr>
          <a:lstStyle/>
          <a:p>
            <a:pPr algn="ctr"/>
            <a:r>
              <a:rPr lang="en-US" sz="2400" dirty="0"/>
              <a:t>CVP Start</a:t>
            </a:r>
          </a:p>
        </p:txBody>
      </p:sp>
      <p:sp>
        <p:nvSpPr>
          <p:cNvPr id="5" name="TextBox 4">
            <a:extLst>
              <a:ext uri="{FF2B5EF4-FFF2-40B4-BE49-F238E27FC236}">
                <a16:creationId xmlns:a16="http://schemas.microsoft.com/office/drawing/2014/main" id="{64D68535-DAAD-BB25-1007-E3C35263E875}"/>
              </a:ext>
            </a:extLst>
          </p:cNvPr>
          <p:cNvSpPr txBox="1"/>
          <p:nvPr/>
        </p:nvSpPr>
        <p:spPr>
          <a:xfrm rot="16200000">
            <a:off x="11221350" y="3585035"/>
            <a:ext cx="779449" cy="830997"/>
          </a:xfrm>
          <a:prstGeom prst="rect">
            <a:avLst/>
          </a:prstGeom>
          <a:solidFill>
            <a:schemeClr val="bg1"/>
          </a:solidFill>
          <a:ln>
            <a:solidFill>
              <a:schemeClr val="tx1"/>
            </a:solidFill>
          </a:ln>
        </p:spPr>
        <p:txBody>
          <a:bodyPr wrap="square" rtlCol="0">
            <a:spAutoFit/>
          </a:bodyPr>
          <a:lstStyle/>
          <a:p>
            <a:pPr algn="ctr"/>
            <a:r>
              <a:rPr lang="en-US" sz="2400" dirty="0"/>
              <a:t>CVP End</a:t>
            </a:r>
          </a:p>
        </p:txBody>
      </p:sp>
      <p:sp>
        <p:nvSpPr>
          <p:cNvPr id="6" name="TextBox 5">
            <a:extLst>
              <a:ext uri="{FF2B5EF4-FFF2-40B4-BE49-F238E27FC236}">
                <a16:creationId xmlns:a16="http://schemas.microsoft.com/office/drawing/2014/main" id="{2FB3C906-6BFA-45AD-B9E8-091DC14EF8CB}"/>
              </a:ext>
            </a:extLst>
          </p:cNvPr>
          <p:cNvSpPr txBox="1"/>
          <p:nvPr/>
        </p:nvSpPr>
        <p:spPr>
          <a:xfrm>
            <a:off x="3936939" y="4336928"/>
            <a:ext cx="5455671" cy="400110"/>
          </a:xfrm>
          <a:prstGeom prst="rect">
            <a:avLst/>
          </a:prstGeom>
          <a:solidFill>
            <a:schemeClr val="bg1"/>
          </a:solidFill>
          <a:ln>
            <a:noFill/>
          </a:ln>
        </p:spPr>
        <p:txBody>
          <a:bodyPr wrap="square" rtlCol="0">
            <a:spAutoFit/>
          </a:bodyPr>
          <a:lstStyle/>
          <a:p>
            <a:pPr algn="ctr"/>
            <a:r>
              <a:rPr lang="en-US" sz="2000" dirty="0"/>
              <a:t>Reported Thermally Active Indoor Unit, N</a:t>
            </a:r>
          </a:p>
        </p:txBody>
      </p:sp>
    </p:spTree>
    <p:extLst>
      <p:ext uri="{BB962C8B-B14F-4D97-AF65-F5344CB8AC3E}">
        <p14:creationId xmlns:p14="http://schemas.microsoft.com/office/powerpoint/2010/main" val="148734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Controls Verification Procedure </a:t>
            </a:r>
            <a:br>
              <a:rPr lang="en-US" b="1" dirty="0">
                <a:solidFill>
                  <a:srgbClr val="FFFFFF"/>
                </a:solidFill>
              </a:rPr>
            </a:br>
            <a:r>
              <a:rPr lang="en-US" b="1" i="1" dirty="0">
                <a:solidFill>
                  <a:srgbClr val="FFFFFF"/>
                </a:solidFill>
              </a:rPr>
              <a:t>R2 Period and Calculating Critical Parameter Variation </a:t>
            </a:r>
          </a:p>
        </p:txBody>
      </p:sp>
      <p:sp>
        <p:nvSpPr>
          <p:cNvPr id="7" name="TextBox 6">
            <a:extLst>
              <a:ext uri="{FF2B5EF4-FFF2-40B4-BE49-F238E27FC236}">
                <a16:creationId xmlns:a16="http://schemas.microsoft.com/office/drawing/2014/main" id="{52CCE5DD-2323-6D70-47E6-15469AA3D664}"/>
              </a:ext>
            </a:extLst>
          </p:cNvPr>
          <p:cNvSpPr txBox="1"/>
          <p:nvPr/>
        </p:nvSpPr>
        <p:spPr>
          <a:xfrm>
            <a:off x="60958" y="1920113"/>
            <a:ext cx="12070080" cy="4785926"/>
          </a:xfrm>
          <a:prstGeom prst="rect">
            <a:avLst/>
          </a:prstGeom>
          <a:noFill/>
        </p:spPr>
        <p:txBody>
          <a:bodyPr wrap="square">
            <a:spAutoFit/>
          </a:bodyPr>
          <a:lstStyle/>
          <a:p>
            <a:pPr marL="342900" marR="0" indent="-342900">
              <a:lnSpc>
                <a:spcPct val="107000"/>
              </a:lnSpc>
              <a:spcBef>
                <a:spcPts val="0"/>
              </a:spcBef>
              <a:spcAft>
                <a:spcPts val="0"/>
              </a:spcAft>
              <a:buFont typeface="Arial" panose="020B0604020202020204" pitchFamily="34" charset="0"/>
              <a:buChar char="•"/>
            </a:pPr>
            <a:r>
              <a:rPr lang="en-US" sz="2200" b="1" dirty="0">
                <a:solidFill>
                  <a:schemeClr val="tx1"/>
                </a:solidFill>
                <a:effectLst/>
                <a:latin typeface="+mn-lt"/>
                <a:ea typeface="Calibri" panose="020F0502020204030204" pitchFamily="34" charset="0"/>
                <a:cs typeface="Times New Roman" panose="02020603050405020304" pitchFamily="18" charset="0"/>
              </a:rPr>
              <a:t>R2 Period Definition: </a:t>
            </a:r>
            <a:r>
              <a:rPr lang="en-US" sz="2200" dirty="0">
                <a:solidFill>
                  <a:schemeClr val="tx1"/>
                </a:solidFill>
                <a:effectLst/>
                <a:latin typeface="+mn-lt"/>
                <a:ea typeface="Calibri" panose="020F0502020204030204" pitchFamily="34" charset="0"/>
                <a:cs typeface="Times New Roman" panose="02020603050405020304" pitchFamily="18" charset="0"/>
              </a:rPr>
              <a:t>“From the time that the measured indoor room dry bulb temperature first crosses from greater than 82F to less than 82F … The R2 period ends at  the time when any Indoor Unit that is designated Thermally Active at the start of the CVP goes Thermally Inactive (t-off).”</a:t>
            </a:r>
          </a:p>
          <a:p>
            <a:pPr marL="342900" marR="0" indent="-342900">
              <a:lnSpc>
                <a:spcPct val="107000"/>
              </a:lnSpc>
              <a:spcBef>
                <a:spcPts val="0"/>
              </a:spcBef>
              <a:spcAft>
                <a:spcPts val="0"/>
              </a:spcAft>
              <a:buFont typeface="Arial" panose="020B0604020202020204" pitchFamily="34" charset="0"/>
              <a:buChar char="•"/>
            </a:pPr>
            <a:endParaRPr lang="en-US" sz="2200" dirty="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en-US" sz="2200" b="1" dirty="0">
                <a:solidFill>
                  <a:schemeClr val="tx1"/>
                </a:solidFill>
                <a:effectLst/>
                <a:latin typeface="+mn-lt"/>
                <a:ea typeface="Calibri" panose="020F0502020204030204" pitchFamily="34" charset="0"/>
                <a:cs typeface="Times New Roman" panose="02020603050405020304" pitchFamily="18" charset="0"/>
              </a:rPr>
              <a:t>Calculating Critical Parameter Variation during R2 Period: </a:t>
            </a:r>
            <a:endParaRPr lang="en-US" sz="2200" b="1" dirty="0">
              <a:ea typeface="Calibri" panose="020F0502020204030204" pitchFamily="34" charset="0"/>
              <a:cs typeface="Times New Roman" panose="02020603050405020304" pitchFamily="18" charset="0"/>
            </a:endParaRPr>
          </a:p>
          <a:p>
            <a:pPr marR="0">
              <a:lnSpc>
                <a:spcPct val="107000"/>
              </a:lnSpc>
              <a:spcBef>
                <a:spcPts val="0"/>
              </a:spcBef>
              <a:spcAft>
                <a:spcPts val="0"/>
              </a:spcAft>
            </a:pPr>
            <a:endParaRPr lang="en-US" sz="2200" dirty="0">
              <a:solidFill>
                <a:schemeClr val="tx1"/>
              </a:solidFill>
              <a:effectLst/>
              <a:latin typeface="+mn-lt"/>
              <a:ea typeface="Calibri" panose="020F0502020204030204" pitchFamily="34" charset="0"/>
              <a:cs typeface="Times New Roman" panose="02020603050405020304" pitchFamily="18" charset="0"/>
            </a:endParaRPr>
          </a:p>
          <a:p>
            <a:pPr lvl="1">
              <a:lnSpc>
                <a:spcPct val="107000"/>
              </a:lnSpc>
            </a:pPr>
            <a:r>
              <a:rPr lang="en-US" sz="2200" dirty="0">
                <a:solidFill>
                  <a:schemeClr val="tx1"/>
                </a:solidFill>
                <a:effectLst/>
                <a:latin typeface="+mn-lt"/>
                <a:ea typeface="Calibri" panose="020F0502020204030204" pitchFamily="34" charset="0"/>
                <a:cs typeface="Times New Roman" panose="02020603050405020304" pitchFamily="18" charset="0"/>
              </a:rPr>
              <a:t>At each data collection interval during the R2 period, determine percent difference between each measured Critical Parameter value and the Critical Parameter value used for IEER testing.</a:t>
            </a:r>
          </a:p>
          <a:p>
            <a:pPr lvl="1">
              <a:lnSpc>
                <a:spcPct val="107000"/>
              </a:lnSpc>
            </a:pPr>
            <a:endParaRPr lang="en-US" sz="2200" dirty="0">
              <a:ea typeface="Calibri" panose="020F0502020204030204" pitchFamily="34" charset="0"/>
              <a:cs typeface="Times New Roman" panose="02020603050405020304" pitchFamily="18" charset="0"/>
            </a:endParaRPr>
          </a:p>
          <a:p>
            <a:pPr lvl="1">
              <a:lnSpc>
                <a:spcPct val="107000"/>
              </a:lnSpc>
            </a:pPr>
            <a:r>
              <a:rPr lang="en-US" sz="2200" dirty="0">
                <a:solidFill>
                  <a:schemeClr val="tx1"/>
                </a:solidFill>
                <a:effectLst/>
                <a:latin typeface="+mn-lt"/>
                <a:ea typeface="Calibri" panose="020F0502020204030204" pitchFamily="34" charset="0"/>
                <a:cs typeface="Times New Roman" panose="02020603050405020304" pitchFamily="18" charset="0"/>
              </a:rPr>
              <a:t>During R2 period, calculate the RSS Points Total using specified equations. </a:t>
            </a:r>
          </a:p>
          <a:p>
            <a:pPr lvl="1">
              <a:lnSpc>
                <a:spcPct val="107000"/>
              </a:lnSpc>
            </a:pPr>
            <a:endParaRPr lang="en-US" sz="2200" dirty="0">
              <a:ea typeface="Calibri" panose="020F0502020204030204" pitchFamily="34" charset="0"/>
              <a:cs typeface="Times New Roman" panose="02020603050405020304" pitchFamily="18" charset="0"/>
            </a:endParaRPr>
          </a:p>
          <a:p>
            <a:pPr lvl="1">
              <a:lnSpc>
                <a:spcPct val="107000"/>
              </a:lnSpc>
            </a:pPr>
            <a:r>
              <a:rPr lang="en-US" sz="2200" dirty="0">
                <a:solidFill>
                  <a:schemeClr val="tx1"/>
                </a:solidFill>
                <a:effectLst/>
                <a:latin typeface="+mn-lt"/>
                <a:ea typeface="Calibri" panose="020F0502020204030204" pitchFamily="34" charset="0"/>
                <a:cs typeface="Times New Roman" panose="02020603050405020304" pitchFamily="18" charset="0"/>
              </a:rPr>
              <a:t>Critical Parameters (</a:t>
            </a:r>
            <a:r>
              <a:rPr lang="en-US" sz="2200" dirty="0">
                <a:ea typeface="Calibri" panose="020F0502020204030204" pitchFamily="34" charset="0"/>
                <a:cs typeface="Times New Roman" panose="02020603050405020304" pitchFamily="18" charset="0"/>
              </a:rPr>
              <a:t>used for IEER testing) </a:t>
            </a:r>
            <a:r>
              <a:rPr lang="en-US" sz="2200" dirty="0">
                <a:solidFill>
                  <a:schemeClr val="tx1"/>
                </a:solidFill>
                <a:effectLst/>
                <a:latin typeface="+mn-lt"/>
                <a:ea typeface="Calibri" panose="020F0502020204030204" pitchFamily="34" charset="0"/>
                <a:cs typeface="Times New Roman" panose="02020603050405020304" pitchFamily="18" charset="0"/>
              </a:rPr>
              <a:t>are valid if average RSS Points Total is less than or equal to </a:t>
            </a:r>
            <a:r>
              <a:rPr lang="en-US" sz="2200" b="1" u="sng" dirty="0">
                <a:solidFill>
                  <a:schemeClr val="tx1"/>
                </a:solidFill>
                <a:effectLst/>
                <a:latin typeface="+mn-lt"/>
                <a:ea typeface="Calibri" panose="020F0502020204030204" pitchFamily="34" charset="0"/>
                <a:cs typeface="Times New Roman" panose="02020603050405020304" pitchFamily="18" charset="0"/>
              </a:rPr>
              <a:t>70 points </a:t>
            </a:r>
            <a:r>
              <a:rPr lang="en-US" sz="2200" dirty="0">
                <a:solidFill>
                  <a:schemeClr val="tx1"/>
                </a:solidFill>
                <a:effectLst/>
                <a:latin typeface="+mn-lt"/>
                <a:ea typeface="Calibri" panose="020F0502020204030204" pitchFamily="34" charset="0"/>
                <a:cs typeface="Times New Roman" panose="02020603050405020304" pitchFamily="18" charset="0"/>
              </a:rPr>
              <a:t>over specified time period. </a:t>
            </a:r>
          </a:p>
        </p:txBody>
      </p:sp>
    </p:spTree>
    <p:extLst>
      <p:ext uri="{BB962C8B-B14F-4D97-AF65-F5344CB8AC3E}">
        <p14:creationId xmlns:p14="http://schemas.microsoft.com/office/powerpoint/2010/main" val="369996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Calculating Critical Parameter Variation</a:t>
            </a:r>
            <a:br>
              <a:rPr lang="en-US" sz="4000" b="1" i="1" dirty="0">
                <a:solidFill>
                  <a:srgbClr val="FFFFFF"/>
                </a:solidFill>
              </a:rPr>
            </a:br>
            <a:r>
              <a:rPr lang="en-US" sz="4000" b="1" i="1" dirty="0">
                <a:solidFill>
                  <a:srgbClr val="FFFFFF"/>
                </a:solidFill>
              </a:rPr>
              <a:t>Controls Verification Procedure</a:t>
            </a:r>
            <a:endParaRPr lang="en-US" sz="4000" i="1" dirty="0">
              <a:solidFill>
                <a:srgbClr val="FFFFFF"/>
              </a:solidFill>
            </a:endParaRPr>
          </a:p>
        </p:txBody>
      </p:sp>
      <p:pic>
        <p:nvPicPr>
          <p:cNvPr id="2" name="Picture 1">
            <a:extLst>
              <a:ext uri="{FF2B5EF4-FFF2-40B4-BE49-F238E27FC236}">
                <a16:creationId xmlns:a16="http://schemas.microsoft.com/office/drawing/2014/main" id="{D3AAA8D2-25A9-8A32-682B-D8E7678247C3}"/>
              </a:ext>
            </a:extLst>
          </p:cNvPr>
          <p:cNvPicPr>
            <a:picLocks noChangeAspect="1"/>
          </p:cNvPicPr>
          <p:nvPr/>
        </p:nvPicPr>
        <p:blipFill>
          <a:blip r:embed="rId2"/>
          <a:stretch>
            <a:fillRect/>
          </a:stretch>
        </p:blipFill>
        <p:spPr>
          <a:xfrm>
            <a:off x="0" y="5670890"/>
            <a:ext cx="9975106" cy="910591"/>
          </a:xfrm>
          <a:prstGeom prst="rect">
            <a:avLst/>
          </a:prstGeom>
        </p:spPr>
      </p:pic>
      <p:pic>
        <p:nvPicPr>
          <p:cNvPr id="5" name="Picture 4">
            <a:extLst>
              <a:ext uri="{FF2B5EF4-FFF2-40B4-BE49-F238E27FC236}">
                <a16:creationId xmlns:a16="http://schemas.microsoft.com/office/drawing/2014/main" id="{25585EAE-18C4-9E96-0032-4D027F57D006}"/>
              </a:ext>
            </a:extLst>
          </p:cNvPr>
          <p:cNvPicPr>
            <a:picLocks noChangeAspect="1"/>
          </p:cNvPicPr>
          <p:nvPr/>
        </p:nvPicPr>
        <p:blipFill>
          <a:blip r:embed="rId3"/>
          <a:stretch>
            <a:fillRect/>
          </a:stretch>
        </p:blipFill>
        <p:spPr>
          <a:xfrm>
            <a:off x="291735" y="3691667"/>
            <a:ext cx="4188719" cy="910591"/>
          </a:xfrm>
          <a:prstGeom prst="rect">
            <a:avLst/>
          </a:prstGeom>
        </p:spPr>
      </p:pic>
      <p:pic>
        <p:nvPicPr>
          <p:cNvPr id="13" name="Picture 12">
            <a:extLst>
              <a:ext uri="{FF2B5EF4-FFF2-40B4-BE49-F238E27FC236}">
                <a16:creationId xmlns:a16="http://schemas.microsoft.com/office/drawing/2014/main" id="{31897753-34EA-2D3F-7746-E0A19BA2F934}"/>
              </a:ext>
            </a:extLst>
          </p:cNvPr>
          <p:cNvPicPr>
            <a:picLocks noChangeAspect="1"/>
          </p:cNvPicPr>
          <p:nvPr/>
        </p:nvPicPr>
        <p:blipFill>
          <a:blip r:embed="rId4"/>
          <a:stretch>
            <a:fillRect/>
          </a:stretch>
        </p:blipFill>
        <p:spPr>
          <a:xfrm>
            <a:off x="584200" y="1782593"/>
            <a:ext cx="4654256" cy="1365620"/>
          </a:xfrm>
          <a:prstGeom prst="rect">
            <a:avLst/>
          </a:prstGeom>
        </p:spPr>
      </p:pic>
      <p:sp>
        <p:nvSpPr>
          <p:cNvPr id="15" name="Content Placeholder 2">
            <a:extLst>
              <a:ext uri="{FF2B5EF4-FFF2-40B4-BE49-F238E27FC236}">
                <a16:creationId xmlns:a16="http://schemas.microsoft.com/office/drawing/2014/main" id="{52DD0C07-D1E0-2B4A-5317-FEAFB015C8EE}"/>
              </a:ext>
            </a:extLst>
          </p:cNvPr>
          <p:cNvSpPr txBox="1">
            <a:spLocks/>
          </p:cNvSpPr>
          <p:nvPr/>
        </p:nvSpPr>
        <p:spPr>
          <a:xfrm>
            <a:off x="200295" y="1611072"/>
            <a:ext cx="6148254" cy="4963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u="sng" dirty="0">
                <a:solidFill>
                  <a:srgbClr val="0070C0"/>
                </a:solidFill>
              </a:rPr>
              <a:t>Step 1: Critical Parameter Percent Difference </a:t>
            </a:r>
          </a:p>
        </p:txBody>
      </p:sp>
      <p:sp>
        <p:nvSpPr>
          <p:cNvPr id="17" name="Content Placeholder 2">
            <a:extLst>
              <a:ext uri="{FF2B5EF4-FFF2-40B4-BE49-F238E27FC236}">
                <a16:creationId xmlns:a16="http://schemas.microsoft.com/office/drawing/2014/main" id="{C7DDA766-DFB7-D1DB-FD50-134D16886F95}"/>
              </a:ext>
            </a:extLst>
          </p:cNvPr>
          <p:cNvSpPr txBox="1">
            <a:spLocks/>
          </p:cNvSpPr>
          <p:nvPr/>
        </p:nvSpPr>
        <p:spPr>
          <a:xfrm>
            <a:off x="291735" y="3207561"/>
            <a:ext cx="6148254" cy="4963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u="sng" dirty="0">
                <a:solidFill>
                  <a:srgbClr val="0070C0"/>
                </a:solidFill>
              </a:rPr>
              <a:t>Step 2: Nominal Points Adjustment</a:t>
            </a:r>
          </a:p>
        </p:txBody>
      </p:sp>
      <p:sp>
        <p:nvSpPr>
          <p:cNvPr id="18" name="Content Placeholder 2">
            <a:extLst>
              <a:ext uri="{FF2B5EF4-FFF2-40B4-BE49-F238E27FC236}">
                <a16:creationId xmlns:a16="http://schemas.microsoft.com/office/drawing/2014/main" id="{1C79EE79-2F00-D5CF-EC78-2D05D0587204}"/>
              </a:ext>
            </a:extLst>
          </p:cNvPr>
          <p:cNvSpPr txBox="1">
            <a:spLocks/>
          </p:cNvSpPr>
          <p:nvPr/>
        </p:nvSpPr>
        <p:spPr>
          <a:xfrm>
            <a:off x="291735" y="5331106"/>
            <a:ext cx="6148254" cy="4963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u="sng" dirty="0">
                <a:solidFill>
                  <a:srgbClr val="0070C0"/>
                </a:solidFill>
              </a:rPr>
              <a:t>Step 3: RSS Points Calculation </a:t>
            </a:r>
          </a:p>
        </p:txBody>
      </p:sp>
      <p:graphicFrame>
        <p:nvGraphicFramePr>
          <p:cNvPr id="19" name="Table 18">
            <a:extLst>
              <a:ext uri="{FF2B5EF4-FFF2-40B4-BE49-F238E27FC236}">
                <a16:creationId xmlns:a16="http://schemas.microsoft.com/office/drawing/2014/main" id="{F41FDDD0-7519-8CBD-3382-39B7B9B4B622}"/>
              </a:ext>
            </a:extLst>
          </p:cNvPr>
          <p:cNvGraphicFramePr>
            <a:graphicFrameLocks noGrp="1"/>
          </p:cNvGraphicFramePr>
          <p:nvPr>
            <p:extLst>
              <p:ext uri="{D42A27DB-BD31-4B8C-83A1-F6EECF244321}">
                <p14:modId xmlns:p14="http://schemas.microsoft.com/office/powerpoint/2010/main" val="135201981"/>
              </p:ext>
            </p:extLst>
          </p:nvPr>
        </p:nvGraphicFramePr>
        <p:xfrm>
          <a:off x="5284467" y="3429000"/>
          <a:ext cx="4869181" cy="1760878"/>
        </p:xfrm>
        <a:graphic>
          <a:graphicData uri="http://schemas.openxmlformats.org/drawingml/2006/table">
            <a:tbl>
              <a:tblPr firstRow="1" bandRow="1">
                <a:tableStyleId>{5940675A-B579-460E-94D1-54222C63F5DA}</a:tableStyleId>
              </a:tblPr>
              <a:tblGrid>
                <a:gridCol w="3448594">
                  <a:extLst>
                    <a:ext uri="{9D8B030D-6E8A-4147-A177-3AD203B41FA5}">
                      <a16:colId xmlns:a16="http://schemas.microsoft.com/office/drawing/2014/main" val="218538579"/>
                    </a:ext>
                  </a:extLst>
                </a:gridCol>
                <a:gridCol w="1420587">
                  <a:extLst>
                    <a:ext uri="{9D8B030D-6E8A-4147-A177-3AD203B41FA5}">
                      <a16:colId xmlns:a16="http://schemas.microsoft.com/office/drawing/2014/main" val="1739625903"/>
                    </a:ext>
                  </a:extLst>
                </a:gridCol>
              </a:tblGrid>
              <a:tr h="208994">
                <a:tc>
                  <a:txBody>
                    <a:bodyPr/>
                    <a:lstStyle/>
                    <a:p>
                      <a:pPr algn="ctr"/>
                      <a:r>
                        <a:rPr lang="en-US" sz="1800" b="1" dirty="0"/>
                        <a:t>Critical Parameter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a:t>Nominal Point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249996"/>
                  </a:ext>
                </a:extLst>
              </a:tr>
              <a:tr h="208994">
                <a:tc>
                  <a:txBody>
                    <a:bodyPr/>
                    <a:lstStyle/>
                    <a:p>
                      <a:pPr algn="ctr"/>
                      <a:r>
                        <a:rPr lang="en-US" sz="1800" b="0" dirty="0"/>
                        <a:t>Compressor Speed(s)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0014041"/>
                  </a:ext>
                </a:extLst>
              </a:tr>
              <a:tr h="264725">
                <a:tc>
                  <a:txBody>
                    <a:bodyPr/>
                    <a:lstStyle/>
                    <a:p>
                      <a:pPr algn="ctr"/>
                      <a:r>
                        <a:rPr lang="en-US" sz="1800" b="0" dirty="0"/>
                        <a:t>Outdoor Fan Speed(s)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t>7</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98031163"/>
                  </a:ext>
                </a:extLst>
              </a:tr>
              <a:tr h="389278">
                <a:tc>
                  <a:txBody>
                    <a:bodyPr/>
                    <a:lstStyle/>
                    <a:p>
                      <a:pPr algn="ctr"/>
                      <a:r>
                        <a:rPr lang="en-US" sz="1800" b="0" dirty="0"/>
                        <a:t>Outdoor Variable Value Position(s)</a:t>
                      </a:r>
                    </a:p>
                  </a:txBody>
                  <a:tcPr anchor="ctr">
                    <a:lnT w="12700" cap="flat" cmpd="sng" algn="ctr">
                      <a:solidFill>
                        <a:schemeClr val="tx1"/>
                      </a:solidFill>
                      <a:prstDash val="solid"/>
                      <a:round/>
                      <a:headEnd type="none" w="med" len="med"/>
                      <a:tailEnd type="none" w="med" len="med"/>
                    </a:lnT>
                  </a:tcPr>
                </a:tc>
                <a:tc>
                  <a:txBody>
                    <a:bodyPr/>
                    <a:lstStyle/>
                    <a:p>
                      <a:pPr algn="ctr"/>
                      <a:r>
                        <a:rPr lang="en-US" sz="1800" b="0" dirty="0"/>
                        <a:t>1</a:t>
                      </a:r>
                    </a:p>
                  </a:txBody>
                  <a:tcPr anchor="ctr"/>
                </a:tc>
                <a:extLst>
                  <a:ext uri="{0D108BD9-81ED-4DB2-BD59-A6C34878D82A}">
                    <a16:rowId xmlns:a16="http://schemas.microsoft.com/office/drawing/2014/main" val="3225490196"/>
                  </a:ext>
                </a:extLst>
              </a:tr>
            </a:tbl>
          </a:graphicData>
        </a:graphic>
      </p:graphicFrame>
    </p:spTree>
    <p:extLst>
      <p:ext uri="{BB962C8B-B14F-4D97-AF65-F5344CB8AC3E}">
        <p14:creationId xmlns:p14="http://schemas.microsoft.com/office/powerpoint/2010/main" val="1775538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AHRI 1230-2023 Examples of IEER Calculations</a:t>
            </a:r>
            <a:br>
              <a:rPr lang="en-US" sz="4000" b="1" dirty="0">
                <a:solidFill>
                  <a:srgbClr val="FFFFFF"/>
                </a:solidFill>
              </a:rPr>
            </a:br>
            <a:r>
              <a:rPr lang="en-US" sz="4000" b="1" dirty="0">
                <a:solidFill>
                  <a:srgbClr val="FFFFFF"/>
                </a:solidFill>
              </a:rPr>
              <a:t>Appendix G – Example 1</a:t>
            </a:r>
            <a:endParaRPr lang="en-US" sz="4000" i="1" dirty="0">
              <a:solidFill>
                <a:srgbClr val="FFFFFF"/>
              </a:solidFill>
            </a:endParaRPr>
          </a:p>
        </p:txBody>
      </p:sp>
      <p:pic>
        <p:nvPicPr>
          <p:cNvPr id="7" name="Picture 6">
            <a:extLst>
              <a:ext uri="{FF2B5EF4-FFF2-40B4-BE49-F238E27FC236}">
                <a16:creationId xmlns:a16="http://schemas.microsoft.com/office/drawing/2014/main" id="{8D0DC483-DF38-524E-6F9C-3B127CADABEF}"/>
              </a:ext>
            </a:extLst>
          </p:cNvPr>
          <p:cNvPicPr>
            <a:picLocks noChangeAspect="1"/>
          </p:cNvPicPr>
          <p:nvPr/>
        </p:nvPicPr>
        <p:blipFill>
          <a:blip r:embed="rId2"/>
          <a:stretch>
            <a:fillRect/>
          </a:stretch>
        </p:blipFill>
        <p:spPr>
          <a:xfrm>
            <a:off x="584200" y="5408033"/>
            <a:ext cx="11162023" cy="1154692"/>
          </a:xfrm>
          <a:prstGeom prst="rect">
            <a:avLst/>
          </a:prstGeom>
        </p:spPr>
      </p:pic>
      <p:sp>
        <p:nvSpPr>
          <p:cNvPr id="11" name="Rectangle 10">
            <a:extLst>
              <a:ext uri="{FF2B5EF4-FFF2-40B4-BE49-F238E27FC236}">
                <a16:creationId xmlns:a16="http://schemas.microsoft.com/office/drawing/2014/main" id="{C767589C-37EF-D795-DD26-EE1A27D0BBED}"/>
              </a:ext>
            </a:extLst>
          </p:cNvPr>
          <p:cNvSpPr/>
          <p:nvPr/>
        </p:nvSpPr>
        <p:spPr>
          <a:xfrm>
            <a:off x="9453093" y="6040192"/>
            <a:ext cx="2293130" cy="437797"/>
          </a:xfrm>
          <a:prstGeom prst="rect">
            <a:avLst/>
          </a:prstGeom>
          <a:noFill/>
          <a:ln w="349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84117CEF-96EF-49E7-EF21-414F88D27806}"/>
              </a:ext>
            </a:extLst>
          </p:cNvPr>
          <p:cNvPicPr>
            <a:picLocks noChangeAspect="1"/>
          </p:cNvPicPr>
          <p:nvPr/>
        </p:nvPicPr>
        <p:blipFill>
          <a:blip r:embed="rId3"/>
          <a:stretch>
            <a:fillRect/>
          </a:stretch>
        </p:blipFill>
        <p:spPr>
          <a:xfrm>
            <a:off x="0" y="1938008"/>
            <a:ext cx="12192000" cy="2981984"/>
          </a:xfrm>
          <a:prstGeom prst="rect">
            <a:avLst/>
          </a:prstGeom>
        </p:spPr>
      </p:pic>
    </p:spTree>
    <p:extLst>
      <p:ext uri="{BB962C8B-B14F-4D97-AF65-F5344CB8AC3E}">
        <p14:creationId xmlns:p14="http://schemas.microsoft.com/office/powerpoint/2010/main" val="4056850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AHRI 1230-2023 Examples of CVP Calculations</a:t>
            </a:r>
            <a:br>
              <a:rPr lang="en-US" sz="4000" b="1" dirty="0">
                <a:solidFill>
                  <a:srgbClr val="FFFFFF"/>
                </a:solidFill>
              </a:rPr>
            </a:br>
            <a:r>
              <a:rPr lang="en-US" sz="4000" b="1" dirty="0">
                <a:solidFill>
                  <a:srgbClr val="FFFFFF"/>
                </a:solidFill>
              </a:rPr>
              <a:t>Appendix H – Example 1</a:t>
            </a:r>
            <a:endParaRPr lang="en-US" sz="4000" i="1" dirty="0">
              <a:solidFill>
                <a:srgbClr val="FFFFFF"/>
              </a:solidFill>
            </a:endParaRPr>
          </a:p>
        </p:txBody>
      </p:sp>
      <p:pic>
        <p:nvPicPr>
          <p:cNvPr id="13" name="Picture 12">
            <a:extLst>
              <a:ext uri="{FF2B5EF4-FFF2-40B4-BE49-F238E27FC236}">
                <a16:creationId xmlns:a16="http://schemas.microsoft.com/office/drawing/2014/main" id="{2ACF7E02-49B7-FEF0-3024-D8F352D0C786}"/>
              </a:ext>
            </a:extLst>
          </p:cNvPr>
          <p:cNvPicPr>
            <a:picLocks noChangeAspect="1"/>
          </p:cNvPicPr>
          <p:nvPr/>
        </p:nvPicPr>
        <p:blipFill>
          <a:blip r:embed="rId2"/>
          <a:stretch>
            <a:fillRect/>
          </a:stretch>
        </p:blipFill>
        <p:spPr>
          <a:xfrm>
            <a:off x="127000" y="4573946"/>
            <a:ext cx="11977917" cy="2096591"/>
          </a:xfrm>
          <a:prstGeom prst="rect">
            <a:avLst/>
          </a:prstGeom>
        </p:spPr>
      </p:pic>
      <p:pic>
        <p:nvPicPr>
          <p:cNvPr id="18" name="Picture 17">
            <a:extLst>
              <a:ext uri="{FF2B5EF4-FFF2-40B4-BE49-F238E27FC236}">
                <a16:creationId xmlns:a16="http://schemas.microsoft.com/office/drawing/2014/main" id="{992799FE-8543-3648-4465-9E0A65B4AFD3}"/>
              </a:ext>
            </a:extLst>
          </p:cNvPr>
          <p:cNvPicPr>
            <a:picLocks noChangeAspect="1"/>
          </p:cNvPicPr>
          <p:nvPr/>
        </p:nvPicPr>
        <p:blipFill>
          <a:blip r:embed="rId3"/>
          <a:stretch>
            <a:fillRect/>
          </a:stretch>
        </p:blipFill>
        <p:spPr>
          <a:xfrm>
            <a:off x="2113809" y="1800028"/>
            <a:ext cx="8941769" cy="2581479"/>
          </a:xfrm>
          <a:prstGeom prst="rect">
            <a:avLst/>
          </a:prstGeom>
        </p:spPr>
      </p:pic>
    </p:spTree>
    <p:extLst>
      <p:ext uri="{BB962C8B-B14F-4D97-AF65-F5344CB8AC3E}">
        <p14:creationId xmlns:p14="http://schemas.microsoft.com/office/powerpoint/2010/main" val="3284063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AHRI 1230-2023 Examples of CVP Calculations</a:t>
            </a:r>
            <a:br>
              <a:rPr lang="en-US" sz="4000" b="1" dirty="0">
                <a:solidFill>
                  <a:srgbClr val="FFFFFF"/>
                </a:solidFill>
              </a:rPr>
            </a:br>
            <a:r>
              <a:rPr lang="en-US" sz="4000" b="1" dirty="0">
                <a:solidFill>
                  <a:srgbClr val="FFFFFF"/>
                </a:solidFill>
              </a:rPr>
              <a:t>Appendix H – Example 1 continued</a:t>
            </a:r>
            <a:endParaRPr lang="en-US" sz="4000" i="1" dirty="0">
              <a:solidFill>
                <a:srgbClr val="FFFFFF"/>
              </a:solidFill>
            </a:endParaRPr>
          </a:p>
        </p:txBody>
      </p:sp>
      <p:pic>
        <p:nvPicPr>
          <p:cNvPr id="5" name="Picture 4">
            <a:extLst>
              <a:ext uri="{FF2B5EF4-FFF2-40B4-BE49-F238E27FC236}">
                <a16:creationId xmlns:a16="http://schemas.microsoft.com/office/drawing/2014/main" id="{9EA2827F-E0AF-2888-F3A3-0677D827AFFC}"/>
              </a:ext>
            </a:extLst>
          </p:cNvPr>
          <p:cNvPicPr>
            <a:picLocks noChangeAspect="1"/>
          </p:cNvPicPr>
          <p:nvPr/>
        </p:nvPicPr>
        <p:blipFill>
          <a:blip r:embed="rId2"/>
          <a:stretch>
            <a:fillRect/>
          </a:stretch>
        </p:blipFill>
        <p:spPr>
          <a:xfrm>
            <a:off x="1796535" y="2343554"/>
            <a:ext cx="9058275" cy="1695450"/>
          </a:xfrm>
          <a:prstGeom prst="rect">
            <a:avLst/>
          </a:prstGeom>
        </p:spPr>
      </p:pic>
      <p:pic>
        <p:nvPicPr>
          <p:cNvPr id="7" name="Picture 6">
            <a:extLst>
              <a:ext uri="{FF2B5EF4-FFF2-40B4-BE49-F238E27FC236}">
                <a16:creationId xmlns:a16="http://schemas.microsoft.com/office/drawing/2014/main" id="{AD3B8E6C-9637-BC11-5D6A-7F0B3DB897CF}"/>
              </a:ext>
            </a:extLst>
          </p:cNvPr>
          <p:cNvPicPr>
            <a:picLocks noChangeAspect="1"/>
          </p:cNvPicPr>
          <p:nvPr/>
        </p:nvPicPr>
        <p:blipFill>
          <a:blip r:embed="rId3"/>
          <a:stretch>
            <a:fillRect/>
          </a:stretch>
        </p:blipFill>
        <p:spPr>
          <a:xfrm>
            <a:off x="1270000" y="4514446"/>
            <a:ext cx="9906000" cy="1247775"/>
          </a:xfrm>
          <a:prstGeom prst="rect">
            <a:avLst/>
          </a:prstGeom>
        </p:spPr>
      </p:pic>
    </p:spTree>
    <p:extLst>
      <p:ext uri="{BB962C8B-B14F-4D97-AF65-F5344CB8AC3E}">
        <p14:creationId xmlns:p14="http://schemas.microsoft.com/office/powerpoint/2010/main" val="1470011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a:bodyPr>
          <a:lstStyle/>
          <a:p>
            <a:r>
              <a:rPr lang="en-US" sz="4000" b="1" dirty="0">
                <a:solidFill>
                  <a:srgbClr val="FFFFFF"/>
                </a:solidFill>
              </a:rPr>
              <a:t>What’s the Significance of </a:t>
            </a:r>
            <a:r>
              <a:rPr lang="en-US" sz="4000" b="1" i="1" dirty="0">
                <a:solidFill>
                  <a:srgbClr val="FFFFFF"/>
                </a:solidFill>
              </a:rPr>
              <a:t>AHRI 1230-2023</a:t>
            </a:r>
            <a:r>
              <a:rPr lang="en-US" sz="4000" b="1" dirty="0">
                <a:solidFill>
                  <a:srgbClr val="FFFFFF"/>
                </a:solidFill>
              </a:rPr>
              <a:t>?</a:t>
            </a:r>
            <a:endParaRPr lang="en-US" sz="4000" i="1" dirty="0">
              <a:solidFill>
                <a:srgbClr val="FFFFFF"/>
              </a:solidFill>
            </a:endParaRPr>
          </a:p>
        </p:txBody>
      </p:sp>
      <p:sp>
        <p:nvSpPr>
          <p:cNvPr id="2" name="Content Placeholder 2">
            <a:extLst>
              <a:ext uri="{FF2B5EF4-FFF2-40B4-BE49-F238E27FC236}">
                <a16:creationId xmlns:a16="http://schemas.microsoft.com/office/drawing/2014/main" id="{1D16E4A7-0D16-B785-FB4B-CFD58EE9C8A6}"/>
              </a:ext>
            </a:extLst>
          </p:cNvPr>
          <p:cNvSpPr>
            <a:spLocks noGrp="1"/>
          </p:cNvSpPr>
          <p:nvPr>
            <p:ph idx="1"/>
          </p:nvPr>
        </p:nvSpPr>
        <p:spPr>
          <a:xfrm>
            <a:off x="326265" y="1738884"/>
            <a:ext cx="11732646" cy="1793321"/>
          </a:xfrm>
        </p:spPr>
        <p:txBody>
          <a:bodyPr>
            <a:normAutofit/>
          </a:bodyPr>
          <a:lstStyle/>
          <a:p>
            <a:r>
              <a:rPr lang="en-US" sz="2400" dirty="0"/>
              <a:t>AHRI 1230-2023 became effective for AHRI VRF Certification Program on </a:t>
            </a:r>
            <a:r>
              <a:rPr lang="en-US" sz="2400" b="1" dirty="0"/>
              <a:t>January 1</a:t>
            </a:r>
            <a:r>
              <a:rPr lang="en-US" sz="2400" b="1" baseline="30000" dirty="0"/>
              <a:t>st</a:t>
            </a:r>
            <a:r>
              <a:rPr lang="en-US" sz="2400" b="1" dirty="0"/>
              <a:t>, 2024</a:t>
            </a:r>
            <a:r>
              <a:rPr lang="en-US" sz="2400" dirty="0"/>
              <a:t>. </a:t>
            </a:r>
          </a:p>
          <a:p>
            <a:r>
              <a:rPr lang="en-US" sz="2400" dirty="0"/>
              <a:t>Compared to AHRI 1230-2014 with Addendum 1 (previous test procedure for AHRI VRF program), there are major revisions for determining IEER and EER for a VRF system. </a:t>
            </a:r>
          </a:p>
          <a:p>
            <a:r>
              <a:rPr lang="en-US" sz="2400" dirty="0"/>
              <a:t>AHRI 1230-2023 is </a:t>
            </a:r>
            <a:r>
              <a:rPr lang="en-US" sz="2400" u="sng" dirty="0"/>
              <a:t>more stringent</a:t>
            </a:r>
            <a:r>
              <a:rPr lang="en-US" sz="2400" dirty="0"/>
              <a:t> than the previous VRF test procedure.  </a:t>
            </a:r>
          </a:p>
        </p:txBody>
      </p:sp>
      <p:sp>
        <p:nvSpPr>
          <p:cNvPr id="3" name="TextBox 2">
            <a:extLst>
              <a:ext uri="{FF2B5EF4-FFF2-40B4-BE49-F238E27FC236}">
                <a16:creationId xmlns:a16="http://schemas.microsoft.com/office/drawing/2014/main" id="{8B000CC5-3E90-8DE4-7E78-246B1EC771D2}"/>
              </a:ext>
            </a:extLst>
          </p:cNvPr>
          <p:cNvSpPr txBox="1"/>
          <p:nvPr/>
        </p:nvSpPr>
        <p:spPr>
          <a:xfrm>
            <a:off x="1193075" y="3884820"/>
            <a:ext cx="5401748" cy="2308324"/>
          </a:xfrm>
          <a:prstGeom prst="rect">
            <a:avLst/>
          </a:prstGeom>
          <a:noFill/>
        </p:spPr>
        <p:txBody>
          <a:bodyPr wrap="square" rtlCol="0">
            <a:spAutoFit/>
          </a:bodyPr>
          <a:lstStyle/>
          <a:p>
            <a:pPr algn="r"/>
            <a:r>
              <a:rPr lang="en-US" sz="3600" dirty="0"/>
              <a:t>AHRI 1230-</a:t>
            </a:r>
            <a:r>
              <a:rPr lang="en-US" sz="3600" b="1" dirty="0">
                <a:solidFill>
                  <a:schemeClr val="accent2"/>
                </a:solidFill>
              </a:rPr>
              <a:t>2023</a:t>
            </a:r>
          </a:p>
          <a:p>
            <a:pPr algn="r"/>
            <a:endParaRPr lang="en-US" sz="3600" dirty="0"/>
          </a:p>
          <a:p>
            <a:pPr algn="r"/>
            <a:endParaRPr lang="en-US" sz="3600" dirty="0"/>
          </a:p>
          <a:p>
            <a:pPr algn="r"/>
            <a:r>
              <a:rPr lang="en-US" sz="3600" dirty="0"/>
              <a:t>AHRI 1230-</a:t>
            </a:r>
            <a:r>
              <a:rPr lang="en-US" sz="3600" b="1" dirty="0">
                <a:solidFill>
                  <a:srgbClr val="00B050"/>
                </a:solidFill>
              </a:rPr>
              <a:t>2014</a:t>
            </a:r>
            <a:r>
              <a:rPr lang="en-US" sz="3600" dirty="0"/>
              <a:t> </a:t>
            </a:r>
            <a:r>
              <a:rPr lang="en-US" sz="2000" dirty="0"/>
              <a:t>(with Addendum 1)  </a:t>
            </a:r>
            <a:endParaRPr lang="en-US" sz="3600" dirty="0"/>
          </a:p>
        </p:txBody>
      </p:sp>
      <p:sp>
        <p:nvSpPr>
          <p:cNvPr id="4" name="Arrow: Right 3">
            <a:extLst>
              <a:ext uri="{FF2B5EF4-FFF2-40B4-BE49-F238E27FC236}">
                <a16:creationId xmlns:a16="http://schemas.microsoft.com/office/drawing/2014/main" id="{F8877E3D-4E88-5F68-FEEA-33AB515361BC}"/>
              </a:ext>
            </a:extLst>
          </p:cNvPr>
          <p:cNvSpPr/>
          <p:nvPr/>
        </p:nvSpPr>
        <p:spPr>
          <a:xfrm>
            <a:off x="6671324" y="3779238"/>
            <a:ext cx="1216751" cy="976520"/>
          </a:xfrm>
          <a:prstGeom prst="rightArrow">
            <a:avLst/>
          </a:prstGeom>
          <a:solidFill>
            <a:schemeClr val="bg2">
              <a:lumMod val="75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C29E6D1C-7EE4-4276-8D5C-8A902DCF81BC}"/>
              </a:ext>
            </a:extLst>
          </p:cNvPr>
          <p:cNvSpPr/>
          <p:nvPr/>
        </p:nvSpPr>
        <p:spPr>
          <a:xfrm>
            <a:off x="6671324" y="5367490"/>
            <a:ext cx="1216751" cy="976520"/>
          </a:xfrm>
          <a:prstGeom prst="rightArrow">
            <a:avLst/>
          </a:prstGeom>
          <a:solidFill>
            <a:schemeClr val="bg2">
              <a:lumMod val="75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8B2468A-EF75-6BAD-4058-FD2D161DB58C}"/>
              </a:ext>
            </a:extLst>
          </p:cNvPr>
          <p:cNvSpPr txBox="1"/>
          <p:nvPr/>
        </p:nvSpPr>
        <p:spPr>
          <a:xfrm>
            <a:off x="7988321" y="3913395"/>
            <a:ext cx="2163252" cy="2308324"/>
          </a:xfrm>
          <a:prstGeom prst="rect">
            <a:avLst/>
          </a:prstGeom>
          <a:noFill/>
        </p:spPr>
        <p:txBody>
          <a:bodyPr wrap="square" rtlCol="0">
            <a:spAutoFit/>
          </a:bodyPr>
          <a:lstStyle/>
          <a:p>
            <a:r>
              <a:rPr lang="en-US" sz="3600" b="1" dirty="0">
                <a:solidFill>
                  <a:schemeClr val="accent2"/>
                </a:solidFill>
              </a:rPr>
              <a:t>IEER, EER</a:t>
            </a:r>
          </a:p>
          <a:p>
            <a:endParaRPr lang="en-US" sz="3600" dirty="0"/>
          </a:p>
          <a:p>
            <a:endParaRPr lang="en-US" sz="3600" dirty="0"/>
          </a:p>
          <a:p>
            <a:r>
              <a:rPr lang="en-US" sz="3600" b="1" dirty="0">
                <a:solidFill>
                  <a:srgbClr val="00B050"/>
                </a:solidFill>
              </a:rPr>
              <a:t>IEER, EER</a:t>
            </a:r>
          </a:p>
        </p:txBody>
      </p:sp>
      <p:sp>
        <p:nvSpPr>
          <p:cNvPr id="13" name="TextBox 12">
            <a:extLst>
              <a:ext uri="{FF2B5EF4-FFF2-40B4-BE49-F238E27FC236}">
                <a16:creationId xmlns:a16="http://schemas.microsoft.com/office/drawing/2014/main" id="{D8671690-E373-1926-53DC-2578329D52A8}"/>
              </a:ext>
            </a:extLst>
          </p:cNvPr>
          <p:cNvSpPr txBox="1"/>
          <p:nvPr/>
        </p:nvSpPr>
        <p:spPr>
          <a:xfrm>
            <a:off x="8144112" y="4377262"/>
            <a:ext cx="1467150" cy="1323439"/>
          </a:xfrm>
          <a:prstGeom prst="rect">
            <a:avLst/>
          </a:prstGeom>
          <a:noFill/>
        </p:spPr>
        <p:txBody>
          <a:bodyPr wrap="square" rtlCol="0">
            <a:spAutoFit/>
          </a:bodyPr>
          <a:lstStyle/>
          <a:p>
            <a:pPr algn="ctr"/>
            <a:r>
              <a:rPr lang="en-US" sz="8000" b="1" dirty="0"/>
              <a:t>≠</a:t>
            </a:r>
          </a:p>
        </p:txBody>
      </p:sp>
    </p:spTree>
    <p:extLst>
      <p:ext uri="{BB962C8B-B14F-4D97-AF65-F5344CB8AC3E}">
        <p14:creationId xmlns:p14="http://schemas.microsoft.com/office/powerpoint/2010/main" val="2531281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60BF47-6B53-1739-EAB6-E80A4B37C7BC}"/>
              </a:ext>
            </a:extLst>
          </p:cNvPr>
          <p:cNvSpPr>
            <a:spLocks noGrp="1"/>
          </p:cNvSpPr>
          <p:nvPr>
            <p:ph type="title"/>
          </p:nvPr>
        </p:nvSpPr>
        <p:spPr>
          <a:xfrm>
            <a:off x="584200" y="295275"/>
            <a:ext cx="11277600" cy="1033463"/>
          </a:xfrm>
        </p:spPr>
        <p:txBody>
          <a:bodyPr>
            <a:normAutofit fontScale="90000"/>
          </a:bodyPr>
          <a:lstStyle/>
          <a:p>
            <a:r>
              <a:rPr lang="en-US" sz="4000" b="1" dirty="0">
                <a:solidFill>
                  <a:srgbClr val="FFFFFF"/>
                </a:solidFill>
              </a:rPr>
              <a:t>What’s the Significance of </a:t>
            </a:r>
            <a:r>
              <a:rPr lang="en-US" sz="4000" b="1" i="1" dirty="0">
                <a:solidFill>
                  <a:srgbClr val="FFFFFF"/>
                </a:solidFill>
              </a:rPr>
              <a:t>AHRI 1230-2023</a:t>
            </a:r>
            <a:r>
              <a:rPr lang="en-US" sz="4000" b="1" dirty="0">
                <a:solidFill>
                  <a:srgbClr val="FFFFFF"/>
                </a:solidFill>
              </a:rPr>
              <a:t>?</a:t>
            </a:r>
            <a:br>
              <a:rPr lang="en-US" sz="4000" b="1" dirty="0">
                <a:solidFill>
                  <a:srgbClr val="FFFFFF"/>
                </a:solidFill>
              </a:rPr>
            </a:br>
            <a:r>
              <a:rPr lang="en-US" sz="4000" b="1" i="1" dirty="0">
                <a:solidFill>
                  <a:srgbClr val="FFFFFF"/>
                </a:solidFill>
              </a:rPr>
              <a:t>Major Test Procedure Revisions from Prior Standard</a:t>
            </a:r>
            <a:endParaRPr lang="en-US" sz="4000" i="1" dirty="0">
              <a:solidFill>
                <a:srgbClr val="FFFFFF"/>
              </a:solidFill>
            </a:endParaRPr>
          </a:p>
        </p:txBody>
      </p:sp>
      <p:graphicFrame>
        <p:nvGraphicFramePr>
          <p:cNvPr id="2" name="Table 1">
            <a:extLst>
              <a:ext uri="{FF2B5EF4-FFF2-40B4-BE49-F238E27FC236}">
                <a16:creationId xmlns:a16="http://schemas.microsoft.com/office/drawing/2014/main" id="{E4D961C3-3AD8-674F-5DB1-D0372CA6DA23}"/>
              </a:ext>
            </a:extLst>
          </p:cNvPr>
          <p:cNvGraphicFramePr>
            <a:graphicFrameLocks noGrp="1"/>
          </p:cNvGraphicFramePr>
          <p:nvPr>
            <p:extLst>
              <p:ext uri="{D42A27DB-BD31-4B8C-83A1-F6EECF244321}">
                <p14:modId xmlns:p14="http://schemas.microsoft.com/office/powerpoint/2010/main" val="2953018214"/>
              </p:ext>
            </p:extLst>
          </p:nvPr>
        </p:nvGraphicFramePr>
        <p:xfrm>
          <a:off x="459350" y="2037534"/>
          <a:ext cx="11013441" cy="3887016"/>
        </p:xfrm>
        <a:graphic>
          <a:graphicData uri="http://schemas.openxmlformats.org/drawingml/2006/table">
            <a:tbl>
              <a:tblPr firstRow="1" firstCol="1" bandRow="1">
                <a:tableStyleId>{74C1A8A3-306A-4EB7-A6B1-4F7E0EB9C5D6}</a:tableStyleId>
              </a:tblPr>
              <a:tblGrid>
                <a:gridCol w="2760100">
                  <a:extLst>
                    <a:ext uri="{9D8B030D-6E8A-4147-A177-3AD203B41FA5}">
                      <a16:colId xmlns:a16="http://schemas.microsoft.com/office/drawing/2014/main" val="2203803470"/>
                    </a:ext>
                  </a:extLst>
                </a:gridCol>
                <a:gridCol w="2628900">
                  <a:extLst>
                    <a:ext uri="{9D8B030D-6E8A-4147-A177-3AD203B41FA5}">
                      <a16:colId xmlns:a16="http://schemas.microsoft.com/office/drawing/2014/main" val="4099599494"/>
                    </a:ext>
                  </a:extLst>
                </a:gridCol>
                <a:gridCol w="5624441">
                  <a:extLst>
                    <a:ext uri="{9D8B030D-6E8A-4147-A177-3AD203B41FA5}">
                      <a16:colId xmlns:a16="http://schemas.microsoft.com/office/drawing/2014/main" val="3754235369"/>
                    </a:ext>
                  </a:extLst>
                </a:gridCol>
              </a:tblGrid>
              <a:tr h="1046126">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rgbClr val="00B050"/>
                          </a:solidFill>
                        </a:rPr>
                        <a:t>2014</a:t>
                      </a:r>
                      <a:r>
                        <a:rPr lang="en-US" sz="2800" i="0" dirty="0">
                          <a:solidFill>
                            <a:srgbClr val="00B050"/>
                          </a:solidFill>
                        </a:rPr>
                        <a:t> </a:t>
                      </a:r>
                    </a:p>
                    <a:p>
                      <a:pPr marL="0" marR="0" algn="ctr">
                        <a:lnSpc>
                          <a:spcPct val="107000"/>
                        </a:lnSpc>
                        <a:spcBef>
                          <a:spcPts val="0"/>
                        </a:spcBef>
                        <a:spcAft>
                          <a:spcPts val="0"/>
                        </a:spcAft>
                      </a:pPr>
                      <a:r>
                        <a:rPr lang="en-US"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 Addendum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chemeClr val="accent2"/>
                          </a:solidFill>
                        </a:rPr>
                        <a:t>2023</a:t>
                      </a:r>
                      <a:endParaRPr lang="en-US" sz="2800" b="1" i="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777628323"/>
                  </a:ext>
                </a:extLst>
              </a:tr>
              <a:tr h="1422595">
                <a:tc>
                  <a:txBody>
                    <a:bodyPr/>
                    <a:lstStyle/>
                    <a:p>
                      <a:pPr marL="0" marR="0" algn="ctr">
                        <a:lnSpc>
                          <a:spcPct val="107000"/>
                        </a:lnSpc>
                        <a:spcBef>
                          <a:spcPts val="0"/>
                        </a:spcBef>
                        <a:spcAft>
                          <a:spcPts val="0"/>
                        </a:spcAft>
                      </a:pP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Sensible Heat Ratio (SHR) Limits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dirty="0">
                          <a:solidFill>
                            <a:schemeClr val="tx1"/>
                          </a:solidFill>
                          <a:effectLst/>
                          <a:latin typeface="+mn-lt"/>
                          <a:ea typeface="Calibri" panose="020F0502020204030204" pitchFamily="34" charset="0"/>
                          <a:cs typeface="Times New Roman" panose="02020603050405020304" pitchFamily="18" charset="0"/>
                        </a:rPr>
                        <a:t>None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indent="-342900" algn="ctr">
                        <a:lnSpc>
                          <a:spcPct val="107000"/>
                        </a:lnSpc>
                        <a:spcBef>
                          <a:spcPts val="0"/>
                        </a:spcBef>
                        <a:spcAft>
                          <a:spcPts val="0"/>
                        </a:spcAft>
                        <a:buFont typeface="Arial" panose="020B0604020202020204" pitchFamily="34" charset="0"/>
                        <a:buChar char="•"/>
                      </a:pPr>
                      <a:r>
                        <a:rPr lang="en-US" sz="2400" b="0" dirty="0">
                          <a:solidFill>
                            <a:schemeClr val="tx1"/>
                          </a:solidFill>
                          <a:effectLst/>
                          <a:latin typeface="+mn-lt"/>
                          <a:ea typeface="Calibri" panose="020F0502020204030204" pitchFamily="34" charset="0"/>
                          <a:cs typeface="Times New Roman" panose="02020603050405020304" pitchFamily="18" charset="0"/>
                        </a:rPr>
                        <a:t>SHR Limit at 100% Full-load test</a:t>
                      </a:r>
                    </a:p>
                    <a:p>
                      <a:pPr marL="342900" marR="0" indent="-342900" algn="ctr">
                        <a:lnSpc>
                          <a:spcPct val="107000"/>
                        </a:lnSpc>
                        <a:spcBef>
                          <a:spcPts val="0"/>
                        </a:spcBef>
                        <a:spcAft>
                          <a:spcPts val="0"/>
                        </a:spcAft>
                        <a:buFont typeface="Arial" panose="020B0604020202020204" pitchFamily="34" charset="0"/>
                        <a:buChar char="•"/>
                      </a:pPr>
                      <a:r>
                        <a:rPr lang="en-US" sz="2400" b="0" dirty="0">
                          <a:solidFill>
                            <a:schemeClr val="tx1"/>
                          </a:solidFill>
                          <a:effectLst/>
                          <a:latin typeface="+mn-lt"/>
                          <a:ea typeface="Calibri" panose="020F0502020204030204" pitchFamily="34" charset="0"/>
                          <a:cs typeface="Times New Roman" panose="02020603050405020304" pitchFamily="18" charset="0"/>
                        </a:rPr>
                        <a:t>SHR Limit at 75% Part-load test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0904887"/>
                  </a:ext>
                </a:extLst>
              </a:tr>
              <a:tr h="1418295">
                <a:tc>
                  <a:txBody>
                    <a:bodyPr/>
                    <a:lstStyle/>
                    <a:p>
                      <a:pPr marL="0" marR="0" algn="ctr">
                        <a:lnSpc>
                          <a:spcPct val="107000"/>
                        </a:lnSpc>
                        <a:spcBef>
                          <a:spcPts val="0"/>
                        </a:spcBef>
                        <a:spcAft>
                          <a:spcPts val="0"/>
                        </a:spcAft>
                      </a:pPr>
                      <a:r>
                        <a:rPr lang="en-US" sz="2400" b="1" dirty="0">
                          <a:solidFill>
                            <a:schemeClr val="tx1"/>
                          </a:solidFill>
                          <a:effectLst/>
                        </a:rPr>
                        <a:t>Controls Verification Procedure (CVP)</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dirty="0">
                          <a:solidFill>
                            <a:schemeClr val="tx1"/>
                          </a:solidFill>
                          <a:effectLst/>
                          <a:latin typeface="+mn-lt"/>
                          <a:ea typeface="Calibri" panose="020F0502020204030204" pitchFamily="34" charset="0"/>
                          <a:cs typeface="Times New Roman" panose="02020603050405020304" pitchFamily="18" charset="0"/>
                        </a:rPr>
                        <a:t>None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latin typeface="+mn-lt"/>
                          <a:ea typeface="Calibri" panose="020F0502020204030204" pitchFamily="34" charset="0"/>
                          <a:cs typeface="Times New Roman" panose="02020603050405020304" pitchFamily="18" charset="0"/>
                        </a:rPr>
                        <a:t>Ensures compressor speed(s), outdoor fan speed(s), and outdoor valve position(s) during testing align with native controls.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0830038"/>
                  </a:ext>
                </a:extLst>
              </a:tr>
            </a:tbl>
          </a:graphicData>
        </a:graphic>
      </p:graphicFrame>
    </p:spTree>
    <p:extLst>
      <p:ext uri="{BB962C8B-B14F-4D97-AF65-F5344CB8AC3E}">
        <p14:creationId xmlns:p14="http://schemas.microsoft.com/office/powerpoint/2010/main" val="2067780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C403FD8-ED41-4FC6-8677-E6936F508BD1}"/>
              </a:ext>
            </a:extLst>
          </p:cNvPr>
          <p:cNvSpPr txBox="1"/>
          <p:nvPr/>
        </p:nvSpPr>
        <p:spPr>
          <a:xfrm>
            <a:off x="1855280" y="3297695"/>
            <a:ext cx="8940785" cy="923330"/>
          </a:xfrm>
          <a:prstGeom prst="rect">
            <a:avLst/>
          </a:prstGeom>
          <a:solidFill>
            <a:schemeClr val="bg1"/>
          </a:solidFill>
          <a:ln>
            <a:noFill/>
          </a:ln>
        </p:spPr>
        <p:txBody>
          <a:bodyPr wrap="square" rtlCol="0">
            <a:spAutoFit/>
          </a:bodyPr>
          <a:lstStyle/>
          <a:p>
            <a:pPr algn="ctr"/>
            <a:r>
              <a:rPr lang="en-US" sz="5400" dirty="0"/>
              <a:t>Thank you for attending  </a:t>
            </a:r>
          </a:p>
        </p:txBody>
      </p:sp>
    </p:spTree>
    <p:extLst>
      <p:ext uri="{BB962C8B-B14F-4D97-AF65-F5344CB8AC3E}">
        <p14:creationId xmlns:p14="http://schemas.microsoft.com/office/powerpoint/2010/main" val="114924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Scope of AHRI 1230-2023</a:t>
            </a:r>
          </a:p>
        </p:txBody>
      </p:sp>
      <p:sp>
        <p:nvSpPr>
          <p:cNvPr id="3" name="Content Placeholder 2">
            <a:extLst>
              <a:ext uri="{FF2B5EF4-FFF2-40B4-BE49-F238E27FC236}">
                <a16:creationId xmlns:a16="http://schemas.microsoft.com/office/drawing/2014/main" id="{E6120024-9C18-5D60-6B1A-CDE7A00AC9C7}"/>
              </a:ext>
            </a:extLst>
          </p:cNvPr>
          <p:cNvSpPr>
            <a:spLocks noGrp="1"/>
          </p:cNvSpPr>
          <p:nvPr>
            <p:ph idx="1"/>
          </p:nvPr>
        </p:nvSpPr>
        <p:spPr>
          <a:xfrm>
            <a:off x="459350" y="1825625"/>
            <a:ext cx="10894450" cy="4862558"/>
          </a:xfrm>
        </p:spPr>
        <p:txBody>
          <a:bodyPr>
            <a:normAutofit lnSpcReduction="10000"/>
          </a:bodyPr>
          <a:lstStyle/>
          <a:p>
            <a:pPr marL="0" indent="0">
              <a:buNone/>
            </a:pPr>
            <a:r>
              <a:rPr lang="en-US" sz="3200" dirty="0"/>
              <a:t>AHRI 1230-2023 applies to: </a:t>
            </a:r>
          </a:p>
          <a:p>
            <a:pPr marL="0" indent="0">
              <a:buNone/>
            </a:pPr>
            <a:endParaRPr lang="en-US" dirty="0"/>
          </a:p>
          <a:p>
            <a:pPr marL="0" indent="0">
              <a:buNone/>
            </a:pPr>
            <a:r>
              <a:rPr lang="en-US" sz="3200" b="1" dirty="0"/>
              <a:t>VRF </a:t>
            </a:r>
            <a:r>
              <a:rPr lang="en-US" dirty="0"/>
              <a:t>Multi-Split </a:t>
            </a:r>
            <a:r>
              <a:rPr lang="en-US" u="sng" dirty="0"/>
              <a:t>Air-Conditioners</a:t>
            </a:r>
            <a:r>
              <a:rPr lang="en-US" dirty="0"/>
              <a:t> and </a:t>
            </a:r>
            <a:r>
              <a:rPr lang="en-US" sz="3200" b="1" dirty="0"/>
              <a:t>VRF</a:t>
            </a:r>
            <a:r>
              <a:rPr lang="en-US" dirty="0"/>
              <a:t> Multi-Split </a:t>
            </a:r>
            <a:r>
              <a:rPr lang="en-US" u="sng" dirty="0"/>
              <a:t>Heat Pumps</a:t>
            </a:r>
            <a:r>
              <a:rPr lang="en-US" dirty="0"/>
              <a:t>.</a:t>
            </a:r>
          </a:p>
          <a:p>
            <a:r>
              <a:rPr lang="en-US" dirty="0"/>
              <a:t>Including</a:t>
            </a:r>
            <a:r>
              <a:rPr lang="en-US" sz="3200" dirty="0"/>
              <a:t> </a:t>
            </a:r>
            <a:r>
              <a:rPr lang="en-US" sz="3200" b="1" dirty="0"/>
              <a:t>VRF</a:t>
            </a:r>
            <a:r>
              <a:rPr lang="en-US" dirty="0"/>
              <a:t> </a:t>
            </a:r>
            <a:r>
              <a:rPr lang="en-US" u="sng" dirty="0"/>
              <a:t>Air-source</a:t>
            </a:r>
            <a:r>
              <a:rPr lang="en-US" dirty="0"/>
              <a:t> systems with Cooling Capacity ≥ 65,000 Btu/h. </a:t>
            </a:r>
          </a:p>
          <a:p>
            <a:r>
              <a:rPr lang="en-US" dirty="0"/>
              <a:t>Including</a:t>
            </a:r>
            <a:r>
              <a:rPr lang="en-US" sz="3200" dirty="0"/>
              <a:t> </a:t>
            </a:r>
            <a:r>
              <a:rPr lang="en-US" sz="3000" b="1" dirty="0"/>
              <a:t>VRF</a:t>
            </a:r>
            <a:r>
              <a:rPr lang="en-US" dirty="0"/>
              <a:t> </a:t>
            </a:r>
            <a:r>
              <a:rPr lang="en-US" u="sng" dirty="0"/>
              <a:t>Water-source</a:t>
            </a:r>
            <a:r>
              <a:rPr lang="en-US" dirty="0"/>
              <a:t> systems of any Cooling Capacity. </a:t>
            </a:r>
          </a:p>
          <a:p>
            <a:r>
              <a:rPr lang="en-US" dirty="0"/>
              <a:t>Including </a:t>
            </a:r>
            <a:r>
              <a:rPr lang="en-US" sz="3000" b="1" dirty="0"/>
              <a:t>VRF</a:t>
            </a:r>
            <a:r>
              <a:rPr lang="en-US" dirty="0"/>
              <a:t> with and without heat recovery. </a:t>
            </a:r>
          </a:p>
          <a:p>
            <a:r>
              <a:rPr lang="en-US" dirty="0"/>
              <a:t>Including </a:t>
            </a:r>
            <a:r>
              <a:rPr lang="en-US" u="sng" dirty="0"/>
              <a:t>Ducted, Non-Ducted, and Mixed</a:t>
            </a:r>
            <a:r>
              <a:rPr lang="en-US" dirty="0"/>
              <a:t> Indoor Units</a:t>
            </a:r>
          </a:p>
          <a:p>
            <a:endParaRPr lang="en-US" dirty="0"/>
          </a:p>
          <a:p>
            <a:pPr marL="0" indent="0" algn="ctr">
              <a:buNone/>
            </a:pPr>
            <a:r>
              <a:rPr lang="en-US" sz="3200" b="1" dirty="0"/>
              <a:t>VRF </a:t>
            </a:r>
            <a:r>
              <a:rPr lang="en-US" sz="3200" dirty="0"/>
              <a:t>= Variable Refrigerant Flow </a:t>
            </a:r>
          </a:p>
          <a:p>
            <a:endParaRPr lang="en-US" dirty="0"/>
          </a:p>
        </p:txBody>
      </p:sp>
    </p:spTree>
    <p:extLst>
      <p:ext uri="{BB962C8B-B14F-4D97-AF65-F5344CB8AC3E}">
        <p14:creationId xmlns:p14="http://schemas.microsoft.com/office/powerpoint/2010/main" val="2694817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Variable Refrigerant Flow (VRF) System</a:t>
            </a:r>
          </a:p>
        </p:txBody>
      </p:sp>
      <p:pic>
        <p:nvPicPr>
          <p:cNvPr id="13" name="Picture 12">
            <a:extLst>
              <a:ext uri="{FF2B5EF4-FFF2-40B4-BE49-F238E27FC236}">
                <a16:creationId xmlns:a16="http://schemas.microsoft.com/office/drawing/2014/main" id="{CC6E91CD-8FD6-6458-2D73-C80C2B7DC014}"/>
              </a:ext>
            </a:extLst>
          </p:cNvPr>
          <p:cNvPicPr>
            <a:picLocks noChangeAspect="1"/>
          </p:cNvPicPr>
          <p:nvPr/>
        </p:nvPicPr>
        <p:blipFill>
          <a:blip r:embed="rId2"/>
          <a:stretch>
            <a:fillRect/>
          </a:stretch>
        </p:blipFill>
        <p:spPr>
          <a:xfrm>
            <a:off x="5966921" y="1692413"/>
            <a:ext cx="6077033" cy="5125910"/>
          </a:xfrm>
          <a:prstGeom prst="rect">
            <a:avLst/>
          </a:prstGeom>
        </p:spPr>
      </p:pic>
      <p:sp>
        <p:nvSpPr>
          <p:cNvPr id="18" name="Content Placeholder 2">
            <a:extLst>
              <a:ext uri="{FF2B5EF4-FFF2-40B4-BE49-F238E27FC236}">
                <a16:creationId xmlns:a16="http://schemas.microsoft.com/office/drawing/2014/main" id="{5A0591FF-97CB-6A3F-CB14-5374F7B872D5}"/>
              </a:ext>
            </a:extLst>
          </p:cNvPr>
          <p:cNvSpPr>
            <a:spLocks noGrp="1"/>
          </p:cNvSpPr>
          <p:nvPr>
            <p:ph idx="1"/>
          </p:nvPr>
        </p:nvSpPr>
        <p:spPr>
          <a:xfrm>
            <a:off x="148045" y="1920113"/>
            <a:ext cx="7654835" cy="4351338"/>
          </a:xfrm>
        </p:spPr>
        <p:txBody>
          <a:bodyPr>
            <a:normAutofit/>
          </a:bodyPr>
          <a:lstStyle/>
          <a:p>
            <a:pPr marL="0" indent="0">
              <a:buNone/>
            </a:pPr>
            <a:r>
              <a:rPr lang="en-US" sz="2400" b="1" dirty="0"/>
              <a:t>1230-2023 Definition of Variable Refrigerant Flow System:</a:t>
            </a:r>
          </a:p>
          <a:p>
            <a:pPr marL="0" indent="0">
              <a:buNone/>
            </a:pPr>
            <a:endParaRPr lang="en-US" sz="2000" b="1" dirty="0"/>
          </a:p>
          <a:p>
            <a:pPr marL="0" indent="0">
              <a:buNone/>
            </a:pPr>
            <a:r>
              <a:rPr lang="en-US" sz="2000" i="1" dirty="0"/>
              <a:t>An engineered direct expansion (DX) air-conditioning of Heat Pump multi-split system that incorporates the characteristics and components: </a:t>
            </a:r>
          </a:p>
          <a:p>
            <a:pPr marL="0" indent="0">
              <a:buNone/>
            </a:pPr>
            <a:endParaRPr lang="en-US" sz="2000" i="1" dirty="0"/>
          </a:p>
          <a:p>
            <a:pPr lvl="1"/>
            <a:r>
              <a:rPr lang="en-US" sz="2000" i="1" dirty="0"/>
              <a:t>A single refrigerant circuit that has common piping </a:t>
            </a:r>
          </a:p>
          <a:p>
            <a:pPr marL="457200" lvl="1" indent="0">
              <a:buNone/>
            </a:pPr>
            <a:r>
              <a:rPr lang="en-US" sz="2000" i="1" dirty="0"/>
              <a:t>network to multiple indoor units; </a:t>
            </a:r>
          </a:p>
          <a:p>
            <a:pPr lvl="1"/>
            <a:r>
              <a:rPr lang="en-US" sz="2000" i="1" dirty="0"/>
              <a:t>Single Module or Combined Module Outdoor Units; </a:t>
            </a:r>
          </a:p>
          <a:p>
            <a:pPr lvl="1"/>
            <a:r>
              <a:rPr lang="en-US" sz="2000" i="1" dirty="0"/>
              <a:t>Two or more Indoor Units; </a:t>
            </a:r>
          </a:p>
          <a:p>
            <a:pPr lvl="1"/>
            <a:r>
              <a:rPr lang="en-US" sz="2000" i="1" dirty="0"/>
              <a:t>Three or more steps of capacity; and</a:t>
            </a:r>
          </a:p>
          <a:p>
            <a:pPr lvl="1"/>
            <a:r>
              <a:rPr lang="en-US" sz="2000" i="1" dirty="0"/>
              <a:t>A zone temperature control device such as a thermostat. </a:t>
            </a:r>
            <a:r>
              <a:rPr lang="en-US" sz="2000" dirty="0"/>
              <a:t> </a:t>
            </a:r>
          </a:p>
        </p:txBody>
      </p:sp>
    </p:spTree>
    <p:extLst>
      <p:ext uri="{BB962C8B-B14F-4D97-AF65-F5344CB8AC3E}">
        <p14:creationId xmlns:p14="http://schemas.microsoft.com/office/powerpoint/2010/main" val="1077115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Standard Rating Tests for VRF Air-Source Systems</a:t>
            </a:r>
            <a:br>
              <a:rPr lang="en-US" b="1" dirty="0">
                <a:solidFill>
                  <a:srgbClr val="FFFFFF"/>
                </a:solidFill>
              </a:rPr>
            </a:br>
            <a:r>
              <a:rPr lang="en-US" b="1" i="1" dirty="0">
                <a:solidFill>
                  <a:srgbClr val="FFFFFF"/>
                </a:solidFill>
              </a:rPr>
              <a:t>Cooling Operation </a:t>
            </a:r>
          </a:p>
        </p:txBody>
      </p:sp>
      <p:sp>
        <p:nvSpPr>
          <p:cNvPr id="3" name="Content Placeholder 2">
            <a:extLst>
              <a:ext uri="{FF2B5EF4-FFF2-40B4-BE49-F238E27FC236}">
                <a16:creationId xmlns:a16="http://schemas.microsoft.com/office/drawing/2014/main" id="{E6120024-9C18-5D60-6B1A-CDE7A00AC9C7}"/>
              </a:ext>
            </a:extLst>
          </p:cNvPr>
          <p:cNvSpPr>
            <a:spLocks noGrp="1"/>
          </p:cNvSpPr>
          <p:nvPr>
            <p:ph idx="1"/>
          </p:nvPr>
        </p:nvSpPr>
        <p:spPr>
          <a:xfrm>
            <a:off x="313067" y="1920113"/>
            <a:ext cx="3177744" cy="1151752"/>
          </a:xfrm>
          <a:ln>
            <a:solidFill>
              <a:schemeClr val="tx1"/>
            </a:solidFill>
          </a:ln>
        </p:spPr>
        <p:txBody>
          <a:bodyPr>
            <a:normAutofit/>
          </a:bodyPr>
          <a:lstStyle/>
          <a:p>
            <a:pPr algn="ctr"/>
            <a:r>
              <a:rPr lang="en-US" sz="3200" dirty="0"/>
              <a:t>Single-Point </a:t>
            </a:r>
            <a:r>
              <a:rPr lang="en-US" sz="3200" dirty="0">
                <a:solidFill>
                  <a:srgbClr val="0070C0"/>
                </a:solidFill>
              </a:rPr>
              <a:t>EER</a:t>
            </a:r>
          </a:p>
          <a:p>
            <a:pPr algn="ctr"/>
            <a:r>
              <a:rPr lang="en-US" sz="3200" dirty="0"/>
              <a:t>Multi-Point </a:t>
            </a:r>
            <a:r>
              <a:rPr lang="en-US" sz="3200" dirty="0">
                <a:solidFill>
                  <a:srgbClr val="0070C0"/>
                </a:solidFill>
              </a:rPr>
              <a:t>IEER</a:t>
            </a:r>
          </a:p>
          <a:p>
            <a:pPr algn="ctr"/>
            <a:endParaRPr lang="en-US" sz="3200" dirty="0"/>
          </a:p>
        </p:txBody>
      </p:sp>
      <p:graphicFrame>
        <p:nvGraphicFramePr>
          <p:cNvPr id="4" name="Table 3">
            <a:extLst>
              <a:ext uri="{FF2B5EF4-FFF2-40B4-BE49-F238E27FC236}">
                <a16:creationId xmlns:a16="http://schemas.microsoft.com/office/drawing/2014/main" id="{82608312-8A4B-267D-D734-B9F7E5849F61}"/>
              </a:ext>
            </a:extLst>
          </p:cNvPr>
          <p:cNvGraphicFramePr>
            <a:graphicFrameLocks noGrp="1"/>
          </p:cNvGraphicFramePr>
          <p:nvPr>
            <p:extLst>
              <p:ext uri="{D42A27DB-BD31-4B8C-83A1-F6EECF244321}">
                <p14:modId xmlns:p14="http://schemas.microsoft.com/office/powerpoint/2010/main" val="4171345978"/>
              </p:ext>
            </p:extLst>
          </p:nvPr>
        </p:nvGraphicFramePr>
        <p:xfrm>
          <a:off x="4082415" y="2417726"/>
          <a:ext cx="7052311" cy="3453014"/>
        </p:xfrm>
        <a:graphic>
          <a:graphicData uri="http://schemas.openxmlformats.org/drawingml/2006/table">
            <a:tbl>
              <a:tblPr firstRow="1" firstCol="1" bandRow="1">
                <a:tableStyleId>{74C1A8A3-306A-4EB7-A6B1-4F7E0EB9C5D6}</a:tableStyleId>
              </a:tblPr>
              <a:tblGrid>
                <a:gridCol w="2951702">
                  <a:extLst>
                    <a:ext uri="{9D8B030D-6E8A-4147-A177-3AD203B41FA5}">
                      <a16:colId xmlns:a16="http://schemas.microsoft.com/office/drawing/2014/main" val="2203803470"/>
                    </a:ext>
                  </a:extLst>
                </a:gridCol>
                <a:gridCol w="2026129">
                  <a:extLst>
                    <a:ext uri="{9D8B030D-6E8A-4147-A177-3AD203B41FA5}">
                      <a16:colId xmlns:a16="http://schemas.microsoft.com/office/drawing/2014/main" val="4099599494"/>
                    </a:ext>
                  </a:extLst>
                </a:gridCol>
                <a:gridCol w="2074480">
                  <a:extLst>
                    <a:ext uri="{9D8B030D-6E8A-4147-A177-3AD203B41FA5}">
                      <a16:colId xmlns:a16="http://schemas.microsoft.com/office/drawing/2014/main" val="3754235369"/>
                    </a:ext>
                  </a:extLst>
                </a:gridCol>
              </a:tblGrid>
              <a:tr h="904148">
                <a:tc>
                  <a:txBody>
                    <a:bodyPr/>
                    <a:lstStyle/>
                    <a:p>
                      <a:pPr marL="0" marR="0" algn="ctr">
                        <a:lnSpc>
                          <a:spcPct val="107000"/>
                        </a:lnSpc>
                        <a:spcBef>
                          <a:spcPts val="0"/>
                        </a:spcBef>
                        <a:spcAft>
                          <a:spcPts val="0"/>
                        </a:spcAft>
                      </a:pP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400" b="1" i="0" dirty="0">
                          <a:solidFill>
                            <a:schemeClr val="tx1"/>
                          </a:solidFill>
                          <a:effectLst/>
                          <a:latin typeface="+mn-lt"/>
                          <a:ea typeface="Calibri" panose="020F0502020204030204" pitchFamily="34" charset="0"/>
                          <a:cs typeface="Times New Roman" panose="02020603050405020304" pitchFamily="18" charset="0"/>
                        </a:rPr>
                        <a:t>Outdoor </a:t>
                      </a:r>
                      <a:br>
                        <a:rPr lang="en-US" sz="2400" b="1" i="0" dirty="0">
                          <a:solidFill>
                            <a:schemeClr val="tx1"/>
                          </a:solidFill>
                          <a:effectLst/>
                          <a:latin typeface="+mn-lt"/>
                          <a:ea typeface="Calibri" panose="020F0502020204030204" pitchFamily="34" charset="0"/>
                          <a:cs typeface="Times New Roman" panose="02020603050405020304" pitchFamily="18" charset="0"/>
                        </a:rPr>
                      </a:br>
                      <a:r>
                        <a:rPr lang="en-US" sz="2400" b="1" i="0" dirty="0">
                          <a:solidFill>
                            <a:schemeClr val="tx1"/>
                          </a:solidFill>
                          <a:effectLst/>
                          <a:latin typeface="+mn-lt"/>
                          <a:ea typeface="Calibri" panose="020F0502020204030204" pitchFamily="34" charset="0"/>
                          <a:cs typeface="Times New Roman" panose="02020603050405020304" pitchFamily="18" charset="0"/>
                        </a:rPr>
                        <a:t>Dry-bulb</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1" i="0" dirty="0">
                          <a:solidFill>
                            <a:schemeClr val="tx1"/>
                          </a:solidFill>
                          <a:effectLst/>
                          <a:latin typeface="+mn-lt"/>
                          <a:ea typeface="Calibri" panose="020F0502020204030204" pitchFamily="34" charset="0"/>
                          <a:cs typeface="Times New Roman" panose="02020603050405020304" pitchFamily="18" charset="0"/>
                        </a:rPr>
                        <a:t>IEER Weighting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777628323"/>
                  </a:ext>
                </a:extLst>
              </a:tr>
              <a:tr h="638181">
                <a:tc>
                  <a:txBody>
                    <a:bodyPr/>
                    <a:lstStyle/>
                    <a:p>
                      <a:pPr marL="0" marR="0" algn="ctr">
                        <a:lnSpc>
                          <a:spcPct val="107000"/>
                        </a:lnSpc>
                        <a:spcBef>
                          <a:spcPts val="0"/>
                        </a:spcBef>
                        <a:spcAft>
                          <a:spcPts val="0"/>
                        </a:spcAft>
                      </a:pPr>
                      <a:r>
                        <a:rPr lang="en-US" sz="2400" b="1" dirty="0">
                          <a:solidFill>
                            <a:schemeClr val="tx1"/>
                          </a:solidFill>
                          <a:effectLst/>
                          <a:latin typeface="+mn-lt"/>
                          <a:ea typeface="Calibri" panose="020F0502020204030204" pitchFamily="34" charset="0"/>
                          <a:cs typeface="Times New Roman" panose="02020603050405020304" pitchFamily="18" charset="0"/>
                        </a:rPr>
                        <a:t>100% Full-load (EER)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95.0</a:t>
                      </a:r>
                      <a:r>
                        <a:rPr lang="en-US" sz="2400" b="0" i="0" dirty="0">
                          <a:solidFill>
                            <a:schemeClr val="tx1"/>
                          </a:solidFill>
                          <a:effectLst/>
                          <a:latin typeface="+mn-lt"/>
                          <a:ea typeface="Calibri" panose="020F0502020204030204" pitchFamily="34" charset="0"/>
                          <a:cs typeface="Times New Roman" panose="02020603050405020304" pitchFamily="18" charset="0"/>
                        </a:rPr>
                        <a:t>°F</a:t>
                      </a:r>
                      <a:endParaRPr lang="en-US" sz="2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0904887"/>
                  </a:ext>
                </a:extLst>
              </a:tr>
              <a:tr h="638181">
                <a:tc>
                  <a:txBody>
                    <a:bodyPr/>
                    <a:lstStyle/>
                    <a:p>
                      <a:pPr marL="0" marR="0" algn="ctr">
                        <a:lnSpc>
                          <a:spcPct val="107000"/>
                        </a:lnSpc>
                        <a:spcBef>
                          <a:spcPts val="0"/>
                        </a:spcBef>
                        <a:spcAft>
                          <a:spcPts val="0"/>
                        </a:spcAft>
                      </a:pPr>
                      <a:r>
                        <a:rPr lang="en-US" sz="2400" b="1" dirty="0">
                          <a:solidFill>
                            <a:schemeClr val="tx1"/>
                          </a:solidFill>
                          <a:effectLst/>
                          <a:latin typeface="+mn-lt"/>
                          <a:ea typeface="Calibri" panose="020F0502020204030204" pitchFamily="34" charset="0"/>
                          <a:cs typeface="Times New Roman" panose="02020603050405020304" pitchFamily="18" charset="0"/>
                        </a:rPr>
                        <a:t>75% Part-load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81.5</a:t>
                      </a:r>
                      <a:r>
                        <a:rPr lang="en-US" sz="2400" b="0" i="0" dirty="0">
                          <a:solidFill>
                            <a:schemeClr val="tx1"/>
                          </a:solidFill>
                          <a:effectLst/>
                          <a:latin typeface="+mn-lt"/>
                          <a:ea typeface="Calibri" panose="020F0502020204030204" pitchFamily="34" charset="0"/>
                          <a:cs typeface="Times New Roman" panose="02020603050405020304" pitchFamily="18" charset="0"/>
                        </a:rPr>
                        <a:t>°F</a:t>
                      </a:r>
                      <a:endParaRPr lang="en-US" sz="2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61.7%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5115368"/>
                  </a:ext>
                </a:extLst>
              </a:tr>
              <a:tr h="636252">
                <a:tc>
                  <a:txBody>
                    <a:bodyPr/>
                    <a:lstStyle/>
                    <a:p>
                      <a:pPr marL="0" marR="0" algn="ctr">
                        <a:lnSpc>
                          <a:spcPct val="107000"/>
                        </a:lnSpc>
                        <a:spcBef>
                          <a:spcPts val="0"/>
                        </a:spcBef>
                        <a:spcAft>
                          <a:spcPts val="0"/>
                        </a:spcAft>
                      </a:pPr>
                      <a:r>
                        <a:rPr lang="en-US" sz="2400" b="1" dirty="0">
                          <a:solidFill>
                            <a:schemeClr val="tx1"/>
                          </a:solidFill>
                          <a:effectLst/>
                          <a:latin typeface="+mn-lt"/>
                          <a:ea typeface="Calibri" panose="020F0502020204030204" pitchFamily="34" charset="0"/>
                          <a:cs typeface="Times New Roman" panose="02020603050405020304" pitchFamily="18" charset="0"/>
                        </a:rPr>
                        <a:t>50% Part-load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68.0</a:t>
                      </a:r>
                      <a:r>
                        <a:rPr lang="en-US" sz="2400" b="0" i="0" dirty="0">
                          <a:solidFill>
                            <a:schemeClr val="tx1"/>
                          </a:solidFill>
                          <a:effectLst/>
                          <a:latin typeface="+mn-lt"/>
                          <a:ea typeface="Calibri" panose="020F0502020204030204" pitchFamily="34" charset="0"/>
                          <a:cs typeface="Times New Roman" panose="02020603050405020304" pitchFamily="18" charset="0"/>
                        </a:rPr>
                        <a:t>°F</a:t>
                      </a:r>
                      <a:endParaRPr lang="en-US" sz="2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23.8%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0830038"/>
                  </a:ext>
                </a:extLst>
              </a:tr>
              <a:tr h="636252">
                <a:tc>
                  <a:txBody>
                    <a:bodyPr/>
                    <a:lstStyle/>
                    <a:p>
                      <a:pPr marL="0" marR="0" algn="ctr">
                        <a:lnSpc>
                          <a:spcPct val="107000"/>
                        </a:lnSpc>
                        <a:spcBef>
                          <a:spcPts val="0"/>
                        </a:spcBef>
                        <a:spcAft>
                          <a:spcPts val="0"/>
                        </a:spcAft>
                      </a:pPr>
                      <a:r>
                        <a:rPr lang="en-US" sz="2400" b="1" dirty="0">
                          <a:solidFill>
                            <a:schemeClr val="tx1"/>
                          </a:solidFill>
                          <a:effectLst/>
                          <a:latin typeface="+mn-lt"/>
                          <a:ea typeface="Calibri" panose="020F0502020204030204" pitchFamily="34" charset="0"/>
                          <a:cs typeface="Times New Roman" panose="02020603050405020304" pitchFamily="18" charset="0"/>
                        </a:rPr>
                        <a:t>25% Part-load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65.0</a:t>
                      </a:r>
                      <a:r>
                        <a:rPr lang="en-US" sz="2400" b="0" i="0" dirty="0">
                          <a:solidFill>
                            <a:schemeClr val="tx1"/>
                          </a:solidFill>
                          <a:effectLst/>
                          <a:latin typeface="+mn-lt"/>
                          <a:ea typeface="Calibri" panose="020F0502020204030204" pitchFamily="34" charset="0"/>
                          <a:cs typeface="Times New Roman" panose="02020603050405020304" pitchFamily="18" charset="0"/>
                        </a:rPr>
                        <a:t>°F</a:t>
                      </a:r>
                      <a:endParaRPr lang="en-US" sz="2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0" dirty="0">
                          <a:solidFill>
                            <a:schemeClr val="tx1"/>
                          </a:solidFill>
                          <a:effectLst/>
                          <a:latin typeface="+mn-lt"/>
                          <a:ea typeface="Calibri" panose="020F0502020204030204" pitchFamily="34" charset="0"/>
                          <a:cs typeface="Times New Roman" panose="02020603050405020304" pitchFamily="18" charset="0"/>
                        </a:rPr>
                        <a:t>12.5%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5458938"/>
                  </a:ext>
                </a:extLst>
              </a:tr>
            </a:tbl>
          </a:graphicData>
        </a:graphic>
      </p:graphicFrame>
      <p:sp>
        <p:nvSpPr>
          <p:cNvPr id="5" name="TextBox 4">
            <a:extLst>
              <a:ext uri="{FF2B5EF4-FFF2-40B4-BE49-F238E27FC236}">
                <a16:creationId xmlns:a16="http://schemas.microsoft.com/office/drawing/2014/main" id="{BCC329EC-12DA-515A-2C91-C93B37BD249C}"/>
              </a:ext>
            </a:extLst>
          </p:cNvPr>
          <p:cNvSpPr txBox="1"/>
          <p:nvPr/>
        </p:nvSpPr>
        <p:spPr>
          <a:xfrm>
            <a:off x="4082415" y="6064835"/>
            <a:ext cx="7052310" cy="461665"/>
          </a:xfrm>
          <a:prstGeom prst="rect">
            <a:avLst/>
          </a:prstGeom>
          <a:noFill/>
          <a:ln>
            <a:solidFill>
              <a:schemeClr val="tx1"/>
            </a:solidFill>
          </a:ln>
        </p:spPr>
        <p:txBody>
          <a:bodyPr wrap="square" rtlCol="0">
            <a:spAutoFit/>
          </a:bodyPr>
          <a:lstStyle/>
          <a:p>
            <a:pPr algn="ctr"/>
            <a:r>
              <a:rPr lang="en-US" sz="2400" b="1" dirty="0">
                <a:effectLst/>
                <a:ea typeface="Calibri" panose="020F0502020204030204" pitchFamily="34" charset="0"/>
                <a:cs typeface="Times New Roman" panose="02020603050405020304" pitchFamily="18" charset="0"/>
              </a:rPr>
              <a:t>Indoor Condition: </a:t>
            </a:r>
            <a:r>
              <a:rPr lang="en-US" sz="2400" dirty="0">
                <a:effectLst/>
                <a:ea typeface="Calibri" panose="020F0502020204030204" pitchFamily="34" charset="0"/>
                <a:cs typeface="Times New Roman" panose="02020603050405020304" pitchFamily="18" charset="0"/>
              </a:rPr>
              <a:t>80</a:t>
            </a:r>
            <a:r>
              <a:rPr lang="en-US" sz="2400" i="0" dirty="0">
                <a:effectLst/>
                <a:ea typeface="Calibri" panose="020F0502020204030204" pitchFamily="34" charset="0"/>
                <a:cs typeface="Times New Roman" panose="02020603050405020304" pitchFamily="18" charset="0"/>
              </a:rPr>
              <a:t>°F dry-bulb; 67°F wet-bulb</a:t>
            </a:r>
            <a:endParaRPr lang="en-US" sz="2400" dirty="0">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32EC64E-27C1-A017-E26C-EE8DB40982C6}"/>
              </a:ext>
            </a:extLst>
          </p:cNvPr>
          <p:cNvSpPr txBox="1"/>
          <p:nvPr/>
        </p:nvSpPr>
        <p:spPr>
          <a:xfrm>
            <a:off x="3943146" y="1784836"/>
            <a:ext cx="7330848" cy="584775"/>
          </a:xfrm>
          <a:prstGeom prst="rect">
            <a:avLst/>
          </a:prstGeom>
          <a:noFill/>
          <a:ln>
            <a:noFill/>
          </a:ln>
        </p:spPr>
        <p:txBody>
          <a:bodyPr wrap="square" rtlCol="0">
            <a:spAutoFit/>
          </a:bodyPr>
          <a:lstStyle/>
          <a:p>
            <a:pPr algn="ctr"/>
            <a:r>
              <a:rPr lang="en-US" sz="3200" b="1" dirty="0"/>
              <a:t>IEER Test Points for Air-Cooled Equipment</a:t>
            </a:r>
            <a:endParaRPr lang="en-US" sz="32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255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a:bodyPr>
          <a:lstStyle/>
          <a:p>
            <a:r>
              <a:rPr lang="en-US" b="1" dirty="0">
                <a:solidFill>
                  <a:srgbClr val="FFFFFF"/>
                </a:solidFill>
              </a:rPr>
              <a:t>What’s the Significance of </a:t>
            </a:r>
            <a:r>
              <a:rPr lang="en-US" b="1" i="1" dirty="0">
                <a:solidFill>
                  <a:srgbClr val="FFFFFF"/>
                </a:solidFill>
              </a:rPr>
              <a:t>AHRI 1230-2023</a:t>
            </a:r>
            <a:r>
              <a:rPr lang="en-US" b="1" dirty="0">
                <a:solidFill>
                  <a:srgbClr val="FFFFFF"/>
                </a:solidFill>
              </a:rPr>
              <a:t>?</a:t>
            </a:r>
          </a:p>
        </p:txBody>
      </p:sp>
      <p:sp>
        <p:nvSpPr>
          <p:cNvPr id="3" name="Content Placeholder 2">
            <a:extLst>
              <a:ext uri="{FF2B5EF4-FFF2-40B4-BE49-F238E27FC236}">
                <a16:creationId xmlns:a16="http://schemas.microsoft.com/office/drawing/2014/main" id="{E6120024-9C18-5D60-6B1A-CDE7A00AC9C7}"/>
              </a:ext>
            </a:extLst>
          </p:cNvPr>
          <p:cNvSpPr>
            <a:spLocks noGrp="1"/>
          </p:cNvSpPr>
          <p:nvPr>
            <p:ph idx="1"/>
          </p:nvPr>
        </p:nvSpPr>
        <p:spPr>
          <a:xfrm>
            <a:off x="326265" y="1738884"/>
            <a:ext cx="11732646" cy="1793321"/>
          </a:xfrm>
        </p:spPr>
        <p:txBody>
          <a:bodyPr>
            <a:normAutofit/>
          </a:bodyPr>
          <a:lstStyle/>
          <a:p>
            <a:r>
              <a:rPr lang="en-US" sz="2400" dirty="0"/>
              <a:t>AHRI 1230-2023 became effective for AHRI VRF Certification Program on </a:t>
            </a:r>
            <a:r>
              <a:rPr lang="en-US" sz="2400" b="1" dirty="0"/>
              <a:t>January 1</a:t>
            </a:r>
            <a:r>
              <a:rPr lang="en-US" sz="2400" b="1" baseline="30000" dirty="0"/>
              <a:t>st</a:t>
            </a:r>
            <a:r>
              <a:rPr lang="en-US" sz="2400" b="1" dirty="0"/>
              <a:t>, 2024</a:t>
            </a:r>
            <a:r>
              <a:rPr lang="en-US" sz="2400" dirty="0"/>
              <a:t>. </a:t>
            </a:r>
          </a:p>
          <a:p>
            <a:r>
              <a:rPr lang="en-US" sz="2400" dirty="0"/>
              <a:t>Compared to AHRI 1230-2014 with Addendum 1 (previous test procedure for AHRI VRF program), there are major revisions for determining IEER and EER for a VRF system. </a:t>
            </a:r>
          </a:p>
          <a:p>
            <a:r>
              <a:rPr lang="en-US" sz="2400" dirty="0"/>
              <a:t>AHRI 1230-2023 is </a:t>
            </a:r>
            <a:r>
              <a:rPr lang="en-US" sz="2400" u="sng" dirty="0"/>
              <a:t>more stringent</a:t>
            </a:r>
            <a:r>
              <a:rPr lang="en-US" sz="2400" dirty="0"/>
              <a:t> than the previous VRF test procedure.  </a:t>
            </a:r>
          </a:p>
        </p:txBody>
      </p:sp>
      <p:sp>
        <p:nvSpPr>
          <p:cNvPr id="4" name="TextBox 3">
            <a:extLst>
              <a:ext uri="{FF2B5EF4-FFF2-40B4-BE49-F238E27FC236}">
                <a16:creationId xmlns:a16="http://schemas.microsoft.com/office/drawing/2014/main" id="{E2DBD7BC-4356-054E-422F-285038172015}"/>
              </a:ext>
            </a:extLst>
          </p:cNvPr>
          <p:cNvSpPr txBox="1"/>
          <p:nvPr/>
        </p:nvSpPr>
        <p:spPr>
          <a:xfrm>
            <a:off x="1193075" y="3884820"/>
            <a:ext cx="5401748" cy="2308324"/>
          </a:xfrm>
          <a:prstGeom prst="rect">
            <a:avLst/>
          </a:prstGeom>
          <a:noFill/>
        </p:spPr>
        <p:txBody>
          <a:bodyPr wrap="square" rtlCol="0">
            <a:spAutoFit/>
          </a:bodyPr>
          <a:lstStyle/>
          <a:p>
            <a:pPr algn="r"/>
            <a:r>
              <a:rPr lang="en-US" sz="3600" dirty="0"/>
              <a:t>AHRI 1230-</a:t>
            </a:r>
            <a:r>
              <a:rPr lang="en-US" sz="3600" b="1" dirty="0">
                <a:solidFill>
                  <a:schemeClr val="accent2"/>
                </a:solidFill>
              </a:rPr>
              <a:t>2023</a:t>
            </a:r>
          </a:p>
          <a:p>
            <a:pPr algn="r"/>
            <a:endParaRPr lang="en-US" sz="3600" dirty="0"/>
          </a:p>
          <a:p>
            <a:pPr algn="r"/>
            <a:endParaRPr lang="en-US" sz="3600" dirty="0"/>
          </a:p>
          <a:p>
            <a:pPr algn="r"/>
            <a:r>
              <a:rPr lang="en-US" sz="3600" dirty="0"/>
              <a:t>AHRI 1230-</a:t>
            </a:r>
            <a:r>
              <a:rPr lang="en-US" sz="3600" b="1" dirty="0">
                <a:solidFill>
                  <a:srgbClr val="00B050"/>
                </a:solidFill>
              </a:rPr>
              <a:t>2014</a:t>
            </a:r>
            <a:r>
              <a:rPr lang="en-US" sz="3600" dirty="0"/>
              <a:t> </a:t>
            </a:r>
            <a:r>
              <a:rPr lang="en-US" sz="2000" dirty="0"/>
              <a:t>(with Addendum 1)  </a:t>
            </a:r>
            <a:endParaRPr lang="en-US" sz="3600" dirty="0"/>
          </a:p>
        </p:txBody>
      </p:sp>
      <p:sp>
        <p:nvSpPr>
          <p:cNvPr id="5" name="Arrow: Right 4">
            <a:extLst>
              <a:ext uri="{FF2B5EF4-FFF2-40B4-BE49-F238E27FC236}">
                <a16:creationId xmlns:a16="http://schemas.microsoft.com/office/drawing/2014/main" id="{AA38FDBC-455E-6D3D-DB9A-58B00F312D0C}"/>
              </a:ext>
            </a:extLst>
          </p:cNvPr>
          <p:cNvSpPr/>
          <p:nvPr/>
        </p:nvSpPr>
        <p:spPr>
          <a:xfrm>
            <a:off x="6671324" y="3779238"/>
            <a:ext cx="1216751" cy="976520"/>
          </a:xfrm>
          <a:prstGeom prst="rightArrow">
            <a:avLst/>
          </a:prstGeom>
          <a:solidFill>
            <a:schemeClr val="bg2">
              <a:lumMod val="75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E2D54B36-13B5-5AB5-CB3E-E16959A8FCB3}"/>
              </a:ext>
            </a:extLst>
          </p:cNvPr>
          <p:cNvSpPr/>
          <p:nvPr/>
        </p:nvSpPr>
        <p:spPr>
          <a:xfrm>
            <a:off x="6671324" y="5367490"/>
            <a:ext cx="1216751" cy="976520"/>
          </a:xfrm>
          <a:prstGeom prst="rightArrow">
            <a:avLst/>
          </a:prstGeom>
          <a:solidFill>
            <a:schemeClr val="bg2">
              <a:lumMod val="75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1DF8C0-4B13-4366-33ED-EA9B25E33EA0}"/>
              </a:ext>
            </a:extLst>
          </p:cNvPr>
          <p:cNvSpPr txBox="1"/>
          <p:nvPr/>
        </p:nvSpPr>
        <p:spPr>
          <a:xfrm>
            <a:off x="7988321" y="3913395"/>
            <a:ext cx="2163252" cy="2308324"/>
          </a:xfrm>
          <a:prstGeom prst="rect">
            <a:avLst/>
          </a:prstGeom>
          <a:noFill/>
        </p:spPr>
        <p:txBody>
          <a:bodyPr wrap="square" rtlCol="0">
            <a:spAutoFit/>
          </a:bodyPr>
          <a:lstStyle/>
          <a:p>
            <a:r>
              <a:rPr lang="en-US" sz="3600" b="1" dirty="0">
                <a:solidFill>
                  <a:schemeClr val="accent2"/>
                </a:solidFill>
              </a:rPr>
              <a:t>IEER, EER</a:t>
            </a:r>
          </a:p>
          <a:p>
            <a:endParaRPr lang="en-US" sz="3600" dirty="0"/>
          </a:p>
          <a:p>
            <a:endParaRPr lang="en-US" sz="3600" dirty="0"/>
          </a:p>
          <a:p>
            <a:r>
              <a:rPr lang="en-US" sz="3600" b="1" dirty="0">
                <a:solidFill>
                  <a:srgbClr val="00B050"/>
                </a:solidFill>
              </a:rPr>
              <a:t>IEER, EER</a:t>
            </a:r>
          </a:p>
        </p:txBody>
      </p:sp>
      <p:sp>
        <p:nvSpPr>
          <p:cNvPr id="9" name="TextBox 8">
            <a:extLst>
              <a:ext uri="{FF2B5EF4-FFF2-40B4-BE49-F238E27FC236}">
                <a16:creationId xmlns:a16="http://schemas.microsoft.com/office/drawing/2014/main" id="{C09004E1-4334-0642-6786-775C45C6ADE5}"/>
              </a:ext>
            </a:extLst>
          </p:cNvPr>
          <p:cNvSpPr txBox="1"/>
          <p:nvPr/>
        </p:nvSpPr>
        <p:spPr>
          <a:xfrm>
            <a:off x="8144112" y="4377262"/>
            <a:ext cx="1467150" cy="1323439"/>
          </a:xfrm>
          <a:prstGeom prst="rect">
            <a:avLst/>
          </a:prstGeom>
          <a:noFill/>
        </p:spPr>
        <p:txBody>
          <a:bodyPr wrap="square" rtlCol="0">
            <a:spAutoFit/>
          </a:bodyPr>
          <a:lstStyle/>
          <a:p>
            <a:pPr algn="ctr"/>
            <a:r>
              <a:rPr lang="en-US" sz="8000" b="1" dirty="0"/>
              <a:t>≠</a:t>
            </a:r>
          </a:p>
        </p:txBody>
      </p:sp>
      <p:sp>
        <p:nvSpPr>
          <p:cNvPr id="11" name="Rectangle 10">
            <a:extLst>
              <a:ext uri="{FF2B5EF4-FFF2-40B4-BE49-F238E27FC236}">
                <a16:creationId xmlns:a16="http://schemas.microsoft.com/office/drawing/2014/main" id="{675CB0AB-D8A6-F68D-9CC2-764CBF8C407D}"/>
              </a:ext>
            </a:extLst>
          </p:cNvPr>
          <p:cNvSpPr/>
          <p:nvPr/>
        </p:nvSpPr>
        <p:spPr>
          <a:xfrm>
            <a:off x="8420100" y="4679558"/>
            <a:ext cx="904875" cy="831421"/>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7235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What’s the Significance of </a:t>
            </a:r>
            <a:r>
              <a:rPr lang="en-US" b="1" i="1" dirty="0">
                <a:solidFill>
                  <a:srgbClr val="FFFFFF"/>
                </a:solidFill>
              </a:rPr>
              <a:t>AHRI 1230-2023</a:t>
            </a:r>
            <a:r>
              <a:rPr lang="en-US" b="1" dirty="0">
                <a:solidFill>
                  <a:srgbClr val="FFFFFF"/>
                </a:solidFill>
              </a:rPr>
              <a:t>?</a:t>
            </a:r>
            <a:br>
              <a:rPr lang="en-US" b="1" dirty="0">
                <a:solidFill>
                  <a:srgbClr val="FFFFFF"/>
                </a:solidFill>
              </a:rPr>
            </a:br>
            <a:r>
              <a:rPr lang="en-US" sz="4000" b="1" i="1" dirty="0">
                <a:solidFill>
                  <a:srgbClr val="FFFFFF"/>
                </a:solidFill>
              </a:rPr>
              <a:t>Major Test Procedure Revisions from Prior Standard</a:t>
            </a:r>
            <a:endParaRPr lang="en-US" b="1" i="1" dirty="0">
              <a:solidFill>
                <a:srgbClr val="FFFFFF"/>
              </a:solidFill>
            </a:endParaRPr>
          </a:p>
        </p:txBody>
      </p:sp>
      <p:graphicFrame>
        <p:nvGraphicFramePr>
          <p:cNvPr id="17" name="Table 16">
            <a:extLst>
              <a:ext uri="{FF2B5EF4-FFF2-40B4-BE49-F238E27FC236}">
                <a16:creationId xmlns:a16="http://schemas.microsoft.com/office/drawing/2014/main" id="{7B111428-1001-CD6D-99E2-731141C4F397}"/>
              </a:ext>
            </a:extLst>
          </p:cNvPr>
          <p:cNvGraphicFramePr>
            <a:graphicFrameLocks noGrp="1"/>
          </p:cNvGraphicFramePr>
          <p:nvPr>
            <p:extLst>
              <p:ext uri="{D42A27DB-BD31-4B8C-83A1-F6EECF244321}">
                <p14:modId xmlns:p14="http://schemas.microsoft.com/office/powerpoint/2010/main" val="3767892947"/>
              </p:ext>
            </p:extLst>
          </p:nvPr>
        </p:nvGraphicFramePr>
        <p:xfrm>
          <a:off x="459350" y="2037534"/>
          <a:ext cx="11013441" cy="3887016"/>
        </p:xfrm>
        <a:graphic>
          <a:graphicData uri="http://schemas.openxmlformats.org/drawingml/2006/table">
            <a:tbl>
              <a:tblPr firstRow="1" firstCol="1" bandRow="1">
                <a:tableStyleId>{74C1A8A3-306A-4EB7-A6B1-4F7E0EB9C5D6}</a:tableStyleId>
              </a:tblPr>
              <a:tblGrid>
                <a:gridCol w="2760100">
                  <a:extLst>
                    <a:ext uri="{9D8B030D-6E8A-4147-A177-3AD203B41FA5}">
                      <a16:colId xmlns:a16="http://schemas.microsoft.com/office/drawing/2014/main" val="2203803470"/>
                    </a:ext>
                  </a:extLst>
                </a:gridCol>
                <a:gridCol w="2628900">
                  <a:extLst>
                    <a:ext uri="{9D8B030D-6E8A-4147-A177-3AD203B41FA5}">
                      <a16:colId xmlns:a16="http://schemas.microsoft.com/office/drawing/2014/main" val="4099599494"/>
                    </a:ext>
                  </a:extLst>
                </a:gridCol>
                <a:gridCol w="5624441">
                  <a:extLst>
                    <a:ext uri="{9D8B030D-6E8A-4147-A177-3AD203B41FA5}">
                      <a16:colId xmlns:a16="http://schemas.microsoft.com/office/drawing/2014/main" val="3754235369"/>
                    </a:ext>
                  </a:extLst>
                </a:gridCol>
              </a:tblGrid>
              <a:tr h="1046126">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rgbClr val="00B050"/>
                          </a:solidFill>
                        </a:rPr>
                        <a:t>2014</a:t>
                      </a:r>
                      <a:r>
                        <a:rPr lang="en-US" sz="2800" i="0" dirty="0">
                          <a:solidFill>
                            <a:srgbClr val="00B050"/>
                          </a:solidFill>
                        </a:rPr>
                        <a:t> </a:t>
                      </a:r>
                    </a:p>
                    <a:p>
                      <a:pPr marL="0" marR="0" algn="ctr">
                        <a:lnSpc>
                          <a:spcPct val="107000"/>
                        </a:lnSpc>
                        <a:spcBef>
                          <a:spcPts val="0"/>
                        </a:spcBef>
                        <a:spcAft>
                          <a:spcPts val="0"/>
                        </a:spcAft>
                      </a:pPr>
                      <a:r>
                        <a:rPr lang="en-US"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 Addendum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chemeClr val="accent2"/>
                          </a:solidFill>
                        </a:rPr>
                        <a:t>2023</a:t>
                      </a:r>
                      <a:endParaRPr lang="en-US" sz="2800" b="1" i="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777628323"/>
                  </a:ext>
                </a:extLst>
              </a:tr>
              <a:tr h="1422595">
                <a:tc>
                  <a:txBody>
                    <a:bodyPr/>
                    <a:lstStyle/>
                    <a:p>
                      <a:pPr marL="0" marR="0" algn="ctr">
                        <a:lnSpc>
                          <a:spcPct val="107000"/>
                        </a:lnSpc>
                        <a:spcBef>
                          <a:spcPts val="0"/>
                        </a:spcBef>
                        <a:spcAft>
                          <a:spcPts val="0"/>
                        </a:spcAft>
                      </a:pP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Sensible Heat Ratio (SHR) Limits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dirty="0">
                          <a:solidFill>
                            <a:schemeClr val="tx1"/>
                          </a:solidFill>
                          <a:effectLst/>
                          <a:latin typeface="+mn-lt"/>
                          <a:ea typeface="Calibri" panose="020F0502020204030204" pitchFamily="34" charset="0"/>
                          <a:cs typeface="Times New Roman" panose="02020603050405020304" pitchFamily="18" charset="0"/>
                        </a:rPr>
                        <a:t>None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indent="-342900" algn="ctr">
                        <a:lnSpc>
                          <a:spcPct val="107000"/>
                        </a:lnSpc>
                        <a:spcBef>
                          <a:spcPts val="0"/>
                        </a:spcBef>
                        <a:spcAft>
                          <a:spcPts val="0"/>
                        </a:spcAft>
                        <a:buFont typeface="Arial" panose="020B0604020202020204" pitchFamily="34" charset="0"/>
                        <a:buChar char="•"/>
                      </a:pPr>
                      <a:r>
                        <a:rPr lang="en-US" sz="2400" b="0" dirty="0">
                          <a:solidFill>
                            <a:schemeClr val="tx1"/>
                          </a:solidFill>
                          <a:effectLst/>
                          <a:latin typeface="+mn-lt"/>
                          <a:ea typeface="Calibri" panose="020F0502020204030204" pitchFamily="34" charset="0"/>
                          <a:cs typeface="Times New Roman" panose="02020603050405020304" pitchFamily="18" charset="0"/>
                        </a:rPr>
                        <a:t>SHR Limit at 100% Full-load test</a:t>
                      </a:r>
                    </a:p>
                    <a:p>
                      <a:pPr marL="342900" marR="0" indent="-342900" algn="ctr">
                        <a:lnSpc>
                          <a:spcPct val="107000"/>
                        </a:lnSpc>
                        <a:spcBef>
                          <a:spcPts val="0"/>
                        </a:spcBef>
                        <a:spcAft>
                          <a:spcPts val="0"/>
                        </a:spcAft>
                        <a:buFont typeface="Arial" panose="020B0604020202020204" pitchFamily="34" charset="0"/>
                        <a:buChar char="•"/>
                      </a:pPr>
                      <a:r>
                        <a:rPr lang="en-US" sz="2400" b="0" dirty="0">
                          <a:solidFill>
                            <a:schemeClr val="tx1"/>
                          </a:solidFill>
                          <a:effectLst/>
                          <a:latin typeface="+mn-lt"/>
                          <a:ea typeface="Calibri" panose="020F0502020204030204" pitchFamily="34" charset="0"/>
                          <a:cs typeface="Times New Roman" panose="02020603050405020304" pitchFamily="18" charset="0"/>
                        </a:rPr>
                        <a:t>SHR Limit at 75% Part-load test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0904887"/>
                  </a:ext>
                </a:extLst>
              </a:tr>
              <a:tr h="1418295">
                <a:tc>
                  <a:txBody>
                    <a:bodyPr/>
                    <a:lstStyle/>
                    <a:p>
                      <a:pPr marL="0" marR="0" algn="ctr">
                        <a:lnSpc>
                          <a:spcPct val="107000"/>
                        </a:lnSpc>
                        <a:spcBef>
                          <a:spcPts val="0"/>
                        </a:spcBef>
                        <a:spcAft>
                          <a:spcPts val="0"/>
                        </a:spcAft>
                      </a:pPr>
                      <a:r>
                        <a:rPr lang="en-US" sz="2400" b="1" dirty="0">
                          <a:solidFill>
                            <a:schemeClr val="tx1"/>
                          </a:solidFill>
                          <a:effectLst/>
                        </a:rPr>
                        <a:t>Controls Verification Procedure (CVP)</a:t>
                      </a: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dirty="0">
                          <a:solidFill>
                            <a:schemeClr val="tx1"/>
                          </a:solidFill>
                          <a:effectLst/>
                          <a:latin typeface="+mn-lt"/>
                          <a:ea typeface="Calibri" panose="020F0502020204030204" pitchFamily="34" charset="0"/>
                          <a:cs typeface="Times New Roman" panose="02020603050405020304" pitchFamily="18" charset="0"/>
                        </a:rPr>
                        <a:t>None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latin typeface="+mn-lt"/>
                          <a:ea typeface="Calibri" panose="020F0502020204030204" pitchFamily="34" charset="0"/>
                          <a:cs typeface="Times New Roman" panose="02020603050405020304" pitchFamily="18" charset="0"/>
                        </a:rPr>
                        <a:t>Ensures compressor speed(s), outdoor fan speed(s), and outdoor valve position(s) during testing align with native controls.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0830038"/>
                  </a:ext>
                </a:extLst>
              </a:tr>
            </a:tbl>
          </a:graphicData>
        </a:graphic>
      </p:graphicFrame>
    </p:spTree>
    <p:extLst>
      <p:ext uri="{BB962C8B-B14F-4D97-AF65-F5344CB8AC3E}">
        <p14:creationId xmlns:p14="http://schemas.microsoft.com/office/powerpoint/2010/main" val="2166818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Transition to AHRI 1230-2023</a:t>
            </a:r>
            <a:br>
              <a:rPr lang="en-US" b="1" dirty="0">
                <a:solidFill>
                  <a:srgbClr val="FFFFFF"/>
                </a:solidFill>
              </a:rPr>
            </a:br>
            <a:r>
              <a:rPr lang="en-US" sz="4000" b="1" i="1" dirty="0">
                <a:solidFill>
                  <a:srgbClr val="FFFFFF"/>
                </a:solidFill>
              </a:rPr>
              <a:t>Example Impact to IEER Metric</a:t>
            </a:r>
          </a:p>
        </p:txBody>
      </p:sp>
      <p:graphicFrame>
        <p:nvGraphicFramePr>
          <p:cNvPr id="4" name="Table 3">
            <a:extLst>
              <a:ext uri="{FF2B5EF4-FFF2-40B4-BE49-F238E27FC236}">
                <a16:creationId xmlns:a16="http://schemas.microsoft.com/office/drawing/2014/main" id="{05F09EC5-105A-3F46-108F-465454AF4666}"/>
              </a:ext>
            </a:extLst>
          </p:cNvPr>
          <p:cNvGraphicFramePr>
            <a:graphicFrameLocks noGrp="1"/>
          </p:cNvGraphicFramePr>
          <p:nvPr>
            <p:extLst>
              <p:ext uri="{D42A27DB-BD31-4B8C-83A1-F6EECF244321}">
                <p14:modId xmlns:p14="http://schemas.microsoft.com/office/powerpoint/2010/main" val="1966968462"/>
              </p:ext>
            </p:extLst>
          </p:nvPr>
        </p:nvGraphicFramePr>
        <p:xfrm>
          <a:off x="581025" y="3355753"/>
          <a:ext cx="11029950" cy="2542839"/>
        </p:xfrm>
        <a:graphic>
          <a:graphicData uri="http://schemas.openxmlformats.org/drawingml/2006/table">
            <a:tbl>
              <a:tblPr firstRow="1" firstCol="1" bandRow="1">
                <a:tableStyleId>{74C1A8A3-306A-4EB7-A6B1-4F7E0EB9C5D6}</a:tableStyleId>
              </a:tblPr>
              <a:tblGrid>
                <a:gridCol w="2871231">
                  <a:extLst>
                    <a:ext uri="{9D8B030D-6E8A-4147-A177-3AD203B41FA5}">
                      <a16:colId xmlns:a16="http://schemas.microsoft.com/office/drawing/2014/main" val="2203803470"/>
                    </a:ext>
                  </a:extLst>
                </a:gridCol>
                <a:gridCol w="2688894">
                  <a:extLst>
                    <a:ext uri="{9D8B030D-6E8A-4147-A177-3AD203B41FA5}">
                      <a16:colId xmlns:a16="http://schemas.microsoft.com/office/drawing/2014/main" val="4099599494"/>
                    </a:ext>
                  </a:extLst>
                </a:gridCol>
                <a:gridCol w="2712338">
                  <a:extLst>
                    <a:ext uri="{9D8B030D-6E8A-4147-A177-3AD203B41FA5}">
                      <a16:colId xmlns:a16="http://schemas.microsoft.com/office/drawing/2014/main" val="3754235369"/>
                    </a:ext>
                  </a:extLst>
                </a:gridCol>
                <a:gridCol w="2757487">
                  <a:extLst>
                    <a:ext uri="{9D8B030D-6E8A-4147-A177-3AD203B41FA5}">
                      <a16:colId xmlns:a16="http://schemas.microsoft.com/office/drawing/2014/main" val="2268477981"/>
                    </a:ext>
                  </a:extLst>
                </a:gridCol>
              </a:tblGrid>
              <a:tr h="722812">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800" b="1" u="sng" dirty="0">
                          <a:solidFill>
                            <a:schemeClr val="tx1"/>
                          </a:solidFill>
                          <a:effectLst/>
                        </a:rPr>
                        <a:t>IEER</a:t>
                      </a:r>
                    </a:p>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rgbClr val="00B050"/>
                          </a:solidFill>
                        </a:rPr>
                        <a:t>2014</a:t>
                      </a:r>
                      <a:r>
                        <a:rPr lang="en-US" sz="2800" i="0" dirty="0">
                          <a:solidFill>
                            <a:srgbClr val="00B050"/>
                          </a:solidFill>
                        </a:rPr>
                        <a:t> </a:t>
                      </a:r>
                    </a:p>
                    <a:p>
                      <a:pPr marL="0" marR="0" algn="ctr">
                        <a:lnSpc>
                          <a:spcPct val="107000"/>
                        </a:lnSpc>
                        <a:spcBef>
                          <a:spcPts val="0"/>
                        </a:spcBef>
                        <a:spcAft>
                          <a:spcPts val="0"/>
                        </a:spcAft>
                      </a:pPr>
                      <a:r>
                        <a:rPr lang="en-US"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 Addendum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b="1" u="sng" dirty="0">
                          <a:solidFill>
                            <a:schemeClr val="tx1"/>
                          </a:solidFill>
                          <a:effectLst/>
                        </a:rPr>
                        <a:t>IEER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2800" i="0" dirty="0">
                          <a:solidFill>
                            <a:schemeClr val="tx1"/>
                          </a:solidFill>
                        </a:rPr>
                        <a:t>AHRI </a:t>
                      </a:r>
                      <a:r>
                        <a:rPr lang="en-US" sz="2800" b="1" i="0" dirty="0">
                          <a:solidFill>
                            <a:schemeClr val="tx1"/>
                          </a:solidFill>
                        </a:rPr>
                        <a:t>1230-</a:t>
                      </a:r>
                      <a:r>
                        <a:rPr lang="en-US" sz="2800" b="1" i="0" dirty="0">
                          <a:solidFill>
                            <a:schemeClr val="accent2"/>
                          </a:solidFill>
                        </a:rPr>
                        <a:t>2023</a:t>
                      </a:r>
                      <a:endParaRPr lang="en-US" sz="2800" b="1" i="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1" dirty="0">
                          <a:solidFill>
                            <a:schemeClr val="tx1"/>
                          </a:solidFill>
                          <a:effectLst/>
                        </a:rPr>
                        <a:t>Percent </a:t>
                      </a:r>
                      <a:r>
                        <a:rPr lang="en-US" sz="2400" b="1" u="sng" dirty="0">
                          <a:solidFill>
                            <a:schemeClr val="tx1"/>
                          </a:solidFill>
                          <a:effectLst/>
                        </a:rPr>
                        <a:t>Reduction</a:t>
                      </a:r>
                      <a:endParaRPr lang="en-US" sz="24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777628323"/>
                  </a:ext>
                </a:extLst>
              </a:tr>
              <a:tr h="680257">
                <a:tc>
                  <a:txBody>
                    <a:bodyPr/>
                    <a:lstStyle/>
                    <a:p>
                      <a:pPr marL="0" marR="0" algn="ctr">
                        <a:lnSpc>
                          <a:spcPct val="107000"/>
                        </a:lnSpc>
                        <a:spcBef>
                          <a:spcPts val="0"/>
                        </a:spcBef>
                        <a:spcAft>
                          <a:spcPts val="0"/>
                        </a:spcAft>
                      </a:pPr>
                      <a:r>
                        <a:rPr lang="en-US" sz="2000" b="1" dirty="0">
                          <a:solidFill>
                            <a:schemeClr val="tx1"/>
                          </a:solidFill>
                          <a:effectLst/>
                        </a:rPr>
                        <a:t>Average of Air-Cooled VRF Equipment Examined</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dirty="0">
                          <a:solidFill>
                            <a:schemeClr val="tx1"/>
                          </a:solidFill>
                          <a:effectLst/>
                        </a:rPr>
                        <a:t>21.99</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18.87</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800" b="1" dirty="0">
                          <a:solidFill>
                            <a:schemeClr val="tx1"/>
                          </a:solidFill>
                          <a:effectLst/>
                        </a:rPr>
                        <a:t>13.1%</a:t>
                      </a:r>
                      <a:endParaRPr lang="en-US" sz="28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0904887"/>
                  </a:ext>
                </a:extLst>
              </a:tr>
              <a:tr h="592183">
                <a:tc>
                  <a:txBody>
                    <a:bodyPr/>
                    <a:lstStyle/>
                    <a:p>
                      <a:pPr marL="0" marR="0" algn="ctr">
                        <a:lnSpc>
                          <a:spcPct val="107000"/>
                        </a:lnSpc>
                        <a:spcBef>
                          <a:spcPts val="0"/>
                        </a:spcBef>
                        <a:spcAft>
                          <a:spcPts val="0"/>
                        </a:spcAft>
                      </a:pPr>
                      <a:r>
                        <a:rPr lang="en-US" sz="2000" b="1" dirty="0">
                          <a:solidFill>
                            <a:schemeClr val="tx1"/>
                          </a:solidFill>
                          <a:effectLst/>
                        </a:rPr>
                        <a:t>Range of Air-Cooled </a:t>
                      </a:r>
                      <a:br>
                        <a:rPr lang="en-US" sz="2000" b="1" dirty="0">
                          <a:solidFill>
                            <a:schemeClr val="tx1"/>
                          </a:solidFill>
                          <a:effectLst/>
                        </a:rPr>
                      </a:br>
                      <a:r>
                        <a:rPr lang="en-US" sz="2000" b="1" dirty="0">
                          <a:solidFill>
                            <a:schemeClr val="tx1"/>
                          </a:solidFill>
                          <a:effectLst/>
                        </a:rPr>
                        <a:t>VRF Equipment Examined</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dirty="0">
                          <a:solidFill>
                            <a:schemeClr val="tx1"/>
                          </a:solidFill>
                          <a:effectLst/>
                        </a:rPr>
                        <a:t>15.61 – 25.68</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15.14 – 22.62</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2.5 – 25.6%</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0830038"/>
                  </a:ext>
                </a:extLst>
              </a:tr>
            </a:tbl>
          </a:graphicData>
        </a:graphic>
      </p:graphicFrame>
      <p:sp>
        <p:nvSpPr>
          <p:cNvPr id="5" name="TextBox 4">
            <a:extLst>
              <a:ext uri="{FF2B5EF4-FFF2-40B4-BE49-F238E27FC236}">
                <a16:creationId xmlns:a16="http://schemas.microsoft.com/office/drawing/2014/main" id="{1A77827E-C276-2EE2-7F77-C40B05492ABC}"/>
              </a:ext>
            </a:extLst>
          </p:cNvPr>
          <p:cNvSpPr txBox="1"/>
          <p:nvPr/>
        </p:nvSpPr>
        <p:spPr>
          <a:xfrm>
            <a:off x="3428999" y="2804593"/>
            <a:ext cx="8181975" cy="461665"/>
          </a:xfrm>
          <a:prstGeom prst="rect">
            <a:avLst/>
          </a:prstGeom>
          <a:noFill/>
        </p:spPr>
        <p:txBody>
          <a:bodyPr wrap="square" rtlCol="0">
            <a:spAutoFit/>
          </a:bodyPr>
          <a:lstStyle/>
          <a:p>
            <a:pPr algn="ctr"/>
            <a:r>
              <a:rPr lang="en-US" sz="2400" b="1" u="sng" dirty="0"/>
              <a:t>IEER Impact of Revised Test Procedures – 2019 AHRI Study</a:t>
            </a:r>
          </a:p>
        </p:txBody>
      </p:sp>
      <p:sp>
        <p:nvSpPr>
          <p:cNvPr id="3" name="Content Placeholder 2">
            <a:extLst>
              <a:ext uri="{FF2B5EF4-FFF2-40B4-BE49-F238E27FC236}">
                <a16:creationId xmlns:a16="http://schemas.microsoft.com/office/drawing/2014/main" id="{807C2148-2B56-AE82-2D83-4C40E11B8328}"/>
              </a:ext>
            </a:extLst>
          </p:cNvPr>
          <p:cNvSpPr>
            <a:spLocks noGrp="1"/>
          </p:cNvSpPr>
          <p:nvPr>
            <p:ph idx="1"/>
          </p:nvPr>
        </p:nvSpPr>
        <p:spPr>
          <a:xfrm>
            <a:off x="292961" y="1683888"/>
            <a:ext cx="11858625" cy="1215364"/>
          </a:xfrm>
        </p:spPr>
        <p:txBody>
          <a:bodyPr>
            <a:normAutofit fontScale="92500"/>
          </a:bodyPr>
          <a:lstStyle/>
          <a:p>
            <a:pPr marL="0" indent="0">
              <a:buNone/>
            </a:pPr>
            <a:r>
              <a:rPr lang="en-US" sz="2400" dirty="0">
                <a:solidFill>
                  <a:schemeClr val="tx1"/>
                </a:solidFill>
              </a:rPr>
              <a:t> </a:t>
            </a:r>
            <a:r>
              <a:rPr lang="en-US" sz="2400" dirty="0"/>
              <a:t>In 2019 as part of DOE negotiated rulemaking process, multiple </a:t>
            </a:r>
            <a:r>
              <a:rPr lang="en-US" sz="2400" dirty="0">
                <a:solidFill>
                  <a:schemeClr val="tx1"/>
                </a:solidFill>
              </a:rPr>
              <a:t>VRF manufacturers through AHRI evaluated impact of new test procedures through testing or simulation.  These sample VRF systems provide an example of the rated efficiency impact of the new test procedure (AHRI 1230-2023). </a:t>
            </a:r>
          </a:p>
          <a:p>
            <a:pPr>
              <a:buFont typeface="Arial" panose="020B0604020202020204" pitchFamily="34" charset="0"/>
              <a:buChar char="•"/>
            </a:pPr>
            <a:endParaRPr lang="en-US" sz="2400" dirty="0">
              <a:solidFill>
                <a:schemeClr val="tx1"/>
              </a:solidFill>
            </a:endParaRPr>
          </a:p>
        </p:txBody>
      </p:sp>
      <p:sp>
        <p:nvSpPr>
          <p:cNvPr id="6" name="Content Placeholder 2">
            <a:extLst>
              <a:ext uri="{FF2B5EF4-FFF2-40B4-BE49-F238E27FC236}">
                <a16:creationId xmlns:a16="http://schemas.microsoft.com/office/drawing/2014/main" id="{741B8088-26E7-0C51-3DEA-5D86F8C50190}"/>
              </a:ext>
            </a:extLst>
          </p:cNvPr>
          <p:cNvSpPr txBox="1">
            <a:spLocks/>
          </p:cNvSpPr>
          <p:nvPr/>
        </p:nvSpPr>
        <p:spPr>
          <a:xfrm>
            <a:off x="990598" y="6248033"/>
            <a:ext cx="10210800" cy="561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 For a specific VRF system, IEER and EER impact of new test procedure will vary. </a:t>
            </a:r>
          </a:p>
        </p:txBody>
      </p:sp>
    </p:spTree>
    <p:extLst>
      <p:ext uri="{BB962C8B-B14F-4D97-AF65-F5344CB8AC3E}">
        <p14:creationId xmlns:p14="http://schemas.microsoft.com/office/powerpoint/2010/main" val="56417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B40DC-1738-9C67-DC56-D54080EC76F7}"/>
              </a:ext>
            </a:extLst>
          </p:cNvPr>
          <p:cNvSpPr>
            <a:spLocks noGrp="1"/>
          </p:cNvSpPr>
          <p:nvPr>
            <p:ph type="title"/>
          </p:nvPr>
        </p:nvSpPr>
        <p:spPr>
          <a:xfrm>
            <a:off x="583475" y="329372"/>
            <a:ext cx="11277598" cy="1033669"/>
          </a:xfrm>
        </p:spPr>
        <p:txBody>
          <a:bodyPr>
            <a:normAutofit fontScale="90000"/>
          </a:bodyPr>
          <a:lstStyle/>
          <a:p>
            <a:r>
              <a:rPr lang="en-US" b="1" dirty="0">
                <a:solidFill>
                  <a:srgbClr val="FFFFFF"/>
                </a:solidFill>
              </a:rPr>
              <a:t>Transition to AHRI 1230-2023</a:t>
            </a:r>
            <a:br>
              <a:rPr lang="en-US" b="1" dirty="0">
                <a:solidFill>
                  <a:srgbClr val="FFFFFF"/>
                </a:solidFill>
              </a:rPr>
            </a:br>
            <a:r>
              <a:rPr lang="en-US" sz="4000" b="1" i="1" dirty="0">
                <a:solidFill>
                  <a:srgbClr val="FFFFFF"/>
                </a:solidFill>
              </a:rPr>
              <a:t>Example Impact to EER Metric</a:t>
            </a:r>
          </a:p>
        </p:txBody>
      </p:sp>
      <p:sp>
        <p:nvSpPr>
          <p:cNvPr id="3" name="Content Placeholder 2">
            <a:extLst>
              <a:ext uri="{FF2B5EF4-FFF2-40B4-BE49-F238E27FC236}">
                <a16:creationId xmlns:a16="http://schemas.microsoft.com/office/drawing/2014/main" id="{75F3BDDB-CE43-CF19-5D42-7D24819CA75B}"/>
              </a:ext>
            </a:extLst>
          </p:cNvPr>
          <p:cNvSpPr>
            <a:spLocks noGrp="1"/>
          </p:cNvSpPr>
          <p:nvPr>
            <p:ph idx="1"/>
          </p:nvPr>
        </p:nvSpPr>
        <p:spPr>
          <a:xfrm>
            <a:off x="292961" y="1683888"/>
            <a:ext cx="11858625" cy="1215364"/>
          </a:xfrm>
        </p:spPr>
        <p:txBody>
          <a:bodyPr>
            <a:normAutofit fontScale="92500"/>
          </a:bodyPr>
          <a:lstStyle/>
          <a:p>
            <a:pPr marL="0" indent="0">
              <a:buNone/>
            </a:pPr>
            <a:r>
              <a:rPr lang="en-US" sz="2400" dirty="0">
                <a:solidFill>
                  <a:schemeClr val="tx1"/>
                </a:solidFill>
              </a:rPr>
              <a:t> </a:t>
            </a:r>
            <a:r>
              <a:rPr lang="en-US" sz="2400" dirty="0"/>
              <a:t>In 2019 as part of DOE negotiated rulemaking process, multiple </a:t>
            </a:r>
            <a:r>
              <a:rPr lang="en-US" sz="2400" dirty="0">
                <a:solidFill>
                  <a:schemeClr val="tx1"/>
                </a:solidFill>
              </a:rPr>
              <a:t>VRF manufacturers through AHRI evaluated impact of new test procedures through testing or simulation.  These sample VRF systems provide an example of the rated efficiency impact of the new test procedure (AHRI 1230-2023). </a:t>
            </a:r>
          </a:p>
          <a:p>
            <a:pPr>
              <a:buFont typeface="Arial" panose="020B0604020202020204" pitchFamily="34" charset="0"/>
              <a:buChar char="•"/>
            </a:pPr>
            <a:endParaRPr lang="en-US" sz="2400" dirty="0">
              <a:solidFill>
                <a:schemeClr val="tx1"/>
              </a:solidFill>
            </a:endParaRPr>
          </a:p>
        </p:txBody>
      </p:sp>
      <p:graphicFrame>
        <p:nvGraphicFramePr>
          <p:cNvPr id="4" name="Table 3">
            <a:extLst>
              <a:ext uri="{FF2B5EF4-FFF2-40B4-BE49-F238E27FC236}">
                <a16:creationId xmlns:a16="http://schemas.microsoft.com/office/drawing/2014/main" id="{2559700D-4C15-2D81-269B-D71E9A8BBD5F}"/>
              </a:ext>
            </a:extLst>
          </p:cNvPr>
          <p:cNvGraphicFramePr>
            <a:graphicFrameLocks noGrp="1"/>
          </p:cNvGraphicFramePr>
          <p:nvPr>
            <p:extLst>
              <p:ext uri="{D42A27DB-BD31-4B8C-83A1-F6EECF244321}">
                <p14:modId xmlns:p14="http://schemas.microsoft.com/office/powerpoint/2010/main" val="3286970261"/>
              </p:ext>
            </p:extLst>
          </p:nvPr>
        </p:nvGraphicFramePr>
        <p:xfrm>
          <a:off x="581025" y="3355753"/>
          <a:ext cx="11029950" cy="2542839"/>
        </p:xfrm>
        <a:graphic>
          <a:graphicData uri="http://schemas.openxmlformats.org/drawingml/2006/table">
            <a:tbl>
              <a:tblPr firstRow="1" firstCol="1" bandRow="1">
                <a:tableStyleId>{74C1A8A3-306A-4EB7-A6B1-4F7E0EB9C5D6}</a:tableStyleId>
              </a:tblPr>
              <a:tblGrid>
                <a:gridCol w="2871231">
                  <a:extLst>
                    <a:ext uri="{9D8B030D-6E8A-4147-A177-3AD203B41FA5}">
                      <a16:colId xmlns:a16="http://schemas.microsoft.com/office/drawing/2014/main" val="2203803470"/>
                    </a:ext>
                  </a:extLst>
                </a:gridCol>
                <a:gridCol w="2688894">
                  <a:extLst>
                    <a:ext uri="{9D8B030D-6E8A-4147-A177-3AD203B41FA5}">
                      <a16:colId xmlns:a16="http://schemas.microsoft.com/office/drawing/2014/main" val="4099599494"/>
                    </a:ext>
                  </a:extLst>
                </a:gridCol>
                <a:gridCol w="2712338">
                  <a:extLst>
                    <a:ext uri="{9D8B030D-6E8A-4147-A177-3AD203B41FA5}">
                      <a16:colId xmlns:a16="http://schemas.microsoft.com/office/drawing/2014/main" val="3754235369"/>
                    </a:ext>
                  </a:extLst>
                </a:gridCol>
                <a:gridCol w="2757487">
                  <a:extLst>
                    <a:ext uri="{9D8B030D-6E8A-4147-A177-3AD203B41FA5}">
                      <a16:colId xmlns:a16="http://schemas.microsoft.com/office/drawing/2014/main" val="2268477981"/>
                    </a:ext>
                  </a:extLst>
                </a:gridCol>
              </a:tblGrid>
              <a:tr h="722812">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2800" b="1" u="sng" dirty="0">
                          <a:solidFill>
                            <a:schemeClr val="tx1"/>
                          </a:solidFill>
                          <a:effectLst/>
                        </a:rPr>
                        <a:t>EER</a:t>
                      </a:r>
                    </a:p>
                    <a:p>
                      <a:pPr marL="0" marR="0" algn="ctr">
                        <a:lnSpc>
                          <a:spcPct val="107000"/>
                        </a:lnSpc>
                        <a:spcBef>
                          <a:spcPts val="0"/>
                        </a:spcBef>
                        <a:spcAft>
                          <a:spcPts val="0"/>
                        </a:spcAft>
                      </a:pPr>
                      <a:r>
                        <a:rPr lang="en-US" sz="2800" i="0" dirty="0">
                          <a:solidFill>
                            <a:schemeClr val="tx1"/>
                          </a:solidFill>
                        </a:rPr>
                        <a:t>AHRI </a:t>
                      </a:r>
                      <a:r>
                        <a:rPr lang="en-US" sz="2800" b="1" i="0" dirty="0">
                          <a:solidFill>
                            <a:schemeClr val="tx1"/>
                          </a:solidFill>
                        </a:rPr>
                        <a:t>1230-</a:t>
                      </a:r>
                      <a:r>
                        <a:rPr lang="en-US" sz="2800" b="1" i="0" dirty="0">
                          <a:solidFill>
                            <a:srgbClr val="00B050"/>
                          </a:solidFill>
                        </a:rPr>
                        <a:t>2014</a:t>
                      </a:r>
                      <a:r>
                        <a:rPr lang="en-US" sz="2800" i="0" dirty="0">
                          <a:solidFill>
                            <a:srgbClr val="00B050"/>
                          </a:solidFill>
                        </a:rPr>
                        <a:t> </a:t>
                      </a:r>
                    </a:p>
                    <a:p>
                      <a:pPr marL="0" marR="0" algn="ctr">
                        <a:lnSpc>
                          <a:spcPct val="107000"/>
                        </a:lnSpc>
                        <a:spcBef>
                          <a:spcPts val="0"/>
                        </a:spcBef>
                        <a:spcAft>
                          <a:spcPts val="0"/>
                        </a:spcAft>
                      </a:pPr>
                      <a:r>
                        <a:rPr lang="en-US"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 Addendum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800" b="1" u="sng" dirty="0">
                          <a:solidFill>
                            <a:schemeClr val="tx1"/>
                          </a:solidFill>
                          <a:effectLst/>
                        </a:rPr>
                        <a:t>EER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2800" i="0" dirty="0">
                          <a:solidFill>
                            <a:schemeClr val="tx1"/>
                          </a:solidFill>
                        </a:rPr>
                        <a:t>AHRI </a:t>
                      </a:r>
                      <a:r>
                        <a:rPr lang="en-US" sz="2800" b="1" i="0" dirty="0">
                          <a:solidFill>
                            <a:schemeClr val="tx1"/>
                          </a:solidFill>
                        </a:rPr>
                        <a:t>1230-</a:t>
                      </a:r>
                      <a:r>
                        <a:rPr lang="en-US" sz="2800" b="1" i="0" dirty="0">
                          <a:solidFill>
                            <a:schemeClr val="accent2"/>
                          </a:solidFill>
                        </a:rPr>
                        <a:t>2023</a:t>
                      </a:r>
                      <a:endParaRPr lang="en-US" sz="2800" b="1" i="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b="1" dirty="0">
                          <a:solidFill>
                            <a:schemeClr val="tx1"/>
                          </a:solidFill>
                          <a:effectLst/>
                        </a:rPr>
                        <a:t>Percent </a:t>
                      </a:r>
                      <a:r>
                        <a:rPr lang="en-US" sz="2400" b="1" u="sng" dirty="0">
                          <a:solidFill>
                            <a:schemeClr val="tx1"/>
                          </a:solidFill>
                          <a:effectLst/>
                        </a:rPr>
                        <a:t>Reduction</a:t>
                      </a:r>
                      <a:endParaRPr lang="en-US" sz="24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777628323"/>
                  </a:ext>
                </a:extLst>
              </a:tr>
              <a:tr h="680257">
                <a:tc>
                  <a:txBody>
                    <a:bodyPr/>
                    <a:lstStyle/>
                    <a:p>
                      <a:pPr marL="0" marR="0" algn="ctr">
                        <a:lnSpc>
                          <a:spcPct val="107000"/>
                        </a:lnSpc>
                        <a:spcBef>
                          <a:spcPts val="0"/>
                        </a:spcBef>
                        <a:spcAft>
                          <a:spcPts val="0"/>
                        </a:spcAft>
                      </a:pPr>
                      <a:r>
                        <a:rPr lang="en-US" sz="2000" b="1" dirty="0">
                          <a:solidFill>
                            <a:schemeClr val="tx1"/>
                          </a:solidFill>
                          <a:effectLst/>
                        </a:rPr>
                        <a:t>Average of Air-Cooled VRF Equipment Examined</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dirty="0">
                          <a:solidFill>
                            <a:schemeClr val="tx1"/>
                          </a:solidFill>
                          <a:effectLst/>
                        </a:rPr>
                        <a:t>11.6</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9.8</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800" b="1" dirty="0">
                          <a:solidFill>
                            <a:schemeClr val="tx1"/>
                          </a:solidFill>
                          <a:effectLst/>
                        </a:rPr>
                        <a:t>15.8%</a:t>
                      </a:r>
                      <a:endParaRPr lang="en-US" sz="28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0904887"/>
                  </a:ext>
                </a:extLst>
              </a:tr>
              <a:tr h="592183">
                <a:tc>
                  <a:txBody>
                    <a:bodyPr/>
                    <a:lstStyle/>
                    <a:p>
                      <a:pPr marL="0" marR="0" algn="ctr">
                        <a:lnSpc>
                          <a:spcPct val="107000"/>
                        </a:lnSpc>
                        <a:spcBef>
                          <a:spcPts val="0"/>
                        </a:spcBef>
                        <a:spcAft>
                          <a:spcPts val="0"/>
                        </a:spcAft>
                      </a:pPr>
                      <a:r>
                        <a:rPr lang="en-US" sz="2000" b="1" dirty="0">
                          <a:solidFill>
                            <a:schemeClr val="tx1"/>
                          </a:solidFill>
                          <a:effectLst/>
                        </a:rPr>
                        <a:t>Range of Air-Cooled </a:t>
                      </a:r>
                      <a:br>
                        <a:rPr lang="en-US" sz="2000" b="1" dirty="0">
                          <a:solidFill>
                            <a:schemeClr val="tx1"/>
                          </a:solidFill>
                          <a:effectLst/>
                        </a:rPr>
                      </a:br>
                      <a:r>
                        <a:rPr lang="en-US" sz="2000" b="1" dirty="0">
                          <a:solidFill>
                            <a:schemeClr val="tx1"/>
                          </a:solidFill>
                          <a:effectLst/>
                        </a:rPr>
                        <a:t>VRF Equipment Examined</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400" dirty="0">
                          <a:solidFill>
                            <a:schemeClr val="tx1"/>
                          </a:solidFill>
                          <a:effectLst/>
                        </a:rPr>
                        <a:t>10.6 – 13.3 </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8.8 – 12.1 </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solidFill>
                            <a:schemeClr val="tx1"/>
                          </a:solidFill>
                          <a:effectLst/>
                        </a:rPr>
                        <a:t>7.9 – 20.1%</a:t>
                      </a:r>
                      <a:endParaRPr lang="en-US"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0830038"/>
                  </a:ext>
                </a:extLst>
              </a:tr>
            </a:tbl>
          </a:graphicData>
        </a:graphic>
      </p:graphicFrame>
      <p:sp>
        <p:nvSpPr>
          <p:cNvPr id="5" name="TextBox 4">
            <a:extLst>
              <a:ext uri="{FF2B5EF4-FFF2-40B4-BE49-F238E27FC236}">
                <a16:creationId xmlns:a16="http://schemas.microsoft.com/office/drawing/2014/main" id="{1B3203C3-8C75-9546-1007-09093677E9D6}"/>
              </a:ext>
            </a:extLst>
          </p:cNvPr>
          <p:cNvSpPr txBox="1"/>
          <p:nvPr/>
        </p:nvSpPr>
        <p:spPr>
          <a:xfrm>
            <a:off x="3428999" y="2804593"/>
            <a:ext cx="8181975" cy="461665"/>
          </a:xfrm>
          <a:prstGeom prst="rect">
            <a:avLst/>
          </a:prstGeom>
          <a:noFill/>
        </p:spPr>
        <p:txBody>
          <a:bodyPr wrap="square" rtlCol="0">
            <a:spAutoFit/>
          </a:bodyPr>
          <a:lstStyle/>
          <a:p>
            <a:pPr algn="ctr"/>
            <a:r>
              <a:rPr lang="en-US" sz="2400" b="1" u="sng" dirty="0"/>
              <a:t>EER Impact of Revised Test Procedures – 2019 AHRI Study</a:t>
            </a:r>
          </a:p>
        </p:txBody>
      </p:sp>
      <p:sp>
        <p:nvSpPr>
          <p:cNvPr id="6" name="Content Placeholder 2">
            <a:extLst>
              <a:ext uri="{FF2B5EF4-FFF2-40B4-BE49-F238E27FC236}">
                <a16:creationId xmlns:a16="http://schemas.microsoft.com/office/drawing/2014/main" id="{5CBEE43A-D318-EA8C-CFAC-4A0136248F4C}"/>
              </a:ext>
            </a:extLst>
          </p:cNvPr>
          <p:cNvSpPr txBox="1">
            <a:spLocks/>
          </p:cNvSpPr>
          <p:nvPr/>
        </p:nvSpPr>
        <p:spPr>
          <a:xfrm>
            <a:off x="990598" y="6248033"/>
            <a:ext cx="10210800" cy="561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 For a specific VRF system, IEER and EER impact of new test procedure will vary. </a:t>
            </a:r>
          </a:p>
        </p:txBody>
      </p:sp>
    </p:spTree>
    <p:extLst>
      <p:ext uri="{BB962C8B-B14F-4D97-AF65-F5344CB8AC3E}">
        <p14:creationId xmlns:p14="http://schemas.microsoft.com/office/powerpoint/2010/main" val="3865588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TotalTime>
  <Words>1714</Words>
  <Application>Microsoft Office PowerPoint</Application>
  <PresentationFormat>Widescreen</PresentationFormat>
  <Paragraphs>261</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VRF Test Procedure Update Overview of AHRI 1230-2023 Performance Rating of Variable Refrigerant Flow (VRF)  Multi-Split Air-conditioning and Heat Pump Equipment </vt:lpstr>
      <vt:lpstr>Agenda </vt:lpstr>
      <vt:lpstr>Scope of AHRI 1230-2023</vt:lpstr>
      <vt:lpstr>Variable Refrigerant Flow (VRF) System</vt:lpstr>
      <vt:lpstr>Standard Rating Tests for VRF Air-Source Systems Cooling Operation </vt:lpstr>
      <vt:lpstr>What’s the Significance of AHRI 1230-2023?</vt:lpstr>
      <vt:lpstr>What’s the Significance of AHRI 1230-2023? Major Test Procedure Revisions from Prior Standard</vt:lpstr>
      <vt:lpstr>Transition to AHRI 1230-2023 Example Impact to IEER Metric</vt:lpstr>
      <vt:lpstr>Transition to AHRI 1230-2023 Example Impact to EER Metric</vt:lpstr>
      <vt:lpstr>ASHRAE 90.1-2022 Minimum Efficiency Requirements for VRF Heat Pumps </vt:lpstr>
      <vt:lpstr>Sensible Heat Ratio Limits in AHRI 1230-2023</vt:lpstr>
      <vt:lpstr>Test Adjustments and EER Adjustments (as needed) if Sensible Heat Ratio Limits not Achieved  in AHRI 1230-2023</vt:lpstr>
      <vt:lpstr>Test Adjustments and EER Adjustments (as needed) if Sensible Heat Ratio Limits not Achieved  in AHRI 1230-2023</vt:lpstr>
      <vt:lpstr>AHRI 1230-2023 Definition of Critical Parameters </vt:lpstr>
      <vt:lpstr>AHRI 1230-2023  Setting Critical Parameters for IEER Test Points</vt:lpstr>
      <vt:lpstr>Overview of AHRI 1230-2023 Controls Verification Procedure</vt:lpstr>
      <vt:lpstr>Schematic of Controls Verification Procedure (CVP)</vt:lpstr>
      <vt:lpstr>Indoor Dry Bulb Temperature  Controls Verification Procedure (CVP)</vt:lpstr>
      <vt:lpstr>Compressor Speed Controls Verification Procedure (CVP)</vt:lpstr>
      <vt:lpstr>Thermally Active Units Controls Verification Procedure (CVP)</vt:lpstr>
      <vt:lpstr>Controls Verification Procedure  R2 Period and Calculating Critical Parameter Variation </vt:lpstr>
      <vt:lpstr>Calculating Critical Parameter Variation Controls Verification Procedure</vt:lpstr>
      <vt:lpstr>AHRI 1230-2023 Examples of IEER Calculations Appendix G – Example 1</vt:lpstr>
      <vt:lpstr>AHRI 1230-2023 Examples of CVP Calculations Appendix H – Example 1</vt:lpstr>
      <vt:lpstr>AHRI 1230-2023 Examples of CVP Calculations Appendix H – Example 1 continued</vt:lpstr>
      <vt:lpstr>What’s the Significance of AHRI 1230-2023?</vt:lpstr>
      <vt:lpstr>What’s the Significance of AHRI 1230-2023? Major Test Procedure Revisions from Prior Standard</vt:lpstr>
      <vt:lpstr>PowerPoint Presentation</vt:lpstr>
    </vt:vector>
  </TitlesOfParts>
  <Company>Goodman MFG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AHRI 1230-2023  Performance Rating of Variable Refrigerant Flow (VRF)  Multi-Split Air-conditioning and Heat Pump Equipment </dc:title>
  <dc:creator>Hunt, Walter E.</dc:creator>
  <cp:lastModifiedBy>Kaitlin Walker</cp:lastModifiedBy>
  <cp:revision>4</cp:revision>
  <dcterms:created xsi:type="dcterms:W3CDTF">2024-01-08T00:54:38Z</dcterms:created>
  <dcterms:modified xsi:type="dcterms:W3CDTF">2024-01-18T18:37:57Z</dcterms:modified>
</cp:coreProperties>
</file>