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comments/modernComment_2F5_97765BA9.xml" ContentType="application/vnd.ms-powerpoint.comments+xml"/>
  <Override PartName="/ppt/comments/modernComment_2F6_99809A57.xml" ContentType="application/vnd.ms-powerpoint.comments+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7" r:id="rId5"/>
  </p:sldMasterIdLst>
  <p:notesMasterIdLst>
    <p:notesMasterId r:id="rId67"/>
  </p:notesMasterIdLst>
  <p:sldIdLst>
    <p:sldId id="404" r:id="rId6"/>
    <p:sldId id="524" r:id="rId7"/>
    <p:sldId id="459" r:id="rId8"/>
    <p:sldId id="391" r:id="rId9"/>
    <p:sldId id="768" r:id="rId10"/>
    <p:sldId id="477" r:id="rId11"/>
    <p:sldId id="449" r:id="rId12"/>
    <p:sldId id="715" r:id="rId13"/>
    <p:sldId id="716" r:id="rId14"/>
    <p:sldId id="717" r:id="rId15"/>
    <p:sldId id="718" r:id="rId16"/>
    <p:sldId id="720" r:id="rId17"/>
    <p:sldId id="719" r:id="rId18"/>
    <p:sldId id="721" r:id="rId19"/>
    <p:sldId id="722" r:id="rId20"/>
    <p:sldId id="723" r:id="rId21"/>
    <p:sldId id="724" r:id="rId22"/>
    <p:sldId id="725" r:id="rId23"/>
    <p:sldId id="726" r:id="rId24"/>
    <p:sldId id="727" r:id="rId25"/>
    <p:sldId id="728" r:id="rId26"/>
    <p:sldId id="729" r:id="rId27"/>
    <p:sldId id="730" r:id="rId28"/>
    <p:sldId id="731" r:id="rId29"/>
    <p:sldId id="732" r:id="rId30"/>
    <p:sldId id="733" r:id="rId31"/>
    <p:sldId id="734" r:id="rId32"/>
    <p:sldId id="735" r:id="rId33"/>
    <p:sldId id="736" r:id="rId34"/>
    <p:sldId id="737" r:id="rId35"/>
    <p:sldId id="738" r:id="rId36"/>
    <p:sldId id="739" r:id="rId37"/>
    <p:sldId id="740" r:id="rId38"/>
    <p:sldId id="741" r:id="rId39"/>
    <p:sldId id="742" r:id="rId40"/>
    <p:sldId id="743" r:id="rId41"/>
    <p:sldId id="744" r:id="rId42"/>
    <p:sldId id="745" r:id="rId43"/>
    <p:sldId id="746" r:id="rId44"/>
    <p:sldId id="747" r:id="rId45"/>
    <p:sldId id="748" r:id="rId46"/>
    <p:sldId id="749" r:id="rId47"/>
    <p:sldId id="750" r:id="rId48"/>
    <p:sldId id="751" r:id="rId49"/>
    <p:sldId id="753" r:id="rId50"/>
    <p:sldId id="752" r:id="rId51"/>
    <p:sldId id="754" r:id="rId52"/>
    <p:sldId id="755" r:id="rId53"/>
    <p:sldId id="756" r:id="rId54"/>
    <p:sldId id="757" r:id="rId55"/>
    <p:sldId id="758" r:id="rId56"/>
    <p:sldId id="759" r:id="rId57"/>
    <p:sldId id="763" r:id="rId58"/>
    <p:sldId id="760" r:id="rId59"/>
    <p:sldId id="762" r:id="rId60"/>
    <p:sldId id="764" r:id="rId61"/>
    <p:sldId id="765" r:id="rId62"/>
    <p:sldId id="766" r:id="rId63"/>
    <p:sldId id="629" r:id="rId64"/>
    <p:sldId id="703" r:id="rId65"/>
    <p:sldId id="702" r:id="rId6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ourse Information" id="{052AA193-3592-45EF-B09E-7AA5D746D1E2}">
          <p14:sldIdLst>
            <p14:sldId id="404"/>
            <p14:sldId id="524"/>
            <p14:sldId id="459"/>
            <p14:sldId id="391"/>
            <p14:sldId id="768"/>
          </p14:sldIdLst>
        </p14:section>
        <p14:section name="Module 1: Understand Humidity" id="{6DB01475-ED4B-4006-9364-5C924A671DFD}">
          <p14:sldIdLst>
            <p14:sldId id="477"/>
            <p14:sldId id="449"/>
            <p14:sldId id="715"/>
            <p14:sldId id="716"/>
            <p14:sldId id="717"/>
            <p14:sldId id="718"/>
            <p14:sldId id="720"/>
            <p14:sldId id="719"/>
            <p14:sldId id="721"/>
            <p14:sldId id="722"/>
            <p14:sldId id="723"/>
            <p14:sldId id="724"/>
            <p14:sldId id="725"/>
            <p14:sldId id="726"/>
            <p14:sldId id="727"/>
            <p14:sldId id="728"/>
          </p14:sldIdLst>
        </p14:section>
        <p14:section name="Commercial Humidity Control" id="{24B9A643-3213-49B0-84A7-526BB7587BB1}">
          <p14:sldIdLst>
            <p14:sldId id="729"/>
            <p14:sldId id="730"/>
            <p14:sldId id="731"/>
            <p14:sldId id="732"/>
            <p14:sldId id="733"/>
            <p14:sldId id="734"/>
            <p14:sldId id="735"/>
            <p14:sldId id="736"/>
            <p14:sldId id="737"/>
            <p14:sldId id="738"/>
            <p14:sldId id="739"/>
            <p14:sldId id="740"/>
            <p14:sldId id="741"/>
            <p14:sldId id="742"/>
            <p14:sldId id="743"/>
            <p14:sldId id="744"/>
            <p14:sldId id="745"/>
            <p14:sldId id="746"/>
            <p14:sldId id="747"/>
            <p14:sldId id="748"/>
            <p14:sldId id="749"/>
            <p14:sldId id="750"/>
            <p14:sldId id="751"/>
          </p14:sldIdLst>
        </p14:section>
        <p14:section name="Section 3: Humidity At Home" id="{8276B8C6-1A5F-4CEB-95FE-4B04F24CD795}">
          <p14:sldIdLst>
            <p14:sldId id="753"/>
            <p14:sldId id="752"/>
            <p14:sldId id="754"/>
            <p14:sldId id="755"/>
            <p14:sldId id="756"/>
            <p14:sldId id="757"/>
            <p14:sldId id="758"/>
            <p14:sldId id="759"/>
            <p14:sldId id="763"/>
            <p14:sldId id="760"/>
            <p14:sldId id="762"/>
            <p14:sldId id="764"/>
            <p14:sldId id="765"/>
            <p14:sldId id="766"/>
          </p14:sldIdLst>
        </p14:section>
        <p14:section name="Summary" id="{B852C43F-86D4-456D-9DED-804619BC3123}">
          <p14:sldIdLst>
            <p14:sldId id="629"/>
            <p14:sldId id="703"/>
            <p14:sldId id="702"/>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3188459-E581-DC3D-2CA0-C169FEB13CC5}" name="Kaitlin Walker" initials="KW" userId="S::KWalker@ahrinet.org::8fcf5e4b-78ab-4e87-b0c8-f131ca7ecf53"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Hwang, Vincent" initials="HV" lastIdx="1" clrIdx="0">
    <p:extLst>
      <p:ext uri="{19B8F6BF-5375-455C-9EA6-DF929625EA0E}">
        <p15:presenceInfo xmlns:p15="http://schemas.microsoft.com/office/powerpoint/2012/main" userId="S::vhwang@ahrinet.org::f0e814d8-cd01-47de-a071-9165e362219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D9618"/>
    <a:srgbClr val="0070C0"/>
    <a:srgbClr val="F8951D"/>
    <a:srgbClr val="FFFFFF"/>
    <a:srgbClr val="D1ECFF"/>
    <a:srgbClr val="016AB3"/>
    <a:srgbClr val="ED7D31"/>
    <a:srgbClr val="FFE3C1"/>
    <a:srgbClr val="61FF8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78619AF-3CE7-4516-B028-9BD78B95CD25}" v="42" dt="2023-12-15T18:41:20.54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548" autoAdjust="0"/>
    <p:restoredTop sz="94660"/>
  </p:normalViewPr>
  <p:slideViewPr>
    <p:cSldViewPr snapToGrid="0">
      <p:cViewPr varScale="1">
        <p:scale>
          <a:sx n="98" d="100"/>
          <a:sy n="98" d="100"/>
        </p:scale>
        <p:origin x="84" y="30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microsoft.com/office/2015/10/relationships/revisionInfo" Target="revisionInfo.xml"/><Relationship Id="rId5" Type="http://schemas.openxmlformats.org/officeDocument/2006/relationships/slideMaster" Target="slideMasters/slideMaster2.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notesMaster" Target="notesMasters/notesMaster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viewProps" Target="viewProps.xml"/><Relationship Id="rId75"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 Type="http://schemas.openxmlformats.org/officeDocument/2006/relationships/slide" Target="slides/slide2.xml"/><Relationship Id="rId71"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a, Nicholas" userId="1c4fd4ab-1590-4de3-99d6-1ea37c1f55cc" providerId="ADAL" clId="{778619AF-3CE7-4516-B028-9BD78B95CD25}"/>
    <pc:docChg chg="undo custSel modSld">
      <pc:chgData name="Lea, Nicholas" userId="1c4fd4ab-1590-4de3-99d6-1ea37c1f55cc" providerId="ADAL" clId="{778619AF-3CE7-4516-B028-9BD78B95CD25}" dt="2023-12-15T18:43:06.154" v="1598" actId="20577"/>
      <pc:docMkLst>
        <pc:docMk/>
      </pc:docMkLst>
      <pc:sldChg chg="modSp mod">
        <pc:chgData name="Lea, Nicholas" userId="1c4fd4ab-1590-4de3-99d6-1ea37c1f55cc" providerId="ADAL" clId="{778619AF-3CE7-4516-B028-9BD78B95CD25}" dt="2023-12-15T15:54:28.556" v="21" actId="14100"/>
        <pc:sldMkLst>
          <pc:docMk/>
          <pc:sldMk cId="208690266" sldId="533"/>
        </pc:sldMkLst>
        <pc:spChg chg="mod">
          <ac:chgData name="Lea, Nicholas" userId="1c4fd4ab-1590-4de3-99d6-1ea37c1f55cc" providerId="ADAL" clId="{778619AF-3CE7-4516-B028-9BD78B95CD25}" dt="2023-12-15T15:54:28.556" v="21" actId="14100"/>
          <ac:spMkLst>
            <pc:docMk/>
            <pc:sldMk cId="208690266" sldId="533"/>
            <ac:spMk id="3" creationId="{B2BCA692-4AEB-464F-8ABE-990D7DDFE4F7}"/>
          </ac:spMkLst>
        </pc:spChg>
      </pc:sldChg>
      <pc:sldChg chg="delSp modSp mod">
        <pc:chgData name="Lea, Nicholas" userId="1c4fd4ab-1590-4de3-99d6-1ea37c1f55cc" providerId="ADAL" clId="{778619AF-3CE7-4516-B028-9BD78B95CD25}" dt="2023-12-15T18:03:53.984" v="57" actId="1076"/>
        <pc:sldMkLst>
          <pc:docMk/>
          <pc:sldMk cId="353763806" sldId="542"/>
        </pc:sldMkLst>
        <pc:spChg chg="mod">
          <ac:chgData name="Lea, Nicholas" userId="1c4fd4ab-1590-4de3-99d6-1ea37c1f55cc" providerId="ADAL" clId="{778619AF-3CE7-4516-B028-9BD78B95CD25}" dt="2023-12-15T15:54:15.846" v="17" actId="20577"/>
          <ac:spMkLst>
            <pc:docMk/>
            <pc:sldMk cId="353763806" sldId="542"/>
            <ac:spMk id="7" creationId="{58811A66-2D7E-4E43-AB95-E104CB5FFBF8}"/>
          </ac:spMkLst>
        </pc:spChg>
        <pc:picChg chg="mod">
          <ac:chgData name="Lea, Nicholas" userId="1c4fd4ab-1590-4de3-99d6-1ea37c1f55cc" providerId="ADAL" clId="{778619AF-3CE7-4516-B028-9BD78B95CD25}" dt="2023-12-15T18:03:53.984" v="57" actId="1076"/>
          <ac:picMkLst>
            <pc:docMk/>
            <pc:sldMk cId="353763806" sldId="542"/>
            <ac:picMk id="6" creationId="{A70610F9-0D56-4721-96CA-00A9D65C0D5F}"/>
          </ac:picMkLst>
        </pc:picChg>
        <pc:picChg chg="del mod">
          <ac:chgData name="Lea, Nicholas" userId="1c4fd4ab-1590-4de3-99d6-1ea37c1f55cc" providerId="ADAL" clId="{778619AF-3CE7-4516-B028-9BD78B95CD25}" dt="2023-12-15T18:00:41.822" v="56" actId="478"/>
          <ac:picMkLst>
            <pc:docMk/>
            <pc:sldMk cId="353763806" sldId="542"/>
            <ac:picMk id="10" creationId="{FAEEAFAE-5C19-42AC-8791-D164E7BBFD3B}"/>
          </ac:picMkLst>
        </pc:picChg>
        <pc:picChg chg="mod">
          <ac:chgData name="Lea, Nicholas" userId="1c4fd4ab-1590-4de3-99d6-1ea37c1f55cc" providerId="ADAL" clId="{778619AF-3CE7-4516-B028-9BD78B95CD25}" dt="2023-12-15T18:00:27.912" v="48" actId="1076"/>
          <ac:picMkLst>
            <pc:docMk/>
            <pc:sldMk cId="353763806" sldId="542"/>
            <ac:picMk id="12" creationId="{A067C1B4-E78A-4EFF-8409-5A7AD006043F}"/>
          </ac:picMkLst>
        </pc:picChg>
      </pc:sldChg>
      <pc:sldChg chg="modSp mod">
        <pc:chgData name="Lea, Nicholas" userId="1c4fd4ab-1590-4de3-99d6-1ea37c1f55cc" providerId="ADAL" clId="{778619AF-3CE7-4516-B028-9BD78B95CD25}" dt="2023-12-15T15:55:05.789" v="26" actId="20577"/>
        <pc:sldMkLst>
          <pc:docMk/>
          <pc:sldMk cId="1586756222" sldId="545"/>
        </pc:sldMkLst>
        <pc:spChg chg="mod">
          <ac:chgData name="Lea, Nicholas" userId="1c4fd4ab-1590-4de3-99d6-1ea37c1f55cc" providerId="ADAL" clId="{778619AF-3CE7-4516-B028-9BD78B95CD25}" dt="2023-12-15T15:55:05.789" v="26" actId="20577"/>
          <ac:spMkLst>
            <pc:docMk/>
            <pc:sldMk cId="1586756222" sldId="545"/>
            <ac:spMk id="3" creationId="{CD5A2BF5-AD90-4437-A1D0-5431EC58A1CF}"/>
          </ac:spMkLst>
        </pc:spChg>
      </pc:sldChg>
      <pc:sldChg chg="modSp mod">
        <pc:chgData name="Lea, Nicholas" userId="1c4fd4ab-1590-4de3-99d6-1ea37c1f55cc" providerId="ADAL" clId="{778619AF-3CE7-4516-B028-9BD78B95CD25}" dt="2023-12-15T15:55:10.723" v="27" actId="20577"/>
        <pc:sldMkLst>
          <pc:docMk/>
          <pc:sldMk cId="752696871" sldId="547"/>
        </pc:sldMkLst>
        <pc:spChg chg="mod">
          <ac:chgData name="Lea, Nicholas" userId="1c4fd4ab-1590-4de3-99d6-1ea37c1f55cc" providerId="ADAL" clId="{778619AF-3CE7-4516-B028-9BD78B95CD25}" dt="2023-12-15T15:55:10.723" v="27" actId="20577"/>
          <ac:spMkLst>
            <pc:docMk/>
            <pc:sldMk cId="752696871" sldId="547"/>
            <ac:spMk id="3" creationId="{6906326D-8347-4CFC-8A25-0C98503260D9}"/>
          </ac:spMkLst>
        </pc:spChg>
      </pc:sldChg>
      <pc:sldChg chg="addSp delSp modSp mod">
        <pc:chgData name="Lea, Nicholas" userId="1c4fd4ab-1590-4de3-99d6-1ea37c1f55cc" providerId="ADAL" clId="{778619AF-3CE7-4516-B028-9BD78B95CD25}" dt="2023-12-15T18:41:32.361" v="1590" actId="1035"/>
        <pc:sldMkLst>
          <pc:docMk/>
          <pc:sldMk cId="2562935161" sldId="607"/>
        </pc:sldMkLst>
        <pc:graphicFrameChg chg="add mod">
          <ac:chgData name="Lea, Nicholas" userId="1c4fd4ab-1590-4de3-99d6-1ea37c1f55cc" providerId="ADAL" clId="{778619AF-3CE7-4516-B028-9BD78B95CD25}" dt="2023-12-15T18:40:36.108" v="1579" actId="1076"/>
          <ac:graphicFrameMkLst>
            <pc:docMk/>
            <pc:sldMk cId="2562935161" sldId="607"/>
            <ac:graphicFrameMk id="3" creationId="{B1D23308-37FC-EECE-8EE7-E2C3DD4F560C}"/>
          </ac:graphicFrameMkLst>
        </pc:graphicFrameChg>
        <pc:graphicFrameChg chg="add mod">
          <ac:chgData name="Lea, Nicholas" userId="1c4fd4ab-1590-4de3-99d6-1ea37c1f55cc" providerId="ADAL" clId="{778619AF-3CE7-4516-B028-9BD78B95CD25}" dt="2023-12-15T18:41:32.361" v="1590" actId="1035"/>
          <ac:graphicFrameMkLst>
            <pc:docMk/>
            <pc:sldMk cId="2562935161" sldId="607"/>
            <ac:graphicFrameMk id="4" creationId="{EBF7CF32-21D7-A1D6-9588-255F63C880F8}"/>
          </ac:graphicFrameMkLst>
        </pc:graphicFrameChg>
        <pc:picChg chg="del mod">
          <ac:chgData name="Lea, Nicholas" userId="1c4fd4ab-1590-4de3-99d6-1ea37c1f55cc" providerId="ADAL" clId="{778619AF-3CE7-4516-B028-9BD78B95CD25}" dt="2023-12-15T18:41:19.968" v="1580" actId="478"/>
          <ac:picMkLst>
            <pc:docMk/>
            <pc:sldMk cId="2562935161" sldId="607"/>
            <ac:picMk id="7" creationId="{DBDD1CC8-F82E-F9B7-9E0C-42E38727E514}"/>
          </ac:picMkLst>
        </pc:picChg>
        <pc:picChg chg="del">
          <ac:chgData name="Lea, Nicholas" userId="1c4fd4ab-1590-4de3-99d6-1ea37c1f55cc" providerId="ADAL" clId="{778619AF-3CE7-4516-B028-9BD78B95CD25}" dt="2023-12-15T18:40:10.886" v="1571" actId="478"/>
          <ac:picMkLst>
            <pc:docMk/>
            <pc:sldMk cId="2562935161" sldId="607"/>
            <ac:picMk id="8" creationId="{C9325435-A276-369A-739E-1C12828CCAD2}"/>
          </ac:picMkLst>
        </pc:picChg>
      </pc:sldChg>
      <pc:sldChg chg="modSp mod">
        <pc:chgData name="Lea, Nicholas" userId="1c4fd4ab-1590-4de3-99d6-1ea37c1f55cc" providerId="ADAL" clId="{778619AF-3CE7-4516-B028-9BD78B95CD25}" dt="2023-12-15T18:43:06.154" v="1598" actId="20577"/>
        <pc:sldMkLst>
          <pc:docMk/>
          <pc:sldMk cId="4086176092" sldId="622"/>
        </pc:sldMkLst>
        <pc:spChg chg="mod">
          <ac:chgData name="Lea, Nicholas" userId="1c4fd4ab-1590-4de3-99d6-1ea37c1f55cc" providerId="ADAL" clId="{778619AF-3CE7-4516-B028-9BD78B95CD25}" dt="2023-12-15T18:43:06.154" v="1598" actId="20577"/>
          <ac:spMkLst>
            <pc:docMk/>
            <pc:sldMk cId="4086176092" sldId="622"/>
            <ac:spMk id="3" creationId="{388CFD10-CE70-4312-9A25-17053DC33590}"/>
          </ac:spMkLst>
        </pc:spChg>
      </pc:sldChg>
      <pc:sldChg chg="modSp mod">
        <pc:chgData name="Lea, Nicholas" userId="1c4fd4ab-1590-4de3-99d6-1ea37c1f55cc" providerId="ADAL" clId="{778619AF-3CE7-4516-B028-9BD78B95CD25}" dt="2023-12-15T15:55:21.288" v="28" actId="20577"/>
        <pc:sldMkLst>
          <pc:docMk/>
          <pc:sldMk cId="2985586950" sldId="633"/>
        </pc:sldMkLst>
        <pc:spChg chg="mod">
          <ac:chgData name="Lea, Nicholas" userId="1c4fd4ab-1590-4de3-99d6-1ea37c1f55cc" providerId="ADAL" clId="{778619AF-3CE7-4516-B028-9BD78B95CD25}" dt="2023-12-15T15:55:21.288" v="28" actId="20577"/>
          <ac:spMkLst>
            <pc:docMk/>
            <pc:sldMk cId="2985586950" sldId="633"/>
            <ac:spMk id="3" creationId="{CD5A2BF5-AD90-4437-A1D0-5431EC58A1CF}"/>
          </ac:spMkLst>
        </pc:spChg>
      </pc:sldChg>
      <pc:sldChg chg="modSp mod">
        <pc:chgData name="Lea, Nicholas" userId="1c4fd4ab-1590-4de3-99d6-1ea37c1f55cc" providerId="ADAL" clId="{778619AF-3CE7-4516-B028-9BD78B95CD25}" dt="2023-12-15T15:55:25.213" v="29" actId="20577"/>
        <pc:sldMkLst>
          <pc:docMk/>
          <pc:sldMk cId="3847090649" sldId="634"/>
        </pc:sldMkLst>
        <pc:spChg chg="mod">
          <ac:chgData name="Lea, Nicholas" userId="1c4fd4ab-1590-4de3-99d6-1ea37c1f55cc" providerId="ADAL" clId="{778619AF-3CE7-4516-B028-9BD78B95CD25}" dt="2023-12-15T15:55:25.213" v="29" actId="20577"/>
          <ac:spMkLst>
            <pc:docMk/>
            <pc:sldMk cId="3847090649" sldId="634"/>
            <ac:spMk id="3" creationId="{6906326D-8347-4CFC-8A25-0C98503260D9}"/>
          </ac:spMkLst>
        </pc:spChg>
      </pc:sldChg>
      <pc:sldChg chg="addSp delSp modSp mod">
        <pc:chgData name="Lea, Nicholas" userId="1c4fd4ab-1590-4de3-99d6-1ea37c1f55cc" providerId="ADAL" clId="{778619AF-3CE7-4516-B028-9BD78B95CD25}" dt="2023-12-15T18:10:56.078" v="229" actId="20577"/>
        <pc:sldMkLst>
          <pc:docMk/>
          <pc:sldMk cId="108415185" sldId="636"/>
        </pc:sldMkLst>
        <pc:spChg chg="mod">
          <ac:chgData name="Lea, Nicholas" userId="1c4fd4ab-1590-4de3-99d6-1ea37c1f55cc" providerId="ADAL" clId="{778619AF-3CE7-4516-B028-9BD78B95CD25}" dt="2023-12-15T18:09:46.597" v="193" actId="20577"/>
          <ac:spMkLst>
            <pc:docMk/>
            <pc:sldMk cId="108415185" sldId="636"/>
            <ac:spMk id="3" creationId="{EBD42582-00AE-1F31-79CC-84D621765F8D}"/>
          </ac:spMkLst>
        </pc:spChg>
        <pc:spChg chg="add del mod">
          <ac:chgData name="Lea, Nicholas" userId="1c4fd4ab-1590-4de3-99d6-1ea37c1f55cc" providerId="ADAL" clId="{778619AF-3CE7-4516-B028-9BD78B95CD25}" dt="2023-12-15T18:10:56.078" v="229" actId="20577"/>
          <ac:spMkLst>
            <pc:docMk/>
            <pc:sldMk cId="108415185" sldId="636"/>
            <ac:spMk id="6" creationId="{20F4FE62-9D12-455C-9B35-A66D7C65AC04}"/>
          </ac:spMkLst>
        </pc:spChg>
      </pc:sldChg>
      <pc:sldChg chg="addSp modSp mod">
        <pc:chgData name="Lea, Nicholas" userId="1c4fd4ab-1590-4de3-99d6-1ea37c1f55cc" providerId="ADAL" clId="{778619AF-3CE7-4516-B028-9BD78B95CD25}" dt="2023-12-15T18:15:55.592" v="626" actId="1035"/>
        <pc:sldMkLst>
          <pc:docMk/>
          <pc:sldMk cId="2594269228" sldId="637"/>
        </pc:sldMkLst>
        <pc:spChg chg="add mod">
          <ac:chgData name="Lea, Nicholas" userId="1c4fd4ab-1590-4de3-99d6-1ea37c1f55cc" providerId="ADAL" clId="{778619AF-3CE7-4516-B028-9BD78B95CD25}" dt="2023-12-15T18:15:55.592" v="626" actId="1035"/>
          <ac:spMkLst>
            <pc:docMk/>
            <pc:sldMk cId="2594269228" sldId="637"/>
            <ac:spMk id="3" creationId="{A8CB2362-4576-07C9-6140-AB5D74CCF00C}"/>
          </ac:spMkLst>
        </pc:spChg>
        <pc:spChg chg="mod">
          <ac:chgData name="Lea, Nicholas" userId="1c4fd4ab-1590-4de3-99d6-1ea37c1f55cc" providerId="ADAL" clId="{778619AF-3CE7-4516-B028-9BD78B95CD25}" dt="2023-12-15T18:13:12.903" v="299" actId="20577"/>
          <ac:spMkLst>
            <pc:docMk/>
            <pc:sldMk cId="2594269228" sldId="637"/>
            <ac:spMk id="8" creationId="{564DD911-6AB2-4FCE-B212-E6EBA0AD3E0E}"/>
          </ac:spMkLst>
        </pc:spChg>
        <pc:spChg chg="mod">
          <ac:chgData name="Lea, Nicholas" userId="1c4fd4ab-1590-4de3-99d6-1ea37c1f55cc" providerId="ADAL" clId="{778619AF-3CE7-4516-B028-9BD78B95CD25}" dt="2023-12-15T18:14:44.226" v="346" actId="20577"/>
          <ac:spMkLst>
            <pc:docMk/>
            <pc:sldMk cId="2594269228" sldId="637"/>
            <ac:spMk id="9" creationId="{89054408-3165-4CB5-9B15-8B0DA9964C26}"/>
          </ac:spMkLst>
        </pc:spChg>
      </pc:sldChg>
      <pc:sldChg chg="addSp delSp modSp mod">
        <pc:chgData name="Lea, Nicholas" userId="1c4fd4ab-1590-4de3-99d6-1ea37c1f55cc" providerId="ADAL" clId="{778619AF-3CE7-4516-B028-9BD78B95CD25}" dt="2023-12-15T18:38:57.753" v="1570"/>
        <pc:sldMkLst>
          <pc:docMk/>
          <pc:sldMk cId="3760693024" sldId="641"/>
        </pc:sldMkLst>
        <pc:spChg chg="mod">
          <ac:chgData name="Lea, Nicholas" userId="1c4fd4ab-1590-4de3-99d6-1ea37c1f55cc" providerId="ADAL" clId="{778619AF-3CE7-4516-B028-9BD78B95CD25}" dt="2023-12-15T18:37:55.536" v="1538" actId="1036"/>
          <ac:spMkLst>
            <pc:docMk/>
            <pc:sldMk cId="3760693024" sldId="641"/>
            <ac:spMk id="7" creationId="{6D8A1F22-D59A-2104-55FC-9FC43D762A4F}"/>
          </ac:spMkLst>
        </pc:spChg>
        <pc:spChg chg="mod">
          <ac:chgData name="Lea, Nicholas" userId="1c4fd4ab-1590-4de3-99d6-1ea37c1f55cc" providerId="ADAL" clId="{778619AF-3CE7-4516-B028-9BD78B95CD25}" dt="2023-12-15T18:35:10.947" v="1431" actId="6549"/>
          <ac:spMkLst>
            <pc:docMk/>
            <pc:sldMk cId="3760693024" sldId="641"/>
            <ac:spMk id="8" creationId="{C0BD94BE-D5C6-D9F5-C758-D67850B83594}"/>
          </ac:spMkLst>
        </pc:spChg>
        <pc:spChg chg="mod">
          <ac:chgData name="Lea, Nicholas" userId="1c4fd4ab-1590-4de3-99d6-1ea37c1f55cc" providerId="ADAL" clId="{778619AF-3CE7-4516-B028-9BD78B95CD25}" dt="2023-12-15T18:38:50.285" v="1569" actId="1038"/>
          <ac:spMkLst>
            <pc:docMk/>
            <pc:sldMk cId="3760693024" sldId="641"/>
            <ac:spMk id="9" creationId="{A0841759-7048-3CDC-E2AD-79F46C33A5A1}"/>
          </ac:spMkLst>
        </pc:spChg>
        <pc:spChg chg="add mod">
          <ac:chgData name="Lea, Nicholas" userId="1c4fd4ab-1590-4de3-99d6-1ea37c1f55cc" providerId="ADAL" clId="{778619AF-3CE7-4516-B028-9BD78B95CD25}" dt="2023-12-15T18:35:36.698" v="1449" actId="164"/>
          <ac:spMkLst>
            <pc:docMk/>
            <pc:sldMk cId="3760693024" sldId="641"/>
            <ac:spMk id="12" creationId="{4D15A609-9DBD-E9AC-B24A-6E4313D7BAC2}"/>
          </ac:spMkLst>
        </pc:spChg>
        <pc:grpChg chg="add mod">
          <ac:chgData name="Lea, Nicholas" userId="1c4fd4ab-1590-4de3-99d6-1ea37c1f55cc" providerId="ADAL" clId="{778619AF-3CE7-4516-B028-9BD78B95CD25}" dt="2023-12-15T18:38:50.285" v="1569" actId="1038"/>
          <ac:grpSpMkLst>
            <pc:docMk/>
            <pc:sldMk cId="3760693024" sldId="641"/>
            <ac:grpSpMk id="13" creationId="{9BDB0E77-D2CA-A213-F37A-230489F111F4}"/>
          </ac:grpSpMkLst>
        </pc:grpChg>
        <pc:graphicFrameChg chg="add mod">
          <ac:chgData name="Lea, Nicholas" userId="1c4fd4ab-1590-4de3-99d6-1ea37c1f55cc" providerId="ADAL" clId="{778619AF-3CE7-4516-B028-9BD78B95CD25}" dt="2023-12-15T18:38:57.753" v="1570"/>
          <ac:graphicFrameMkLst>
            <pc:docMk/>
            <pc:sldMk cId="3760693024" sldId="641"/>
            <ac:graphicFrameMk id="3" creationId="{6B15B72F-7BE8-4768-15F8-2FBC91D9E6B9}"/>
          </ac:graphicFrameMkLst>
        </pc:graphicFrameChg>
        <pc:graphicFrameChg chg="add mod">
          <ac:chgData name="Lea, Nicholas" userId="1c4fd4ab-1590-4de3-99d6-1ea37c1f55cc" providerId="ADAL" clId="{778619AF-3CE7-4516-B028-9BD78B95CD25}" dt="2023-12-15T18:34:44.041" v="1417" actId="1076"/>
          <ac:graphicFrameMkLst>
            <pc:docMk/>
            <pc:sldMk cId="3760693024" sldId="641"/>
            <ac:graphicFrameMk id="11" creationId="{CF76D3A7-4089-427D-4EB7-9023F68D0EBF}"/>
          </ac:graphicFrameMkLst>
        </pc:graphicFrameChg>
        <pc:picChg chg="del">
          <ac:chgData name="Lea, Nicholas" userId="1c4fd4ab-1590-4de3-99d6-1ea37c1f55cc" providerId="ADAL" clId="{778619AF-3CE7-4516-B028-9BD78B95CD25}" dt="2023-12-15T18:34:38.996" v="1416" actId="478"/>
          <ac:picMkLst>
            <pc:docMk/>
            <pc:sldMk cId="3760693024" sldId="641"/>
            <ac:picMk id="4" creationId="{45061B1A-C5DA-E2BD-6E91-1310E3DD989C}"/>
          </ac:picMkLst>
        </pc:picChg>
        <pc:picChg chg="mod">
          <ac:chgData name="Lea, Nicholas" userId="1c4fd4ab-1590-4de3-99d6-1ea37c1f55cc" providerId="ADAL" clId="{778619AF-3CE7-4516-B028-9BD78B95CD25}" dt="2023-12-15T18:35:36.698" v="1449" actId="164"/>
          <ac:picMkLst>
            <pc:docMk/>
            <pc:sldMk cId="3760693024" sldId="641"/>
            <ac:picMk id="5" creationId="{9904C3F9-FC5D-FF17-B445-4C446F1FA601}"/>
          </ac:picMkLst>
        </pc:picChg>
        <pc:picChg chg="mod">
          <ac:chgData name="Lea, Nicholas" userId="1c4fd4ab-1590-4de3-99d6-1ea37c1f55cc" providerId="ADAL" clId="{778619AF-3CE7-4516-B028-9BD78B95CD25}" dt="2023-12-15T18:37:29.718" v="1523" actId="1076"/>
          <ac:picMkLst>
            <pc:docMk/>
            <pc:sldMk cId="3760693024" sldId="641"/>
            <ac:picMk id="6" creationId="{430B6B99-56EC-7C5F-AC03-C96F1AC777F2}"/>
          </ac:picMkLst>
        </pc:picChg>
        <pc:picChg chg="del">
          <ac:chgData name="Lea, Nicholas" userId="1c4fd4ab-1590-4de3-99d6-1ea37c1f55cc" providerId="ADAL" clId="{778619AF-3CE7-4516-B028-9BD78B95CD25}" dt="2023-12-15T18:33:02.832" v="1410" actId="478"/>
          <ac:picMkLst>
            <pc:docMk/>
            <pc:sldMk cId="3760693024" sldId="641"/>
            <ac:picMk id="10" creationId="{07D81A78-196E-0123-A100-BE7E1E0D6F8E}"/>
          </ac:picMkLst>
        </pc:picChg>
      </pc:sldChg>
      <pc:sldChg chg="addSp modSp mod">
        <pc:chgData name="Lea, Nicholas" userId="1c4fd4ab-1590-4de3-99d6-1ea37c1f55cc" providerId="ADAL" clId="{778619AF-3CE7-4516-B028-9BD78B95CD25}" dt="2023-12-15T18:27:10.932" v="1399" actId="1076"/>
        <pc:sldMkLst>
          <pc:docMk/>
          <pc:sldMk cId="2131812069" sldId="642"/>
        </pc:sldMkLst>
        <pc:spChg chg="add mod ord">
          <ac:chgData name="Lea, Nicholas" userId="1c4fd4ab-1590-4de3-99d6-1ea37c1f55cc" providerId="ADAL" clId="{778619AF-3CE7-4516-B028-9BD78B95CD25}" dt="2023-12-15T18:26:46.724" v="1393" actId="164"/>
          <ac:spMkLst>
            <pc:docMk/>
            <pc:sldMk cId="2131812069" sldId="642"/>
            <ac:spMk id="3" creationId="{9B28A4BF-5811-3F12-F80C-A5590649D79B}"/>
          </ac:spMkLst>
        </pc:spChg>
        <pc:spChg chg="add mod ord">
          <ac:chgData name="Lea, Nicholas" userId="1c4fd4ab-1590-4de3-99d6-1ea37c1f55cc" providerId="ADAL" clId="{778619AF-3CE7-4516-B028-9BD78B95CD25}" dt="2023-12-15T18:26:46.724" v="1393" actId="164"/>
          <ac:spMkLst>
            <pc:docMk/>
            <pc:sldMk cId="2131812069" sldId="642"/>
            <ac:spMk id="6" creationId="{09A1CB12-B587-4DD5-814A-2CFC82A3A604}"/>
          </ac:spMkLst>
        </pc:spChg>
        <pc:grpChg chg="add mod">
          <ac:chgData name="Lea, Nicholas" userId="1c4fd4ab-1590-4de3-99d6-1ea37c1f55cc" providerId="ADAL" clId="{778619AF-3CE7-4516-B028-9BD78B95CD25}" dt="2023-12-15T18:27:02.294" v="1398" actId="1076"/>
          <ac:grpSpMkLst>
            <pc:docMk/>
            <pc:sldMk cId="2131812069" sldId="642"/>
            <ac:grpSpMk id="7" creationId="{973998FC-768E-3D7E-D9AE-D72BF94C0EA0}"/>
          </ac:grpSpMkLst>
        </pc:grpChg>
        <pc:picChg chg="mod">
          <ac:chgData name="Lea, Nicholas" userId="1c4fd4ab-1590-4de3-99d6-1ea37c1f55cc" providerId="ADAL" clId="{778619AF-3CE7-4516-B028-9BD78B95CD25}" dt="2023-12-15T18:27:10.932" v="1399" actId="1076"/>
          <ac:picMkLst>
            <pc:docMk/>
            <pc:sldMk cId="2131812069" sldId="642"/>
            <ac:picMk id="4" creationId="{9F10109A-64E4-E882-E21A-58777EAA478D}"/>
          </ac:picMkLst>
        </pc:picChg>
        <pc:picChg chg="mod ord">
          <ac:chgData name="Lea, Nicholas" userId="1c4fd4ab-1590-4de3-99d6-1ea37c1f55cc" providerId="ADAL" clId="{778619AF-3CE7-4516-B028-9BD78B95CD25}" dt="2023-12-15T18:26:46.724" v="1393" actId="164"/>
          <ac:picMkLst>
            <pc:docMk/>
            <pc:sldMk cId="2131812069" sldId="642"/>
            <ac:picMk id="5" creationId="{CE8E7F3B-D7BF-B96D-50C6-AD6D11A518AA}"/>
          </ac:picMkLst>
        </pc:picChg>
      </pc:sldChg>
      <pc:sldChg chg="modSp mod">
        <pc:chgData name="Lea, Nicholas" userId="1c4fd4ab-1590-4de3-99d6-1ea37c1f55cc" providerId="ADAL" clId="{778619AF-3CE7-4516-B028-9BD78B95CD25}" dt="2023-12-15T18:19:07.944" v="1076" actId="20577"/>
        <pc:sldMkLst>
          <pc:docMk/>
          <pc:sldMk cId="1414081105" sldId="651"/>
        </pc:sldMkLst>
        <pc:spChg chg="mod">
          <ac:chgData name="Lea, Nicholas" userId="1c4fd4ab-1590-4de3-99d6-1ea37c1f55cc" providerId="ADAL" clId="{778619AF-3CE7-4516-B028-9BD78B95CD25}" dt="2023-12-15T18:19:07.944" v="1076" actId="20577"/>
          <ac:spMkLst>
            <pc:docMk/>
            <pc:sldMk cId="1414081105" sldId="651"/>
            <ac:spMk id="7" creationId="{00000000-0000-0000-0000-000000000000}"/>
          </ac:spMkLst>
        </pc:spChg>
      </pc:sldChg>
      <pc:sldChg chg="modSp">
        <pc:chgData name="Lea, Nicholas" userId="1c4fd4ab-1590-4de3-99d6-1ea37c1f55cc" providerId="ADAL" clId="{778619AF-3CE7-4516-B028-9BD78B95CD25}" dt="2023-12-15T15:52:37.734" v="0"/>
        <pc:sldMkLst>
          <pc:docMk/>
          <pc:sldMk cId="1419349258" sldId="655"/>
        </pc:sldMkLst>
        <pc:graphicFrameChg chg="mod">
          <ac:chgData name="Lea, Nicholas" userId="1c4fd4ab-1590-4de3-99d6-1ea37c1f55cc" providerId="ADAL" clId="{778619AF-3CE7-4516-B028-9BD78B95CD25}" dt="2023-12-15T15:52:37.734" v="0"/>
          <ac:graphicFrameMkLst>
            <pc:docMk/>
            <pc:sldMk cId="1419349258" sldId="655"/>
            <ac:graphicFrameMk id="5" creationId="{43FAC889-62DE-B4DB-85F7-46F1CB392A02}"/>
          </ac:graphicFrameMkLst>
        </pc:graphicFrameChg>
      </pc:sldChg>
      <pc:sldChg chg="modSp mod">
        <pc:chgData name="Lea, Nicholas" userId="1c4fd4ab-1590-4de3-99d6-1ea37c1f55cc" providerId="ADAL" clId="{778619AF-3CE7-4516-B028-9BD78B95CD25}" dt="2023-12-15T15:53:24.584" v="10" actId="20577"/>
        <pc:sldMkLst>
          <pc:docMk/>
          <pc:sldMk cId="2263783095" sldId="657"/>
        </pc:sldMkLst>
        <pc:spChg chg="mod">
          <ac:chgData name="Lea, Nicholas" userId="1c4fd4ab-1590-4de3-99d6-1ea37c1f55cc" providerId="ADAL" clId="{778619AF-3CE7-4516-B028-9BD78B95CD25}" dt="2023-12-15T15:53:24.584" v="10" actId="20577"/>
          <ac:spMkLst>
            <pc:docMk/>
            <pc:sldMk cId="2263783095" sldId="657"/>
            <ac:spMk id="3" creationId="{7B043200-54F3-5EBD-1ED8-8572BCCC5C72}"/>
          </ac:spMkLst>
        </pc:spChg>
      </pc:sldChg>
      <pc:sldChg chg="modSp mod">
        <pc:chgData name="Lea, Nicholas" userId="1c4fd4ab-1590-4de3-99d6-1ea37c1f55cc" providerId="ADAL" clId="{778619AF-3CE7-4516-B028-9BD78B95CD25}" dt="2023-12-15T18:21:02.971" v="1275" actId="20577"/>
        <pc:sldMkLst>
          <pc:docMk/>
          <pc:sldMk cId="2065649401" sldId="667"/>
        </pc:sldMkLst>
        <pc:spChg chg="mod">
          <ac:chgData name="Lea, Nicholas" userId="1c4fd4ab-1590-4de3-99d6-1ea37c1f55cc" providerId="ADAL" clId="{778619AF-3CE7-4516-B028-9BD78B95CD25}" dt="2023-12-15T18:21:02.971" v="1275" actId="20577"/>
          <ac:spMkLst>
            <pc:docMk/>
            <pc:sldMk cId="2065649401" sldId="667"/>
            <ac:spMk id="3" creationId="{AFFA6FF6-481E-40C9-B61B-E6AE54AE7265}"/>
          </ac:spMkLst>
        </pc:spChg>
      </pc:sldChg>
      <pc:sldChg chg="modSp mod">
        <pc:chgData name="Lea, Nicholas" userId="1c4fd4ab-1590-4de3-99d6-1ea37c1f55cc" providerId="ADAL" clId="{778619AF-3CE7-4516-B028-9BD78B95CD25}" dt="2023-12-15T15:54:55.754" v="25" actId="20577"/>
        <pc:sldMkLst>
          <pc:docMk/>
          <pc:sldMk cId="159269615" sldId="673"/>
        </pc:sldMkLst>
        <pc:spChg chg="mod">
          <ac:chgData name="Lea, Nicholas" userId="1c4fd4ab-1590-4de3-99d6-1ea37c1f55cc" providerId="ADAL" clId="{778619AF-3CE7-4516-B028-9BD78B95CD25}" dt="2023-12-15T15:54:55.754" v="25" actId="20577"/>
          <ac:spMkLst>
            <pc:docMk/>
            <pc:sldMk cId="159269615" sldId="673"/>
            <ac:spMk id="3" creationId="{5C737C97-ABE6-1FD1-05BC-FFC20412D35F}"/>
          </ac:spMkLst>
        </pc:spChg>
      </pc:sldChg>
      <pc:sldChg chg="modSp mod">
        <pc:chgData name="Lea, Nicholas" userId="1c4fd4ab-1590-4de3-99d6-1ea37c1f55cc" providerId="ADAL" clId="{778619AF-3CE7-4516-B028-9BD78B95CD25}" dt="2023-12-15T18:17:17.031" v="680" actId="20577"/>
        <pc:sldMkLst>
          <pc:docMk/>
          <pc:sldMk cId="3056701780" sldId="675"/>
        </pc:sldMkLst>
        <pc:spChg chg="mod">
          <ac:chgData name="Lea, Nicholas" userId="1c4fd4ab-1590-4de3-99d6-1ea37c1f55cc" providerId="ADAL" clId="{778619AF-3CE7-4516-B028-9BD78B95CD25}" dt="2023-12-15T18:17:17.031" v="680" actId="20577"/>
          <ac:spMkLst>
            <pc:docMk/>
            <pc:sldMk cId="3056701780" sldId="675"/>
            <ac:spMk id="3" creationId="{A1DA9166-4A94-0390-7E45-EA099476854D}"/>
          </ac:spMkLst>
        </pc:spChg>
      </pc:sldChg>
      <pc:sldChg chg="modSp mod">
        <pc:chgData name="Lea, Nicholas" userId="1c4fd4ab-1590-4de3-99d6-1ea37c1f55cc" providerId="ADAL" clId="{778619AF-3CE7-4516-B028-9BD78B95CD25}" dt="2023-12-15T18:08:52.050" v="141" actId="20577"/>
        <pc:sldMkLst>
          <pc:docMk/>
          <pc:sldMk cId="2744916915" sldId="677"/>
        </pc:sldMkLst>
        <pc:spChg chg="mod">
          <ac:chgData name="Lea, Nicholas" userId="1c4fd4ab-1590-4de3-99d6-1ea37c1f55cc" providerId="ADAL" clId="{778619AF-3CE7-4516-B028-9BD78B95CD25}" dt="2023-12-15T18:08:52.050" v="141" actId="20577"/>
          <ac:spMkLst>
            <pc:docMk/>
            <pc:sldMk cId="2744916915" sldId="677"/>
            <ac:spMk id="3" creationId="{A1DA9166-4A94-0390-7E45-EA099476854D}"/>
          </ac:spMkLst>
        </pc:spChg>
      </pc:sldChg>
      <pc:sldChg chg="modSp mod">
        <pc:chgData name="Lea, Nicholas" userId="1c4fd4ab-1590-4de3-99d6-1ea37c1f55cc" providerId="ADAL" clId="{778619AF-3CE7-4516-B028-9BD78B95CD25}" dt="2023-12-15T15:53:41.088" v="12" actId="58"/>
        <pc:sldMkLst>
          <pc:docMk/>
          <pc:sldMk cId="3174906871" sldId="680"/>
        </pc:sldMkLst>
        <pc:graphicFrameChg chg="modGraphic">
          <ac:chgData name="Lea, Nicholas" userId="1c4fd4ab-1590-4de3-99d6-1ea37c1f55cc" providerId="ADAL" clId="{778619AF-3CE7-4516-B028-9BD78B95CD25}" dt="2023-12-15T15:53:41.088" v="12" actId="58"/>
          <ac:graphicFrameMkLst>
            <pc:docMk/>
            <pc:sldMk cId="3174906871" sldId="680"/>
            <ac:graphicFrameMk id="5" creationId="{61B54412-6E47-EC90-3205-063F80BA221A}"/>
          </ac:graphicFrameMkLst>
        </pc:graphicFrameChg>
      </pc:sldChg>
      <pc:sldChg chg="modSp mod">
        <pc:chgData name="Lea, Nicholas" userId="1c4fd4ab-1590-4de3-99d6-1ea37c1f55cc" providerId="ADAL" clId="{778619AF-3CE7-4516-B028-9BD78B95CD25}" dt="2023-12-15T18:22:21.818" v="1352" actId="20577"/>
        <pc:sldMkLst>
          <pc:docMk/>
          <pc:sldMk cId="4041139692" sldId="692"/>
        </pc:sldMkLst>
        <pc:spChg chg="mod">
          <ac:chgData name="Lea, Nicholas" userId="1c4fd4ab-1590-4de3-99d6-1ea37c1f55cc" providerId="ADAL" clId="{778619AF-3CE7-4516-B028-9BD78B95CD25}" dt="2023-12-15T18:22:21.818" v="1352" actId="20577"/>
          <ac:spMkLst>
            <pc:docMk/>
            <pc:sldMk cId="4041139692" sldId="692"/>
            <ac:spMk id="3" creationId="{AFFA6FF6-481E-40C9-B61B-E6AE54AE7265}"/>
          </ac:spMkLst>
        </pc:spChg>
      </pc:sldChg>
    </pc:docChg>
  </pc:docChgLst>
  <pc:docChgLst>
    <pc:chgData name="Lea, Nicholas" userId="1c4fd4ab-1590-4de3-99d6-1ea37c1f55cc" providerId="ADAL" clId="{43C2CDD9-BE2F-4DC3-883E-2D9424727DB1}"/>
    <pc:docChg chg="undo custSel addSld delSld modSld sldOrd modSection">
      <pc:chgData name="Lea, Nicholas" userId="1c4fd4ab-1590-4de3-99d6-1ea37c1f55cc" providerId="ADAL" clId="{43C2CDD9-BE2F-4DC3-883E-2D9424727DB1}" dt="2022-11-09T21:13:35.912" v="23461" actId="20577"/>
      <pc:docMkLst>
        <pc:docMk/>
      </pc:docMkLst>
      <pc:sldChg chg="del">
        <pc:chgData name="Lea, Nicholas" userId="1c4fd4ab-1590-4de3-99d6-1ea37c1f55cc" providerId="ADAL" clId="{43C2CDD9-BE2F-4DC3-883E-2D9424727DB1}" dt="2022-04-19T19:36:37.696" v="1720" actId="47"/>
        <pc:sldMkLst>
          <pc:docMk/>
          <pc:sldMk cId="624544014" sldId="282"/>
        </pc:sldMkLst>
      </pc:sldChg>
      <pc:sldChg chg="add del">
        <pc:chgData name="Lea, Nicholas" userId="1c4fd4ab-1590-4de3-99d6-1ea37c1f55cc" providerId="ADAL" clId="{43C2CDD9-BE2F-4DC3-883E-2D9424727DB1}" dt="2022-04-19T19:05:12.369" v="9" actId="47"/>
        <pc:sldMkLst>
          <pc:docMk/>
          <pc:sldMk cId="3927583293" sldId="285"/>
        </pc:sldMkLst>
      </pc:sldChg>
      <pc:sldChg chg="del">
        <pc:chgData name="Lea, Nicholas" userId="1c4fd4ab-1590-4de3-99d6-1ea37c1f55cc" providerId="ADAL" clId="{43C2CDD9-BE2F-4DC3-883E-2D9424727DB1}" dt="2022-04-19T19:18:56.860" v="571" actId="2696"/>
        <pc:sldMkLst>
          <pc:docMk/>
          <pc:sldMk cId="759248667" sldId="295"/>
        </pc:sldMkLst>
      </pc:sldChg>
      <pc:sldChg chg="add">
        <pc:chgData name="Lea, Nicholas" userId="1c4fd4ab-1590-4de3-99d6-1ea37c1f55cc" providerId="ADAL" clId="{43C2CDD9-BE2F-4DC3-883E-2D9424727DB1}" dt="2022-04-19T19:19:02.906" v="572"/>
        <pc:sldMkLst>
          <pc:docMk/>
          <pc:sldMk cId="988945896" sldId="295"/>
        </pc:sldMkLst>
      </pc:sldChg>
      <pc:sldChg chg="del">
        <pc:chgData name="Lea, Nicholas" userId="1c4fd4ab-1590-4de3-99d6-1ea37c1f55cc" providerId="ADAL" clId="{43C2CDD9-BE2F-4DC3-883E-2D9424727DB1}" dt="2022-04-19T19:36:09.108" v="1718" actId="2696"/>
        <pc:sldMkLst>
          <pc:docMk/>
          <pc:sldMk cId="1743322285" sldId="296"/>
        </pc:sldMkLst>
      </pc:sldChg>
      <pc:sldChg chg="add">
        <pc:chgData name="Lea, Nicholas" userId="1c4fd4ab-1590-4de3-99d6-1ea37c1f55cc" providerId="ADAL" clId="{43C2CDD9-BE2F-4DC3-883E-2D9424727DB1}" dt="2022-04-19T19:36:16.251" v="1719"/>
        <pc:sldMkLst>
          <pc:docMk/>
          <pc:sldMk cId="3080990172" sldId="296"/>
        </pc:sldMkLst>
      </pc:sldChg>
      <pc:sldChg chg="modSp mod">
        <pc:chgData name="Lea, Nicholas" userId="1c4fd4ab-1590-4de3-99d6-1ea37c1f55cc" providerId="ADAL" clId="{43C2CDD9-BE2F-4DC3-883E-2D9424727DB1}" dt="2022-11-09T20:11:51.667" v="20413" actId="20577"/>
        <pc:sldMkLst>
          <pc:docMk/>
          <pc:sldMk cId="3165894246" sldId="300"/>
        </pc:sldMkLst>
        <pc:spChg chg="mod">
          <ac:chgData name="Lea, Nicholas" userId="1c4fd4ab-1590-4de3-99d6-1ea37c1f55cc" providerId="ADAL" clId="{43C2CDD9-BE2F-4DC3-883E-2D9424727DB1}" dt="2022-11-09T20:11:51.667" v="20413" actId="20577"/>
          <ac:spMkLst>
            <pc:docMk/>
            <pc:sldMk cId="3165894246" sldId="300"/>
            <ac:spMk id="2" creationId="{00000000-0000-0000-0000-000000000000}"/>
          </ac:spMkLst>
        </pc:spChg>
      </pc:sldChg>
      <pc:sldChg chg="modSp mod">
        <pc:chgData name="Lea, Nicholas" userId="1c4fd4ab-1590-4de3-99d6-1ea37c1f55cc" providerId="ADAL" clId="{43C2CDD9-BE2F-4DC3-883E-2D9424727DB1}" dt="2022-11-09T20:23:33.280" v="20722" actId="404"/>
        <pc:sldMkLst>
          <pc:docMk/>
          <pc:sldMk cId="286386063" sldId="301"/>
        </pc:sldMkLst>
        <pc:spChg chg="mod">
          <ac:chgData name="Lea, Nicholas" userId="1c4fd4ab-1590-4de3-99d6-1ea37c1f55cc" providerId="ADAL" clId="{43C2CDD9-BE2F-4DC3-883E-2D9424727DB1}" dt="2022-11-09T20:12:28.126" v="20479" actId="313"/>
          <ac:spMkLst>
            <pc:docMk/>
            <pc:sldMk cId="286386063" sldId="301"/>
            <ac:spMk id="3" creationId="{00000000-0000-0000-0000-000000000000}"/>
          </ac:spMkLst>
        </pc:spChg>
        <pc:spChg chg="mod">
          <ac:chgData name="Lea, Nicholas" userId="1c4fd4ab-1590-4de3-99d6-1ea37c1f55cc" providerId="ADAL" clId="{43C2CDD9-BE2F-4DC3-883E-2D9424727DB1}" dt="2022-11-09T20:23:33.280" v="20722" actId="404"/>
          <ac:spMkLst>
            <pc:docMk/>
            <pc:sldMk cId="286386063" sldId="301"/>
            <ac:spMk id="5" creationId="{00000000-0000-0000-0000-000000000000}"/>
          </ac:spMkLst>
        </pc:spChg>
      </pc:sldChg>
      <pc:sldChg chg="modSp mod">
        <pc:chgData name="Lea, Nicholas" userId="1c4fd4ab-1590-4de3-99d6-1ea37c1f55cc" providerId="ADAL" clId="{43C2CDD9-BE2F-4DC3-883E-2D9424727DB1}" dt="2022-11-09T20:23:28.849" v="20720" actId="404"/>
        <pc:sldMkLst>
          <pc:docMk/>
          <pc:sldMk cId="1816739892" sldId="302"/>
        </pc:sldMkLst>
        <pc:spChg chg="mod">
          <ac:chgData name="Lea, Nicholas" userId="1c4fd4ab-1590-4de3-99d6-1ea37c1f55cc" providerId="ADAL" clId="{43C2CDD9-BE2F-4DC3-883E-2D9424727DB1}" dt="2022-11-09T20:12:48.109" v="20530" actId="313"/>
          <ac:spMkLst>
            <pc:docMk/>
            <pc:sldMk cId="1816739892" sldId="302"/>
            <ac:spMk id="3" creationId="{00000000-0000-0000-0000-000000000000}"/>
          </ac:spMkLst>
        </pc:spChg>
        <pc:spChg chg="mod">
          <ac:chgData name="Lea, Nicholas" userId="1c4fd4ab-1590-4de3-99d6-1ea37c1f55cc" providerId="ADAL" clId="{43C2CDD9-BE2F-4DC3-883E-2D9424727DB1}" dt="2022-11-09T20:23:28.849" v="20720" actId="404"/>
          <ac:spMkLst>
            <pc:docMk/>
            <pc:sldMk cId="1816739892" sldId="302"/>
            <ac:spMk id="5" creationId="{00000000-0000-0000-0000-000000000000}"/>
          </ac:spMkLst>
        </pc:spChg>
      </pc:sldChg>
      <pc:sldChg chg="del">
        <pc:chgData name="Lea, Nicholas" userId="1c4fd4ab-1590-4de3-99d6-1ea37c1f55cc" providerId="ADAL" clId="{43C2CDD9-BE2F-4DC3-883E-2D9424727DB1}" dt="2022-04-19T19:39:51.278" v="1763" actId="47"/>
        <pc:sldMkLst>
          <pc:docMk/>
          <pc:sldMk cId="219716269" sldId="303"/>
        </pc:sldMkLst>
      </pc:sldChg>
      <pc:sldChg chg="del">
        <pc:chgData name="Lea, Nicholas" userId="1c4fd4ab-1590-4de3-99d6-1ea37c1f55cc" providerId="ADAL" clId="{43C2CDD9-BE2F-4DC3-883E-2D9424727DB1}" dt="2022-04-19T19:40:42.512" v="1771" actId="2696"/>
        <pc:sldMkLst>
          <pc:docMk/>
          <pc:sldMk cId="1359424240" sldId="304"/>
        </pc:sldMkLst>
      </pc:sldChg>
      <pc:sldChg chg="add">
        <pc:chgData name="Lea, Nicholas" userId="1c4fd4ab-1590-4de3-99d6-1ea37c1f55cc" providerId="ADAL" clId="{43C2CDD9-BE2F-4DC3-883E-2D9424727DB1}" dt="2022-04-19T19:40:46.111" v="1772"/>
        <pc:sldMkLst>
          <pc:docMk/>
          <pc:sldMk cId="4128526825" sldId="304"/>
        </pc:sldMkLst>
      </pc:sldChg>
      <pc:sldChg chg="addSp delSp modSp mod ord">
        <pc:chgData name="Lea, Nicholas" userId="1c4fd4ab-1590-4de3-99d6-1ea37c1f55cc" providerId="ADAL" clId="{43C2CDD9-BE2F-4DC3-883E-2D9424727DB1}" dt="2022-11-09T21:09:48.792" v="23175"/>
        <pc:sldMkLst>
          <pc:docMk/>
          <pc:sldMk cId="3500660615" sldId="327"/>
        </pc:sldMkLst>
        <pc:spChg chg="mod">
          <ac:chgData name="Lea, Nicholas" userId="1c4fd4ab-1590-4de3-99d6-1ea37c1f55cc" providerId="ADAL" clId="{43C2CDD9-BE2F-4DC3-883E-2D9424727DB1}" dt="2022-04-19T19:55:30.219" v="2194" actId="255"/>
          <ac:spMkLst>
            <pc:docMk/>
            <pc:sldMk cId="3500660615" sldId="327"/>
            <ac:spMk id="3" creationId="{00000000-0000-0000-0000-000000000000}"/>
          </ac:spMkLst>
        </pc:spChg>
        <pc:spChg chg="add del mod">
          <ac:chgData name="Lea, Nicholas" userId="1c4fd4ab-1590-4de3-99d6-1ea37c1f55cc" providerId="ADAL" clId="{43C2CDD9-BE2F-4DC3-883E-2D9424727DB1}" dt="2022-07-13T18:59:18.411" v="8048" actId="478"/>
          <ac:spMkLst>
            <pc:docMk/>
            <pc:sldMk cId="3500660615" sldId="327"/>
            <ac:spMk id="4" creationId="{BAD783B9-CF6A-473B-B239-8BC965DF73F8}"/>
          </ac:spMkLst>
        </pc:spChg>
        <pc:picChg chg="add mod">
          <ac:chgData name="Lea, Nicholas" userId="1c4fd4ab-1590-4de3-99d6-1ea37c1f55cc" providerId="ADAL" clId="{43C2CDD9-BE2F-4DC3-883E-2D9424727DB1}" dt="2022-07-13T18:59:26.235" v="8053" actId="1076"/>
          <ac:picMkLst>
            <pc:docMk/>
            <pc:sldMk cId="3500660615" sldId="327"/>
            <ac:picMk id="6" creationId="{E9F44819-0446-7D7E-AE6D-6BA654154DAF}"/>
          </ac:picMkLst>
        </pc:picChg>
      </pc:sldChg>
      <pc:sldChg chg="del ord">
        <pc:chgData name="Lea, Nicholas" userId="1c4fd4ab-1590-4de3-99d6-1ea37c1f55cc" providerId="ADAL" clId="{43C2CDD9-BE2F-4DC3-883E-2D9424727DB1}" dt="2022-04-19T20:03:10.721" v="2486" actId="2696"/>
        <pc:sldMkLst>
          <pc:docMk/>
          <pc:sldMk cId="3132862178" sldId="416"/>
        </pc:sldMkLst>
      </pc:sldChg>
      <pc:sldChg chg="add ord">
        <pc:chgData name="Lea, Nicholas" userId="1c4fd4ab-1590-4de3-99d6-1ea37c1f55cc" providerId="ADAL" clId="{43C2CDD9-BE2F-4DC3-883E-2D9424727DB1}" dt="2022-11-09T21:09:48.792" v="23175"/>
        <pc:sldMkLst>
          <pc:docMk/>
          <pc:sldMk cId="3279264385" sldId="416"/>
        </pc:sldMkLst>
      </pc:sldChg>
      <pc:sldChg chg="ord">
        <pc:chgData name="Lea, Nicholas" userId="1c4fd4ab-1590-4de3-99d6-1ea37c1f55cc" providerId="ADAL" clId="{43C2CDD9-BE2F-4DC3-883E-2D9424727DB1}" dt="2022-11-09T21:09:17.667" v="23169"/>
        <pc:sldMkLst>
          <pc:docMk/>
          <pc:sldMk cId="2966701545" sldId="424"/>
        </pc:sldMkLst>
      </pc:sldChg>
      <pc:sldChg chg="modSp mod ord">
        <pc:chgData name="Lea, Nicholas" userId="1c4fd4ab-1590-4de3-99d6-1ea37c1f55cc" providerId="ADAL" clId="{43C2CDD9-BE2F-4DC3-883E-2D9424727DB1}" dt="2022-11-09T21:09:48.792" v="23175"/>
        <pc:sldMkLst>
          <pc:docMk/>
          <pc:sldMk cId="4158052160" sldId="429"/>
        </pc:sldMkLst>
        <pc:spChg chg="mod">
          <ac:chgData name="Lea, Nicholas" userId="1c4fd4ab-1590-4de3-99d6-1ea37c1f55cc" providerId="ADAL" clId="{43C2CDD9-BE2F-4DC3-883E-2D9424727DB1}" dt="2022-04-19T20:03:58.437" v="2505" actId="20577"/>
          <ac:spMkLst>
            <pc:docMk/>
            <pc:sldMk cId="4158052160" sldId="429"/>
            <ac:spMk id="2" creationId="{ECBEDF66-8957-4C85-AF01-DF0EBAAEFA60}"/>
          </ac:spMkLst>
        </pc:spChg>
        <pc:spChg chg="mod">
          <ac:chgData name="Lea, Nicholas" userId="1c4fd4ab-1590-4de3-99d6-1ea37c1f55cc" providerId="ADAL" clId="{43C2CDD9-BE2F-4DC3-883E-2D9424727DB1}" dt="2022-04-19T20:05:17.008" v="2541" actId="20577"/>
          <ac:spMkLst>
            <pc:docMk/>
            <pc:sldMk cId="4158052160" sldId="429"/>
            <ac:spMk id="3" creationId="{58811A66-2D7E-4E43-AB95-E104CB5FFBF8}"/>
          </ac:spMkLst>
        </pc:spChg>
        <pc:picChg chg="mod">
          <ac:chgData name="Lea, Nicholas" userId="1c4fd4ab-1590-4de3-99d6-1ea37c1f55cc" providerId="ADAL" clId="{43C2CDD9-BE2F-4DC3-883E-2D9424727DB1}" dt="2022-04-19T20:05:02.151" v="2518" actId="1076"/>
          <ac:picMkLst>
            <pc:docMk/>
            <pc:sldMk cId="4158052160" sldId="429"/>
            <ac:picMk id="5" creationId="{00000000-0000-0000-0000-000000000000}"/>
          </ac:picMkLst>
        </pc:picChg>
        <pc:picChg chg="mod">
          <ac:chgData name="Lea, Nicholas" userId="1c4fd4ab-1590-4de3-99d6-1ea37c1f55cc" providerId="ADAL" clId="{43C2CDD9-BE2F-4DC3-883E-2D9424727DB1}" dt="2022-04-19T20:04:59.184" v="2517" actId="1076"/>
          <ac:picMkLst>
            <pc:docMk/>
            <pc:sldMk cId="4158052160" sldId="429"/>
            <ac:picMk id="6" creationId="{00000000-0000-0000-0000-000000000000}"/>
          </ac:picMkLst>
        </pc:picChg>
      </pc:sldChg>
      <pc:sldChg chg="addSp modSp modAnim">
        <pc:chgData name="Lea, Nicholas" userId="1c4fd4ab-1590-4de3-99d6-1ea37c1f55cc" providerId="ADAL" clId="{43C2CDD9-BE2F-4DC3-883E-2D9424727DB1}" dt="2022-11-09T20:08:40.726" v="20293"/>
        <pc:sldMkLst>
          <pc:docMk/>
          <pc:sldMk cId="219156198" sldId="450"/>
        </pc:sldMkLst>
        <pc:spChg chg="mod">
          <ac:chgData name="Lea, Nicholas" userId="1c4fd4ab-1590-4de3-99d6-1ea37c1f55cc" providerId="ADAL" clId="{43C2CDD9-BE2F-4DC3-883E-2D9424727DB1}" dt="2022-11-09T20:08:22.558" v="20291" actId="164"/>
          <ac:spMkLst>
            <pc:docMk/>
            <pc:sldMk cId="219156198" sldId="450"/>
            <ac:spMk id="25" creationId="{00000000-0000-0000-0000-000000000000}"/>
          </ac:spMkLst>
        </pc:spChg>
        <pc:spChg chg="mod">
          <ac:chgData name="Lea, Nicholas" userId="1c4fd4ab-1590-4de3-99d6-1ea37c1f55cc" providerId="ADAL" clId="{43C2CDD9-BE2F-4DC3-883E-2D9424727DB1}" dt="2022-11-09T20:08:22.558" v="20291" actId="164"/>
          <ac:spMkLst>
            <pc:docMk/>
            <pc:sldMk cId="219156198" sldId="450"/>
            <ac:spMk id="26" creationId="{00000000-0000-0000-0000-000000000000}"/>
          </ac:spMkLst>
        </pc:spChg>
        <pc:grpChg chg="add mod">
          <ac:chgData name="Lea, Nicholas" userId="1c4fd4ab-1590-4de3-99d6-1ea37c1f55cc" providerId="ADAL" clId="{43C2CDD9-BE2F-4DC3-883E-2D9424727DB1}" dt="2022-11-09T20:08:22.558" v="20291" actId="164"/>
          <ac:grpSpMkLst>
            <pc:docMk/>
            <pc:sldMk cId="219156198" sldId="450"/>
            <ac:grpSpMk id="4" creationId="{FF8797A7-BF9D-2E0A-F411-CE3E87A40444}"/>
          </ac:grpSpMkLst>
        </pc:grpChg>
        <pc:picChg chg="mod">
          <ac:chgData name="Lea, Nicholas" userId="1c4fd4ab-1590-4de3-99d6-1ea37c1f55cc" providerId="ADAL" clId="{43C2CDD9-BE2F-4DC3-883E-2D9424727DB1}" dt="2022-11-09T20:08:22.558" v="20291" actId="164"/>
          <ac:picMkLst>
            <pc:docMk/>
            <pc:sldMk cId="219156198" sldId="450"/>
            <ac:picMk id="23" creationId="{00000000-0000-0000-0000-000000000000}"/>
          </ac:picMkLst>
        </pc:picChg>
      </pc:sldChg>
      <pc:sldChg chg="modSp mod">
        <pc:chgData name="Lea, Nicholas" userId="1c4fd4ab-1590-4de3-99d6-1ea37c1f55cc" providerId="ADAL" clId="{43C2CDD9-BE2F-4DC3-883E-2D9424727DB1}" dt="2022-11-09T20:09:33.044" v="20322" actId="20577"/>
        <pc:sldMkLst>
          <pc:docMk/>
          <pc:sldMk cId="2762725697" sldId="451"/>
        </pc:sldMkLst>
        <pc:spChg chg="mod">
          <ac:chgData name="Lea, Nicholas" userId="1c4fd4ab-1590-4de3-99d6-1ea37c1f55cc" providerId="ADAL" clId="{43C2CDD9-BE2F-4DC3-883E-2D9424727DB1}" dt="2022-11-09T20:09:33.044" v="20322" actId="20577"/>
          <ac:spMkLst>
            <pc:docMk/>
            <pc:sldMk cId="2762725697" sldId="451"/>
            <ac:spMk id="2" creationId="{E90EEC97-9DF7-43A2-85C7-00CFE15E7AA7}"/>
          </ac:spMkLst>
        </pc:spChg>
      </pc:sldChg>
      <pc:sldChg chg="modSp mod">
        <pc:chgData name="Lea, Nicholas" userId="1c4fd4ab-1590-4de3-99d6-1ea37c1f55cc" providerId="ADAL" clId="{43C2CDD9-BE2F-4DC3-883E-2D9424727DB1}" dt="2022-11-09T20:56:51.770" v="22042" actId="6549"/>
        <pc:sldMkLst>
          <pc:docMk/>
          <pc:sldMk cId="1840715660" sldId="454"/>
        </pc:sldMkLst>
        <pc:spChg chg="mod">
          <ac:chgData name="Lea, Nicholas" userId="1c4fd4ab-1590-4de3-99d6-1ea37c1f55cc" providerId="ADAL" clId="{43C2CDD9-BE2F-4DC3-883E-2D9424727DB1}" dt="2022-11-09T20:56:33.348" v="22008" actId="20577"/>
          <ac:spMkLst>
            <pc:docMk/>
            <pc:sldMk cId="1840715660" sldId="454"/>
            <ac:spMk id="2" creationId="{E90EEC97-9DF7-43A2-85C7-00CFE15E7AA7}"/>
          </ac:spMkLst>
        </pc:spChg>
        <pc:spChg chg="mod">
          <ac:chgData name="Lea, Nicholas" userId="1c4fd4ab-1590-4de3-99d6-1ea37c1f55cc" providerId="ADAL" clId="{43C2CDD9-BE2F-4DC3-883E-2D9424727DB1}" dt="2022-11-09T20:56:51.770" v="22042" actId="6549"/>
          <ac:spMkLst>
            <pc:docMk/>
            <pc:sldMk cId="1840715660" sldId="454"/>
            <ac:spMk id="19" creationId="{00000000-0000-0000-0000-000000000000}"/>
          </ac:spMkLst>
        </pc:spChg>
      </pc:sldChg>
      <pc:sldChg chg="modSp mod">
        <pc:chgData name="Lea, Nicholas" userId="1c4fd4ab-1590-4de3-99d6-1ea37c1f55cc" providerId="ADAL" clId="{43C2CDD9-BE2F-4DC3-883E-2D9424727DB1}" dt="2022-11-09T20:44:12.866" v="21544" actId="20577"/>
        <pc:sldMkLst>
          <pc:docMk/>
          <pc:sldMk cId="1543265629" sldId="460"/>
        </pc:sldMkLst>
        <pc:spChg chg="mod">
          <ac:chgData name="Lea, Nicholas" userId="1c4fd4ab-1590-4de3-99d6-1ea37c1f55cc" providerId="ADAL" clId="{43C2CDD9-BE2F-4DC3-883E-2D9424727DB1}" dt="2022-11-09T20:44:12.866" v="21544" actId="20577"/>
          <ac:spMkLst>
            <pc:docMk/>
            <pc:sldMk cId="1543265629" sldId="460"/>
            <ac:spMk id="15" creationId="{00000000-0000-0000-0000-000000000000}"/>
          </ac:spMkLst>
        </pc:spChg>
        <pc:graphicFrameChg chg="mod">
          <ac:chgData name="Lea, Nicholas" userId="1c4fd4ab-1590-4de3-99d6-1ea37c1f55cc" providerId="ADAL" clId="{43C2CDD9-BE2F-4DC3-883E-2D9424727DB1}" dt="2022-11-09T20:44:06.552" v="21537" actId="1076"/>
          <ac:graphicFrameMkLst>
            <pc:docMk/>
            <pc:sldMk cId="1543265629" sldId="460"/>
            <ac:graphicFrameMk id="16" creationId="{00000000-0000-0000-0000-000000000000}"/>
          </ac:graphicFrameMkLst>
        </pc:graphicFrameChg>
      </pc:sldChg>
      <pc:sldChg chg="addSp modSp mod">
        <pc:chgData name="Lea, Nicholas" userId="1c4fd4ab-1590-4de3-99d6-1ea37c1f55cc" providerId="ADAL" clId="{43C2CDD9-BE2F-4DC3-883E-2D9424727DB1}" dt="2022-11-09T20:58:20.139" v="22127" actId="6549"/>
        <pc:sldMkLst>
          <pc:docMk/>
          <pc:sldMk cId="762274277" sldId="461"/>
        </pc:sldMkLst>
        <pc:spChg chg="mod">
          <ac:chgData name="Lea, Nicholas" userId="1c4fd4ab-1590-4de3-99d6-1ea37c1f55cc" providerId="ADAL" clId="{43C2CDD9-BE2F-4DC3-883E-2D9424727DB1}" dt="2022-11-09T20:57:17.698" v="22094" actId="20577"/>
          <ac:spMkLst>
            <pc:docMk/>
            <pc:sldMk cId="762274277" sldId="461"/>
            <ac:spMk id="2" creationId="{E90EEC97-9DF7-43A2-85C7-00CFE15E7AA7}"/>
          </ac:spMkLst>
        </pc:spChg>
        <pc:spChg chg="add mod">
          <ac:chgData name="Lea, Nicholas" userId="1c4fd4ab-1590-4de3-99d6-1ea37c1f55cc" providerId="ADAL" clId="{43C2CDD9-BE2F-4DC3-883E-2D9424727DB1}" dt="2022-11-09T20:58:20.139" v="22127" actId="6549"/>
          <ac:spMkLst>
            <pc:docMk/>
            <pc:sldMk cId="762274277" sldId="461"/>
            <ac:spMk id="3" creationId="{33C39497-1A54-DE44-8756-0A1E19934365}"/>
          </ac:spMkLst>
        </pc:spChg>
      </pc:sldChg>
      <pc:sldChg chg="modSp mod">
        <pc:chgData name="Lea, Nicholas" userId="1c4fd4ab-1590-4de3-99d6-1ea37c1f55cc" providerId="ADAL" clId="{43C2CDD9-BE2F-4DC3-883E-2D9424727DB1}" dt="2022-11-09T20:13:28.652" v="20572" actId="20577"/>
        <pc:sldMkLst>
          <pc:docMk/>
          <pc:sldMk cId="2025252265" sldId="463"/>
        </pc:sldMkLst>
        <pc:spChg chg="mod">
          <ac:chgData name="Lea, Nicholas" userId="1c4fd4ab-1590-4de3-99d6-1ea37c1f55cc" providerId="ADAL" clId="{43C2CDD9-BE2F-4DC3-883E-2D9424727DB1}" dt="2022-11-09T20:13:28.652" v="20572" actId="20577"/>
          <ac:spMkLst>
            <pc:docMk/>
            <pc:sldMk cId="2025252265" sldId="463"/>
            <ac:spMk id="2" creationId="{58AF72E4-8B43-4357-9050-F981974DE49C}"/>
          </ac:spMkLst>
        </pc:spChg>
      </pc:sldChg>
      <pc:sldChg chg="modSp mod">
        <pc:chgData name="Lea, Nicholas" userId="1c4fd4ab-1590-4de3-99d6-1ea37c1f55cc" providerId="ADAL" clId="{43C2CDD9-BE2F-4DC3-883E-2D9424727DB1}" dt="2022-11-09T20:13:37.653" v="20599" actId="20577"/>
        <pc:sldMkLst>
          <pc:docMk/>
          <pc:sldMk cId="505027858" sldId="464"/>
        </pc:sldMkLst>
        <pc:spChg chg="mod">
          <ac:chgData name="Lea, Nicholas" userId="1c4fd4ab-1590-4de3-99d6-1ea37c1f55cc" providerId="ADAL" clId="{43C2CDD9-BE2F-4DC3-883E-2D9424727DB1}" dt="2022-11-09T20:13:37.653" v="20599" actId="20577"/>
          <ac:spMkLst>
            <pc:docMk/>
            <pc:sldMk cId="505027858" sldId="464"/>
            <ac:spMk id="7" creationId="{7A39F291-F682-483A-A5E5-334175CA8EB2}"/>
          </ac:spMkLst>
        </pc:spChg>
      </pc:sldChg>
      <pc:sldChg chg="modSp mod">
        <pc:chgData name="Lea, Nicholas" userId="1c4fd4ab-1590-4de3-99d6-1ea37c1f55cc" providerId="ADAL" clId="{43C2CDD9-BE2F-4DC3-883E-2D9424727DB1}" dt="2022-11-09T20:13:59.193" v="20631" actId="20577"/>
        <pc:sldMkLst>
          <pc:docMk/>
          <pc:sldMk cId="2212814288" sldId="465"/>
        </pc:sldMkLst>
        <pc:spChg chg="mod">
          <ac:chgData name="Lea, Nicholas" userId="1c4fd4ab-1590-4de3-99d6-1ea37c1f55cc" providerId="ADAL" clId="{43C2CDD9-BE2F-4DC3-883E-2D9424727DB1}" dt="2022-11-09T20:13:48.133" v="20622" actId="20577"/>
          <ac:spMkLst>
            <pc:docMk/>
            <pc:sldMk cId="2212814288" sldId="465"/>
            <ac:spMk id="2" creationId="{2DF8D506-EE56-420A-A2AC-4952375A1114}"/>
          </ac:spMkLst>
        </pc:spChg>
        <pc:spChg chg="mod">
          <ac:chgData name="Lea, Nicholas" userId="1c4fd4ab-1590-4de3-99d6-1ea37c1f55cc" providerId="ADAL" clId="{43C2CDD9-BE2F-4DC3-883E-2D9424727DB1}" dt="2022-11-09T20:13:59.193" v="20631" actId="20577"/>
          <ac:spMkLst>
            <pc:docMk/>
            <pc:sldMk cId="2212814288" sldId="465"/>
            <ac:spMk id="3" creationId="{23AE9393-1F18-494C-B6F2-647D61295F25}"/>
          </ac:spMkLst>
        </pc:spChg>
      </pc:sldChg>
      <pc:sldChg chg="modSp mod">
        <pc:chgData name="Lea, Nicholas" userId="1c4fd4ab-1590-4de3-99d6-1ea37c1f55cc" providerId="ADAL" clId="{43C2CDD9-BE2F-4DC3-883E-2D9424727DB1}" dt="2022-11-09T20:10:41.520" v="20351" actId="20577"/>
        <pc:sldMkLst>
          <pc:docMk/>
          <pc:sldMk cId="1288082205" sldId="467"/>
        </pc:sldMkLst>
        <pc:spChg chg="mod">
          <ac:chgData name="Lea, Nicholas" userId="1c4fd4ab-1590-4de3-99d6-1ea37c1f55cc" providerId="ADAL" clId="{43C2CDD9-BE2F-4DC3-883E-2D9424727DB1}" dt="2022-11-09T20:10:41.520" v="20351" actId="20577"/>
          <ac:spMkLst>
            <pc:docMk/>
            <pc:sldMk cId="1288082205" sldId="467"/>
            <ac:spMk id="3" creationId="{7A42AA06-607F-4596-88DE-5AD697FBC2C6}"/>
          </ac:spMkLst>
        </pc:spChg>
      </pc:sldChg>
      <pc:sldChg chg="modSp mod">
        <pc:chgData name="Lea, Nicholas" userId="1c4fd4ab-1590-4de3-99d6-1ea37c1f55cc" providerId="ADAL" clId="{43C2CDD9-BE2F-4DC3-883E-2D9424727DB1}" dt="2022-11-09T20:53:48.777" v="21903" actId="20577"/>
        <pc:sldMkLst>
          <pc:docMk/>
          <pc:sldMk cId="3696924342" sldId="470"/>
        </pc:sldMkLst>
        <pc:spChg chg="mod">
          <ac:chgData name="Lea, Nicholas" userId="1c4fd4ab-1590-4de3-99d6-1ea37c1f55cc" providerId="ADAL" clId="{43C2CDD9-BE2F-4DC3-883E-2D9424727DB1}" dt="2022-11-09T20:53:48.777" v="21903" actId="20577"/>
          <ac:spMkLst>
            <pc:docMk/>
            <pc:sldMk cId="3696924342" sldId="470"/>
            <ac:spMk id="2" creationId="{ED1DF6C7-1260-401E-BF5A-9DED38170D58}"/>
          </ac:spMkLst>
        </pc:spChg>
      </pc:sldChg>
      <pc:sldChg chg="del">
        <pc:chgData name="Lea, Nicholas" userId="1c4fd4ab-1590-4de3-99d6-1ea37c1f55cc" providerId="ADAL" clId="{43C2CDD9-BE2F-4DC3-883E-2D9424727DB1}" dt="2022-04-19T20:21:04.461" v="2842" actId="47"/>
        <pc:sldMkLst>
          <pc:docMk/>
          <pc:sldMk cId="855908811" sldId="472"/>
        </pc:sldMkLst>
      </pc:sldChg>
      <pc:sldChg chg="delSp modSp mod ord">
        <pc:chgData name="Lea, Nicholas" userId="1c4fd4ab-1590-4de3-99d6-1ea37c1f55cc" providerId="ADAL" clId="{43C2CDD9-BE2F-4DC3-883E-2D9424727DB1}" dt="2022-11-09T21:09:48.792" v="23175"/>
        <pc:sldMkLst>
          <pc:docMk/>
          <pc:sldMk cId="1977104424" sldId="480"/>
        </pc:sldMkLst>
        <pc:spChg chg="mod">
          <ac:chgData name="Lea, Nicholas" userId="1c4fd4ab-1590-4de3-99d6-1ea37c1f55cc" providerId="ADAL" clId="{43C2CDD9-BE2F-4DC3-883E-2D9424727DB1}" dt="2022-04-19T19:50:49.997" v="2008" actId="20577"/>
          <ac:spMkLst>
            <pc:docMk/>
            <pc:sldMk cId="1977104424" sldId="480"/>
            <ac:spMk id="3" creationId="{00000000-0000-0000-0000-000000000000}"/>
          </ac:spMkLst>
        </pc:spChg>
        <pc:spChg chg="mod">
          <ac:chgData name="Lea, Nicholas" userId="1c4fd4ab-1590-4de3-99d6-1ea37c1f55cc" providerId="ADAL" clId="{43C2CDD9-BE2F-4DC3-883E-2D9424727DB1}" dt="2022-04-19T19:47:51.958" v="1930" actId="20577"/>
          <ac:spMkLst>
            <pc:docMk/>
            <pc:sldMk cId="1977104424" sldId="480"/>
            <ac:spMk id="8" creationId="{00000000-0000-0000-0000-000000000000}"/>
          </ac:spMkLst>
        </pc:spChg>
        <pc:picChg chg="del">
          <ac:chgData name="Lea, Nicholas" userId="1c4fd4ab-1590-4de3-99d6-1ea37c1f55cc" providerId="ADAL" clId="{43C2CDD9-BE2F-4DC3-883E-2D9424727DB1}" dt="2022-04-19T19:48:32.656" v="1966" actId="478"/>
          <ac:picMkLst>
            <pc:docMk/>
            <pc:sldMk cId="1977104424" sldId="480"/>
            <ac:picMk id="21" creationId="{6B0C7C73-982E-48D0-981E-3DF627B20ABF}"/>
          </ac:picMkLst>
        </pc:picChg>
      </pc:sldChg>
      <pc:sldChg chg="modSp del mod">
        <pc:chgData name="Lea, Nicholas" userId="1c4fd4ab-1590-4de3-99d6-1ea37c1f55cc" providerId="ADAL" clId="{43C2CDD9-BE2F-4DC3-883E-2D9424727DB1}" dt="2022-04-19T19:55:00.051" v="2188" actId="47"/>
        <pc:sldMkLst>
          <pc:docMk/>
          <pc:sldMk cId="2674154026" sldId="481"/>
        </pc:sldMkLst>
        <pc:spChg chg="mod">
          <ac:chgData name="Lea, Nicholas" userId="1c4fd4ab-1590-4de3-99d6-1ea37c1f55cc" providerId="ADAL" clId="{43C2CDD9-BE2F-4DC3-883E-2D9424727DB1}" dt="2022-04-19T19:51:09.441" v="2012" actId="12"/>
          <ac:spMkLst>
            <pc:docMk/>
            <pc:sldMk cId="2674154026" sldId="481"/>
            <ac:spMk id="3" creationId="{00000000-0000-0000-0000-000000000000}"/>
          </ac:spMkLst>
        </pc:spChg>
        <pc:spChg chg="mod">
          <ac:chgData name="Lea, Nicholas" userId="1c4fd4ab-1590-4de3-99d6-1ea37c1f55cc" providerId="ADAL" clId="{43C2CDD9-BE2F-4DC3-883E-2D9424727DB1}" dt="2022-04-19T19:49:20.115" v="1990" actId="20577"/>
          <ac:spMkLst>
            <pc:docMk/>
            <pc:sldMk cId="2674154026" sldId="481"/>
            <ac:spMk id="13" creationId="{00000000-0000-0000-0000-000000000000}"/>
          </ac:spMkLst>
        </pc:spChg>
        <pc:picChg chg="mod">
          <ac:chgData name="Lea, Nicholas" userId="1c4fd4ab-1590-4de3-99d6-1ea37c1f55cc" providerId="ADAL" clId="{43C2CDD9-BE2F-4DC3-883E-2D9424727DB1}" dt="2022-04-19T19:49:52.774" v="1992" actId="14100"/>
          <ac:picMkLst>
            <pc:docMk/>
            <pc:sldMk cId="2674154026" sldId="481"/>
            <ac:picMk id="7" creationId="{00000000-0000-0000-0000-000000000000}"/>
          </ac:picMkLst>
        </pc:picChg>
        <pc:picChg chg="mod">
          <ac:chgData name="Lea, Nicholas" userId="1c4fd4ab-1590-4de3-99d6-1ea37c1f55cc" providerId="ADAL" clId="{43C2CDD9-BE2F-4DC3-883E-2D9424727DB1}" dt="2022-04-19T19:39:36.853" v="1762" actId="1076"/>
          <ac:picMkLst>
            <pc:docMk/>
            <pc:sldMk cId="2674154026" sldId="481"/>
            <ac:picMk id="9" creationId="{A01B9F02-03B3-4C3A-B483-0A325AFFB850}"/>
          </ac:picMkLst>
        </pc:picChg>
      </pc:sldChg>
      <pc:sldChg chg="delSp modSp mod ord">
        <pc:chgData name="Lea, Nicholas" userId="1c4fd4ab-1590-4de3-99d6-1ea37c1f55cc" providerId="ADAL" clId="{43C2CDD9-BE2F-4DC3-883E-2D9424727DB1}" dt="2022-11-09T21:09:48.792" v="23175"/>
        <pc:sldMkLst>
          <pc:docMk/>
          <pc:sldMk cId="2050750244" sldId="482"/>
        </pc:sldMkLst>
        <pc:spChg chg="mod">
          <ac:chgData name="Lea, Nicholas" userId="1c4fd4ab-1590-4de3-99d6-1ea37c1f55cc" providerId="ADAL" clId="{43C2CDD9-BE2F-4DC3-883E-2D9424727DB1}" dt="2022-04-19T19:57:18.247" v="2268" actId="6549"/>
          <ac:spMkLst>
            <pc:docMk/>
            <pc:sldMk cId="2050750244" sldId="482"/>
            <ac:spMk id="2" creationId="{ECBEDF66-8957-4C85-AF01-DF0EBAAEFA60}"/>
          </ac:spMkLst>
        </pc:spChg>
        <pc:spChg chg="mod">
          <ac:chgData name="Lea, Nicholas" userId="1c4fd4ab-1590-4de3-99d6-1ea37c1f55cc" providerId="ADAL" clId="{43C2CDD9-BE2F-4DC3-883E-2D9424727DB1}" dt="2022-04-19T20:00:06.896" v="2422" actId="255"/>
          <ac:spMkLst>
            <pc:docMk/>
            <pc:sldMk cId="2050750244" sldId="482"/>
            <ac:spMk id="3" creationId="{58811A66-2D7E-4E43-AB95-E104CB5FFBF8}"/>
          </ac:spMkLst>
        </pc:spChg>
        <pc:picChg chg="mod">
          <ac:chgData name="Lea, Nicholas" userId="1c4fd4ab-1590-4de3-99d6-1ea37c1f55cc" providerId="ADAL" clId="{43C2CDD9-BE2F-4DC3-883E-2D9424727DB1}" dt="2022-04-19T19:57:29.911" v="2271" actId="14100"/>
          <ac:picMkLst>
            <pc:docMk/>
            <pc:sldMk cId="2050750244" sldId="482"/>
            <ac:picMk id="4" creationId="{00000000-0000-0000-0000-000000000000}"/>
          </ac:picMkLst>
        </pc:picChg>
        <pc:picChg chg="del">
          <ac:chgData name="Lea, Nicholas" userId="1c4fd4ab-1590-4de3-99d6-1ea37c1f55cc" providerId="ADAL" clId="{43C2CDD9-BE2F-4DC3-883E-2D9424727DB1}" dt="2022-04-19T19:57:24.672" v="2269" actId="478"/>
          <ac:picMkLst>
            <pc:docMk/>
            <pc:sldMk cId="2050750244" sldId="482"/>
            <ac:picMk id="5" creationId="{00000000-0000-0000-0000-000000000000}"/>
          </ac:picMkLst>
        </pc:picChg>
      </pc:sldChg>
      <pc:sldChg chg="del ord">
        <pc:chgData name="Lea, Nicholas" userId="1c4fd4ab-1590-4de3-99d6-1ea37c1f55cc" providerId="ADAL" clId="{43C2CDD9-BE2F-4DC3-883E-2D9424727DB1}" dt="2022-04-19T20:45:15.973" v="4160" actId="47"/>
        <pc:sldMkLst>
          <pc:docMk/>
          <pc:sldMk cId="2174576179" sldId="484"/>
        </pc:sldMkLst>
      </pc:sldChg>
      <pc:sldChg chg="modSp del mod">
        <pc:chgData name="Lea, Nicholas" userId="1c4fd4ab-1590-4de3-99d6-1ea37c1f55cc" providerId="ADAL" clId="{43C2CDD9-BE2F-4DC3-883E-2D9424727DB1}" dt="2022-04-19T20:42:26.905" v="4022" actId="47"/>
        <pc:sldMkLst>
          <pc:docMk/>
          <pc:sldMk cId="1029753991" sldId="485"/>
        </pc:sldMkLst>
        <pc:spChg chg="mod">
          <ac:chgData name="Lea, Nicholas" userId="1c4fd4ab-1590-4de3-99d6-1ea37c1f55cc" providerId="ADAL" clId="{43C2CDD9-BE2F-4DC3-883E-2D9424727DB1}" dt="2022-04-19T20:41:52.985" v="4015" actId="207"/>
          <ac:spMkLst>
            <pc:docMk/>
            <pc:sldMk cId="1029753991" sldId="485"/>
            <ac:spMk id="4" creationId="{FF53BBEB-30AE-443C-84B2-FB54F80B0DA9}"/>
          </ac:spMkLst>
        </pc:spChg>
        <pc:spChg chg="mod">
          <ac:chgData name="Lea, Nicholas" userId="1c4fd4ab-1590-4de3-99d6-1ea37c1f55cc" providerId="ADAL" clId="{43C2CDD9-BE2F-4DC3-883E-2D9424727DB1}" dt="2022-04-19T20:41:52.985" v="4015" actId="207"/>
          <ac:spMkLst>
            <pc:docMk/>
            <pc:sldMk cId="1029753991" sldId="485"/>
            <ac:spMk id="5" creationId="{2409308A-60C2-4C64-A578-47A6431E911E}"/>
          </ac:spMkLst>
        </pc:spChg>
        <pc:spChg chg="mod">
          <ac:chgData name="Lea, Nicholas" userId="1c4fd4ab-1590-4de3-99d6-1ea37c1f55cc" providerId="ADAL" clId="{43C2CDD9-BE2F-4DC3-883E-2D9424727DB1}" dt="2022-04-19T20:41:49.679" v="4014" actId="207"/>
          <ac:spMkLst>
            <pc:docMk/>
            <pc:sldMk cId="1029753991" sldId="485"/>
            <ac:spMk id="6" creationId="{348B996F-8EBE-4AC6-A641-ACCD235D5EB2}"/>
          </ac:spMkLst>
        </pc:spChg>
        <pc:spChg chg="mod">
          <ac:chgData name="Lea, Nicholas" userId="1c4fd4ab-1590-4de3-99d6-1ea37c1f55cc" providerId="ADAL" clId="{43C2CDD9-BE2F-4DC3-883E-2D9424727DB1}" dt="2022-04-19T20:41:52.985" v="4015" actId="207"/>
          <ac:spMkLst>
            <pc:docMk/>
            <pc:sldMk cId="1029753991" sldId="485"/>
            <ac:spMk id="7" creationId="{FAE7CFC4-ECBB-4729-9DF5-3A93477E3013}"/>
          </ac:spMkLst>
        </pc:spChg>
      </pc:sldChg>
      <pc:sldChg chg="del">
        <pc:chgData name="Lea, Nicholas" userId="1c4fd4ab-1590-4de3-99d6-1ea37c1f55cc" providerId="ADAL" clId="{43C2CDD9-BE2F-4DC3-883E-2D9424727DB1}" dt="2022-04-19T20:43:14.598" v="4062" actId="47"/>
        <pc:sldMkLst>
          <pc:docMk/>
          <pc:sldMk cId="3073140136" sldId="486"/>
        </pc:sldMkLst>
      </pc:sldChg>
      <pc:sldChg chg="modSp mod">
        <pc:chgData name="Lea, Nicholas" userId="1c4fd4ab-1590-4de3-99d6-1ea37c1f55cc" providerId="ADAL" clId="{43C2CDD9-BE2F-4DC3-883E-2D9424727DB1}" dt="2022-03-24T18:36:27.793" v="3" actId="14100"/>
        <pc:sldMkLst>
          <pc:docMk/>
          <pc:sldMk cId="1146056607" sldId="490"/>
        </pc:sldMkLst>
        <pc:picChg chg="mod ord">
          <ac:chgData name="Lea, Nicholas" userId="1c4fd4ab-1590-4de3-99d6-1ea37c1f55cc" providerId="ADAL" clId="{43C2CDD9-BE2F-4DC3-883E-2D9424727DB1}" dt="2022-03-24T18:36:27.793" v="3" actId="14100"/>
          <ac:picMkLst>
            <pc:docMk/>
            <pc:sldMk cId="1146056607" sldId="490"/>
            <ac:picMk id="22" creationId="{00000000-0000-0000-0000-000000000000}"/>
          </ac:picMkLst>
        </pc:picChg>
      </pc:sldChg>
      <pc:sldChg chg="del">
        <pc:chgData name="Lea, Nicholas" userId="1c4fd4ab-1590-4de3-99d6-1ea37c1f55cc" providerId="ADAL" clId="{43C2CDD9-BE2F-4DC3-883E-2D9424727DB1}" dt="2022-04-19T20:20:38.363" v="2836" actId="47"/>
        <pc:sldMkLst>
          <pc:docMk/>
          <pc:sldMk cId="3096493104" sldId="498"/>
        </pc:sldMkLst>
      </pc:sldChg>
      <pc:sldChg chg="del">
        <pc:chgData name="Lea, Nicholas" userId="1c4fd4ab-1590-4de3-99d6-1ea37c1f55cc" providerId="ADAL" clId="{43C2CDD9-BE2F-4DC3-883E-2D9424727DB1}" dt="2022-04-19T20:40:20.409" v="3981" actId="47"/>
        <pc:sldMkLst>
          <pc:docMk/>
          <pc:sldMk cId="1235539854" sldId="499"/>
        </pc:sldMkLst>
      </pc:sldChg>
      <pc:sldChg chg="del">
        <pc:chgData name="Lea, Nicholas" userId="1c4fd4ab-1590-4de3-99d6-1ea37c1f55cc" providerId="ADAL" clId="{43C2CDD9-BE2F-4DC3-883E-2D9424727DB1}" dt="2022-04-19T20:51:57.856" v="4497" actId="47"/>
        <pc:sldMkLst>
          <pc:docMk/>
          <pc:sldMk cId="1572528250" sldId="501"/>
        </pc:sldMkLst>
      </pc:sldChg>
      <pc:sldChg chg="add del">
        <pc:chgData name="Lea, Nicholas" userId="1c4fd4ab-1590-4de3-99d6-1ea37c1f55cc" providerId="ADAL" clId="{43C2CDD9-BE2F-4DC3-883E-2D9424727DB1}" dt="2022-04-19T20:12:27.778" v="2565" actId="2696"/>
        <pc:sldMkLst>
          <pc:docMk/>
          <pc:sldMk cId="3925108" sldId="507"/>
        </pc:sldMkLst>
      </pc:sldChg>
      <pc:sldChg chg="add">
        <pc:chgData name="Lea, Nicholas" userId="1c4fd4ab-1590-4de3-99d6-1ea37c1f55cc" providerId="ADAL" clId="{43C2CDD9-BE2F-4DC3-883E-2D9424727DB1}" dt="2022-04-19T20:12:31.493" v="2566"/>
        <pc:sldMkLst>
          <pc:docMk/>
          <pc:sldMk cId="112424162" sldId="507"/>
        </pc:sldMkLst>
      </pc:sldChg>
      <pc:sldChg chg="add del">
        <pc:chgData name="Lea, Nicholas" userId="1c4fd4ab-1590-4de3-99d6-1ea37c1f55cc" providerId="ADAL" clId="{43C2CDD9-BE2F-4DC3-883E-2D9424727DB1}" dt="2022-04-19T20:05:23.904" v="2542" actId="2696"/>
        <pc:sldMkLst>
          <pc:docMk/>
          <pc:sldMk cId="2691632008" sldId="507"/>
        </pc:sldMkLst>
      </pc:sldChg>
      <pc:sldChg chg="del">
        <pc:chgData name="Lea, Nicholas" userId="1c4fd4ab-1590-4de3-99d6-1ea37c1f55cc" providerId="ADAL" clId="{43C2CDD9-BE2F-4DC3-883E-2D9424727DB1}" dt="2022-04-19T20:03:24.487" v="2488" actId="2696"/>
        <pc:sldMkLst>
          <pc:docMk/>
          <pc:sldMk cId="2797711240" sldId="507"/>
        </pc:sldMkLst>
      </pc:sldChg>
      <pc:sldChg chg="del">
        <pc:chgData name="Lea, Nicholas" userId="1c4fd4ab-1590-4de3-99d6-1ea37c1f55cc" providerId="ADAL" clId="{43C2CDD9-BE2F-4DC3-883E-2D9424727DB1}" dt="2022-04-19T19:42:11.389" v="1788" actId="47"/>
        <pc:sldMkLst>
          <pc:docMk/>
          <pc:sldMk cId="3645157073" sldId="508"/>
        </pc:sldMkLst>
      </pc:sldChg>
      <pc:sldChg chg="del">
        <pc:chgData name="Lea, Nicholas" userId="1c4fd4ab-1590-4de3-99d6-1ea37c1f55cc" providerId="ADAL" clId="{43C2CDD9-BE2F-4DC3-883E-2D9424727DB1}" dt="2022-04-19T19:19:20.577" v="573" actId="47"/>
        <pc:sldMkLst>
          <pc:docMk/>
          <pc:sldMk cId="901940575" sldId="514"/>
        </pc:sldMkLst>
      </pc:sldChg>
      <pc:sldChg chg="del">
        <pc:chgData name="Lea, Nicholas" userId="1c4fd4ab-1590-4de3-99d6-1ea37c1f55cc" providerId="ADAL" clId="{43C2CDD9-BE2F-4DC3-883E-2D9424727DB1}" dt="2022-04-19T19:20:15.148" v="640" actId="47"/>
        <pc:sldMkLst>
          <pc:docMk/>
          <pc:sldMk cId="2216248770" sldId="515"/>
        </pc:sldMkLst>
      </pc:sldChg>
      <pc:sldChg chg="modSp del mod">
        <pc:chgData name="Lea, Nicholas" userId="1c4fd4ab-1590-4de3-99d6-1ea37c1f55cc" providerId="ADAL" clId="{43C2CDD9-BE2F-4DC3-883E-2D9424727DB1}" dt="2022-04-19T19:37:53.480" v="1727" actId="2696"/>
        <pc:sldMkLst>
          <pc:docMk/>
          <pc:sldMk cId="733807083" sldId="516"/>
        </pc:sldMkLst>
        <pc:picChg chg="mod">
          <ac:chgData name="Lea, Nicholas" userId="1c4fd4ab-1590-4de3-99d6-1ea37c1f55cc" providerId="ADAL" clId="{43C2CDD9-BE2F-4DC3-883E-2D9424727DB1}" dt="2022-04-19T19:37:41.118" v="1726" actId="14100"/>
          <ac:picMkLst>
            <pc:docMk/>
            <pc:sldMk cId="733807083" sldId="516"/>
            <ac:picMk id="14" creationId="{CCE56E8A-A78A-454B-BC07-3E30DFA1AC11}"/>
          </ac:picMkLst>
        </pc:picChg>
      </pc:sldChg>
      <pc:sldChg chg="add">
        <pc:chgData name="Lea, Nicholas" userId="1c4fd4ab-1590-4de3-99d6-1ea37c1f55cc" providerId="ADAL" clId="{43C2CDD9-BE2F-4DC3-883E-2D9424727DB1}" dt="2022-04-19T19:37:59.066" v="1728"/>
        <pc:sldMkLst>
          <pc:docMk/>
          <pc:sldMk cId="2484527384" sldId="516"/>
        </pc:sldMkLst>
      </pc:sldChg>
      <pc:sldChg chg="modSp mod">
        <pc:chgData name="Lea, Nicholas" userId="1c4fd4ab-1590-4de3-99d6-1ea37c1f55cc" providerId="ADAL" clId="{43C2CDD9-BE2F-4DC3-883E-2D9424727DB1}" dt="2022-11-09T20:56:21.356" v="21989" actId="20577"/>
        <pc:sldMkLst>
          <pc:docMk/>
          <pc:sldMk cId="2051046381" sldId="517"/>
        </pc:sldMkLst>
        <pc:spChg chg="mod">
          <ac:chgData name="Lea, Nicholas" userId="1c4fd4ab-1590-4de3-99d6-1ea37c1f55cc" providerId="ADAL" clId="{43C2CDD9-BE2F-4DC3-883E-2D9424727DB1}" dt="2022-11-09T20:56:21.356" v="21989" actId="20577"/>
          <ac:spMkLst>
            <pc:docMk/>
            <pc:sldMk cId="2051046381" sldId="517"/>
            <ac:spMk id="4" creationId="{FFDD3EE1-B24F-4375-B210-D92F267AE4AF}"/>
          </ac:spMkLst>
        </pc:spChg>
      </pc:sldChg>
      <pc:sldChg chg="addSp modSp mod">
        <pc:chgData name="Lea, Nicholas" userId="1c4fd4ab-1590-4de3-99d6-1ea37c1f55cc" providerId="ADAL" clId="{43C2CDD9-BE2F-4DC3-883E-2D9424727DB1}" dt="2022-11-09T20:42:52.198" v="21479"/>
        <pc:sldMkLst>
          <pc:docMk/>
          <pc:sldMk cId="1081837581" sldId="518"/>
        </pc:sldMkLst>
        <pc:spChg chg="mod">
          <ac:chgData name="Lea, Nicholas" userId="1c4fd4ab-1590-4de3-99d6-1ea37c1f55cc" providerId="ADAL" clId="{43C2CDD9-BE2F-4DC3-883E-2D9424727DB1}" dt="2022-11-09T20:42:14.703" v="21455" actId="20577"/>
          <ac:spMkLst>
            <pc:docMk/>
            <pc:sldMk cId="1081837581" sldId="518"/>
            <ac:spMk id="2" creationId="{6913DE69-6561-42EF-9074-3EE91F8B44E4}"/>
          </ac:spMkLst>
        </pc:spChg>
        <pc:spChg chg="mod">
          <ac:chgData name="Lea, Nicholas" userId="1c4fd4ab-1590-4de3-99d6-1ea37c1f55cc" providerId="ADAL" clId="{43C2CDD9-BE2F-4DC3-883E-2D9424727DB1}" dt="2022-11-09T20:42:26.240" v="21466" actId="20577"/>
          <ac:spMkLst>
            <pc:docMk/>
            <pc:sldMk cId="1081837581" sldId="518"/>
            <ac:spMk id="3" creationId="{F99EE470-8C41-4DDD-B2E9-FDA58610FAF1}"/>
          </ac:spMkLst>
        </pc:spChg>
        <pc:spChg chg="add mod">
          <ac:chgData name="Lea, Nicholas" userId="1c4fd4ab-1590-4de3-99d6-1ea37c1f55cc" providerId="ADAL" clId="{43C2CDD9-BE2F-4DC3-883E-2D9424727DB1}" dt="2022-11-09T20:42:52.198" v="21479"/>
          <ac:spMkLst>
            <pc:docMk/>
            <pc:sldMk cId="1081837581" sldId="518"/>
            <ac:spMk id="5" creationId="{2BFB8032-D701-F4CD-6F44-2E1BB9AEBBD9}"/>
          </ac:spMkLst>
        </pc:spChg>
      </pc:sldChg>
      <pc:sldChg chg="addSp modSp mod">
        <pc:chgData name="Lea, Nicholas" userId="1c4fd4ab-1590-4de3-99d6-1ea37c1f55cc" providerId="ADAL" clId="{43C2CDD9-BE2F-4DC3-883E-2D9424727DB1}" dt="2022-11-09T20:42:09.332" v="21443" actId="20577"/>
        <pc:sldMkLst>
          <pc:docMk/>
          <pc:sldMk cId="495335514" sldId="519"/>
        </pc:sldMkLst>
        <pc:spChg chg="mod">
          <ac:chgData name="Lea, Nicholas" userId="1c4fd4ab-1590-4de3-99d6-1ea37c1f55cc" providerId="ADAL" clId="{43C2CDD9-BE2F-4DC3-883E-2D9424727DB1}" dt="2022-11-09T20:42:09.332" v="21443" actId="20577"/>
          <ac:spMkLst>
            <pc:docMk/>
            <pc:sldMk cId="495335514" sldId="519"/>
            <ac:spMk id="2" creationId="{F7DAD6E6-88BE-474E-9E14-EB7E7A44292D}"/>
          </ac:spMkLst>
        </pc:spChg>
        <pc:spChg chg="mod">
          <ac:chgData name="Lea, Nicholas" userId="1c4fd4ab-1590-4de3-99d6-1ea37c1f55cc" providerId="ADAL" clId="{43C2CDD9-BE2F-4DC3-883E-2D9424727DB1}" dt="2022-11-09T20:41:59.333" v="21431" actId="20577"/>
          <ac:spMkLst>
            <pc:docMk/>
            <pc:sldMk cId="495335514" sldId="519"/>
            <ac:spMk id="3" creationId="{073C2A2A-6286-4AE8-A898-7F8A9718D9C9}"/>
          </ac:spMkLst>
        </pc:spChg>
        <pc:spChg chg="add mod">
          <ac:chgData name="Lea, Nicholas" userId="1c4fd4ab-1590-4de3-99d6-1ea37c1f55cc" providerId="ADAL" clId="{43C2CDD9-BE2F-4DC3-883E-2D9424727DB1}" dt="2022-11-09T20:40:11.109" v="21379" actId="14100"/>
          <ac:spMkLst>
            <pc:docMk/>
            <pc:sldMk cId="495335514" sldId="519"/>
            <ac:spMk id="5" creationId="{DF33AE15-075D-DC63-EE21-77FA41E6EFCA}"/>
          </ac:spMkLst>
        </pc:spChg>
        <pc:spChg chg="add mod">
          <ac:chgData name="Lea, Nicholas" userId="1c4fd4ab-1590-4de3-99d6-1ea37c1f55cc" providerId="ADAL" clId="{43C2CDD9-BE2F-4DC3-883E-2D9424727DB1}" dt="2022-11-09T20:41:21.051" v="21381" actId="1076"/>
          <ac:spMkLst>
            <pc:docMk/>
            <pc:sldMk cId="495335514" sldId="519"/>
            <ac:spMk id="6" creationId="{BCF82A14-49C6-DBEE-5F6B-6DA7C2312027}"/>
          </ac:spMkLst>
        </pc:spChg>
      </pc:sldChg>
      <pc:sldChg chg="addSp modSp mod ord">
        <pc:chgData name="Lea, Nicholas" userId="1c4fd4ab-1590-4de3-99d6-1ea37c1f55cc" providerId="ADAL" clId="{43C2CDD9-BE2F-4DC3-883E-2D9424727DB1}" dt="2022-11-09T20:48:29.992" v="21850"/>
        <pc:sldMkLst>
          <pc:docMk/>
          <pc:sldMk cId="3412221097" sldId="520"/>
        </pc:sldMkLst>
        <pc:spChg chg="mod">
          <ac:chgData name="Lea, Nicholas" userId="1c4fd4ab-1590-4de3-99d6-1ea37c1f55cc" providerId="ADAL" clId="{43C2CDD9-BE2F-4DC3-883E-2D9424727DB1}" dt="2022-11-09T20:45:34.413" v="21599" actId="20577"/>
          <ac:spMkLst>
            <pc:docMk/>
            <pc:sldMk cId="3412221097" sldId="520"/>
            <ac:spMk id="2" creationId="{4FFF7890-458F-4A16-B6EC-DC8032180B37}"/>
          </ac:spMkLst>
        </pc:spChg>
        <pc:spChg chg="mod">
          <ac:chgData name="Lea, Nicholas" userId="1c4fd4ab-1590-4de3-99d6-1ea37c1f55cc" providerId="ADAL" clId="{43C2CDD9-BE2F-4DC3-883E-2D9424727DB1}" dt="2022-11-09T20:47:16.365" v="21842" actId="113"/>
          <ac:spMkLst>
            <pc:docMk/>
            <pc:sldMk cId="3412221097" sldId="520"/>
            <ac:spMk id="3" creationId="{BC6A2EAB-444B-468B-9614-BB7DE6084649}"/>
          </ac:spMkLst>
        </pc:spChg>
        <pc:spChg chg="add mod">
          <ac:chgData name="Lea, Nicholas" userId="1c4fd4ab-1590-4de3-99d6-1ea37c1f55cc" providerId="ADAL" clId="{43C2CDD9-BE2F-4DC3-883E-2D9424727DB1}" dt="2022-11-09T20:45:02.999" v="21547" actId="1076"/>
          <ac:spMkLst>
            <pc:docMk/>
            <pc:sldMk cId="3412221097" sldId="520"/>
            <ac:spMk id="5" creationId="{15B0D17B-996D-B60A-36B0-323282980E07}"/>
          </ac:spMkLst>
        </pc:spChg>
      </pc:sldChg>
      <pc:sldChg chg="addSp modSp mod">
        <pc:chgData name="Lea, Nicholas" userId="1c4fd4ab-1590-4de3-99d6-1ea37c1f55cc" providerId="ADAL" clId="{43C2CDD9-BE2F-4DC3-883E-2D9424727DB1}" dt="2022-11-09T20:43:12.665" v="21481" actId="1076"/>
        <pc:sldMkLst>
          <pc:docMk/>
          <pc:sldMk cId="428097488" sldId="521"/>
        </pc:sldMkLst>
        <pc:spChg chg="mod">
          <ac:chgData name="Lea, Nicholas" userId="1c4fd4ab-1590-4de3-99d6-1ea37c1f55cc" providerId="ADAL" clId="{43C2CDD9-BE2F-4DC3-883E-2D9424727DB1}" dt="2022-11-09T20:42:42.848" v="21478" actId="20577"/>
          <ac:spMkLst>
            <pc:docMk/>
            <pc:sldMk cId="428097488" sldId="521"/>
            <ac:spMk id="2" creationId="{C7B77F6C-EB3A-42C1-9789-8C77F10AE253}"/>
          </ac:spMkLst>
        </pc:spChg>
        <pc:spChg chg="add mod">
          <ac:chgData name="Lea, Nicholas" userId="1c4fd4ab-1590-4de3-99d6-1ea37c1f55cc" providerId="ADAL" clId="{43C2CDD9-BE2F-4DC3-883E-2D9424727DB1}" dt="2022-11-09T20:43:12.665" v="21481" actId="1076"/>
          <ac:spMkLst>
            <pc:docMk/>
            <pc:sldMk cId="428097488" sldId="521"/>
            <ac:spMk id="5" creationId="{186805B1-587C-BB2D-419E-C526EA6F1403}"/>
          </ac:spMkLst>
        </pc:spChg>
      </pc:sldChg>
      <pc:sldChg chg="modSp mod">
        <pc:chgData name="Lea, Nicholas" userId="1c4fd4ab-1590-4de3-99d6-1ea37c1f55cc" providerId="ADAL" clId="{43C2CDD9-BE2F-4DC3-883E-2D9424727DB1}" dt="2022-11-09T20:48:44.420" v="21876" actId="20577"/>
        <pc:sldMkLst>
          <pc:docMk/>
          <pc:sldMk cId="3466135462" sldId="522"/>
        </pc:sldMkLst>
        <pc:spChg chg="mod">
          <ac:chgData name="Lea, Nicholas" userId="1c4fd4ab-1590-4de3-99d6-1ea37c1f55cc" providerId="ADAL" clId="{43C2CDD9-BE2F-4DC3-883E-2D9424727DB1}" dt="2022-11-09T20:48:44.420" v="21876" actId="20577"/>
          <ac:spMkLst>
            <pc:docMk/>
            <pc:sldMk cId="3466135462" sldId="522"/>
            <ac:spMk id="2" creationId="{E57B1DDC-47A5-4609-810B-13063DCC812E}"/>
          </ac:spMkLst>
        </pc:spChg>
      </pc:sldChg>
      <pc:sldChg chg="del">
        <pc:chgData name="Lea, Nicholas" userId="1c4fd4ab-1590-4de3-99d6-1ea37c1f55cc" providerId="ADAL" clId="{43C2CDD9-BE2F-4DC3-883E-2D9424727DB1}" dt="2022-11-09T20:49:15.823" v="21877" actId="2696"/>
        <pc:sldMkLst>
          <pc:docMk/>
          <pc:sldMk cId="1751177397" sldId="523"/>
        </pc:sldMkLst>
      </pc:sldChg>
      <pc:sldChg chg="add">
        <pc:chgData name="Lea, Nicholas" userId="1c4fd4ab-1590-4de3-99d6-1ea37c1f55cc" providerId="ADAL" clId="{43C2CDD9-BE2F-4DC3-883E-2D9424727DB1}" dt="2022-11-09T20:49:22.884" v="21878"/>
        <pc:sldMkLst>
          <pc:docMk/>
          <pc:sldMk cId="3618224871" sldId="523"/>
        </pc:sldMkLst>
      </pc:sldChg>
      <pc:sldChg chg="modSp mod">
        <pc:chgData name="Lea, Nicholas" userId="1c4fd4ab-1590-4de3-99d6-1ea37c1f55cc" providerId="ADAL" clId="{43C2CDD9-BE2F-4DC3-883E-2D9424727DB1}" dt="2022-11-09T20:55:18.749" v="21975" actId="20577"/>
        <pc:sldMkLst>
          <pc:docMk/>
          <pc:sldMk cId="521587169" sldId="525"/>
        </pc:sldMkLst>
        <pc:spChg chg="mod">
          <ac:chgData name="Lea, Nicholas" userId="1c4fd4ab-1590-4de3-99d6-1ea37c1f55cc" providerId="ADAL" clId="{43C2CDD9-BE2F-4DC3-883E-2D9424727DB1}" dt="2022-11-09T20:55:18.749" v="21975" actId="20577"/>
          <ac:spMkLst>
            <pc:docMk/>
            <pc:sldMk cId="521587169" sldId="525"/>
            <ac:spMk id="3" creationId="{192D76D2-3E84-4954-8606-1A768D08DE07}"/>
          </ac:spMkLst>
        </pc:spChg>
      </pc:sldChg>
      <pc:sldChg chg="addSp modSp mod">
        <pc:chgData name="Lea, Nicholas" userId="1c4fd4ab-1590-4de3-99d6-1ea37c1f55cc" providerId="ADAL" clId="{43C2CDD9-BE2F-4DC3-883E-2D9424727DB1}" dt="2022-11-09T21:03:39.897" v="22559" actId="1076"/>
        <pc:sldMkLst>
          <pc:docMk/>
          <pc:sldMk cId="3677684854" sldId="526"/>
        </pc:sldMkLst>
        <pc:spChg chg="mod">
          <ac:chgData name="Lea, Nicholas" userId="1c4fd4ab-1590-4de3-99d6-1ea37c1f55cc" providerId="ADAL" clId="{43C2CDD9-BE2F-4DC3-883E-2D9424727DB1}" dt="2022-11-09T21:01:40.734" v="22506" actId="20577"/>
          <ac:spMkLst>
            <pc:docMk/>
            <pc:sldMk cId="3677684854" sldId="526"/>
            <ac:spMk id="2" creationId="{6C5C95C8-859D-40A4-8B9B-8CC8FF8DE4BA}"/>
          </ac:spMkLst>
        </pc:spChg>
        <pc:graphicFrameChg chg="mod modGraphic">
          <ac:chgData name="Lea, Nicholas" userId="1c4fd4ab-1590-4de3-99d6-1ea37c1f55cc" providerId="ADAL" clId="{43C2CDD9-BE2F-4DC3-883E-2D9424727DB1}" dt="2022-11-09T21:01:21.471" v="22461" actId="1037"/>
          <ac:graphicFrameMkLst>
            <pc:docMk/>
            <pc:sldMk cId="3677684854" sldId="526"/>
            <ac:graphicFrameMk id="4" creationId="{FE84049F-82F7-435C-82A1-A92884947C20}"/>
          </ac:graphicFrameMkLst>
        </pc:graphicFrameChg>
        <pc:picChg chg="add mod">
          <ac:chgData name="Lea, Nicholas" userId="1c4fd4ab-1590-4de3-99d6-1ea37c1f55cc" providerId="ADAL" clId="{43C2CDD9-BE2F-4DC3-883E-2D9424727DB1}" dt="2022-11-09T21:03:39.897" v="22559" actId="1076"/>
          <ac:picMkLst>
            <pc:docMk/>
            <pc:sldMk cId="3677684854" sldId="526"/>
            <ac:picMk id="3" creationId="{FE534251-FEF6-9960-DB90-0AB42B5DF4B7}"/>
          </ac:picMkLst>
        </pc:picChg>
        <pc:picChg chg="mod">
          <ac:chgData name="Lea, Nicholas" userId="1c4fd4ab-1590-4de3-99d6-1ea37c1f55cc" providerId="ADAL" clId="{43C2CDD9-BE2F-4DC3-883E-2D9424727DB1}" dt="2022-11-09T21:01:21.471" v="22461" actId="1037"/>
          <ac:picMkLst>
            <pc:docMk/>
            <pc:sldMk cId="3677684854" sldId="526"/>
            <ac:picMk id="5" creationId="{FFF2413D-2637-4716-A865-6F7AEDE82D6D}"/>
          </ac:picMkLst>
        </pc:picChg>
        <pc:picChg chg="mod">
          <ac:chgData name="Lea, Nicholas" userId="1c4fd4ab-1590-4de3-99d6-1ea37c1f55cc" providerId="ADAL" clId="{43C2CDD9-BE2F-4DC3-883E-2D9424727DB1}" dt="2022-11-09T21:03:37.143" v="22558" actId="1076"/>
          <ac:picMkLst>
            <pc:docMk/>
            <pc:sldMk cId="3677684854" sldId="526"/>
            <ac:picMk id="6" creationId="{4C819F58-C6E8-41E7-A187-A1C4C5B2B790}"/>
          </ac:picMkLst>
        </pc:picChg>
        <pc:picChg chg="mod">
          <ac:chgData name="Lea, Nicholas" userId="1c4fd4ab-1590-4de3-99d6-1ea37c1f55cc" providerId="ADAL" clId="{43C2CDD9-BE2F-4DC3-883E-2D9424727DB1}" dt="2022-11-09T21:01:21.471" v="22461" actId="1037"/>
          <ac:picMkLst>
            <pc:docMk/>
            <pc:sldMk cId="3677684854" sldId="526"/>
            <ac:picMk id="7" creationId="{A9F5B04D-5221-412C-8832-8B60DDA8CB2F}"/>
          </ac:picMkLst>
        </pc:picChg>
        <pc:picChg chg="mod">
          <ac:chgData name="Lea, Nicholas" userId="1c4fd4ab-1590-4de3-99d6-1ea37c1f55cc" providerId="ADAL" clId="{43C2CDD9-BE2F-4DC3-883E-2D9424727DB1}" dt="2022-11-09T21:01:21.471" v="22461" actId="1037"/>
          <ac:picMkLst>
            <pc:docMk/>
            <pc:sldMk cId="3677684854" sldId="526"/>
            <ac:picMk id="8" creationId="{414AB0E8-B0F4-4829-9764-2B14EDB897EA}"/>
          </ac:picMkLst>
        </pc:picChg>
        <pc:picChg chg="mod">
          <ac:chgData name="Lea, Nicholas" userId="1c4fd4ab-1590-4de3-99d6-1ea37c1f55cc" providerId="ADAL" clId="{43C2CDD9-BE2F-4DC3-883E-2D9424727DB1}" dt="2022-11-09T21:01:21.471" v="22461" actId="1037"/>
          <ac:picMkLst>
            <pc:docMk/>
            <pc:sldMk cId="3677684854" sldId="526"/>
            <ac:picMk id="9" creationId="{00CDA930-7619-46B1-A415-917901180EE6}"/>
          </ac:picMkLst>
        </pc:picChg>
        <pc:picChg chg="mod">
          <ac:chgData name="Lea, Nicholas" userId="1c4fd4ab-1590-4de3-99d6-1ea37c1f55cc" providerId="ADAL" clId="{43C2CDD9-BE2F-4DC3-883E-2D9424727DB1}" dt="2022-11-09T21:01:21.471" v="22461" actId="1037"/>
          <ac:picMkLst>
            <pc:docMk/>
            <pc:sldMk cId="3677684854" sldId="526"/>
            <ac:picMk id="10" creationId="{F799AE58-A448-40FE-9601-4D88C9FEFCEB}"/>
          </ac:picMkLst>
        </pc:picChg>
      </pc:sldChg>
      <pc:sldChg chg="modSp mod">
        <pc:chgData name="Lea, Nicholas" userId="1c4fd4ab-1590-4de3-99d6-1ea37c1f55cc" providerId="ADAL" clId="{43C2CDD9-BE2F-4DC3-883E-2D9424727DB1}" dt="2022-11-09T21:02:01.069" v="22550" actId="20577"/>
        <pc:sldMkLst>
          <pc:docMk/>
          <pc:sldMk cId="3661749282" sldId="527"/>
        </pc:sldMkLst>
        <pc:spChg chg="mod">
          <ac:chgData name="Lea, Nicholas" userId="1c4fd4ab-1590-4de3-99d6-1ea37c1f55cc" providerId="ADAL" clId="{43C2CDD9-BE2F-4DC3-883E-2D9424727DB1}" dt="2022-11-09T21:02:01.069" v="22550" actId="20577"/>
          <ac:spMkLst>
            <pc:docMk/>
            <pc:sldMk cId="3661749282" sldId="527"/>
            <ac:spMk id="3" creationId="{76828116-9C0B-4377-AD54-E1341652D364}"/>
          </ac:spMkLst>
        </pc:spChg>
      </pc:sldChg>
      <pc:sldChg chg="modSp mod">
        <pc:chgData name="Lea, Nicholas" userId="1c4fd4ab-1590-4de3-99d6-1ea37c1f55cc" providerId="ADAL" clId="{43C2CDD9-BE2F-4DC3-883E-2D9424727DB1}" dt="2022-11-09T21:09:23.664" v="23173" actId="6549"/>
        <pc:sldMkLst>
          <pc:docMk/>
          <pc:sldMk cId="1671187779" sldId="529"/>
        </pc:sldMkLst>
        <pc:spChg chg="mod">
          <ac:chgData name="Lea, Nicholas" userId="1c4fd4ab-1590-4de3-99d6-1ea37c1f55cc" providerId="ADAL" clId="{43C2CDD9-BE2F-4DC3-883E-2D9424727DB1}" dt="2022-11-09T21:09:23.664" v="23173" actId="6549"/>
          <ac:spMkLst>
            <pc:docMk/>
            <pc:sldMk cId="1671187779" sldId="529"/>
            <ac:spMk id="3" creationId="{130925B2-6188-4CDF-849F-405B30F7CB6B}"/>
          </ac:spMkLst>
        </pc:spChg>
      </pc:sldChg>
      <pc:sldChg chg="addSp modSp mod">
        <pc:chgData name="Lea, Nicholas" userId="1c4fd4ab-1590-4de3-99d6-1ea37c1f55cc" providerId="ADAL" clId="{43C2CDD9-BE2F-4DC3-883E-2D9424727DB1}" dt="2022-11-09T21:10:46.848" v="23211"/>
        <pc:sldMkLst>
          <pc:docMk/>
          <pc:sldMk cId="1359773883" sldId="531"/>
        </pc:sldMkLst>
        <pc:spChg chg="add mod">
          <ac:chgData name="Lea, Nicholas" userId="1c4fd4ab-1590-4de3-99d6-1ea37c1f55cc" providerId="ADAL" clId="{43C2CDD9-BE2F-4DC3-883E-2D9424727DB1}" dt="2022-11-09T21:10:46.848" v="23211"/>
          <ac:spMkLst>
            <pc:docMk/>
            <pc:sldMk cId="1359773883" sldId="531"/>
            <ac:spMk id="3" creationId="{B6846950-D614-5644-07F5-521122E795BC}"/>
          </ac:spMkLst>
        </pc:spChg>
      </pc:sldChg>
      <pc:sldChg chg="modSp mod">
        <pc:chgData name="Lea, Nicholas" userId="1c4fd4ab-1590-4de3-99d6-1ea37c1f55cc" providerId="ADAL" clId="{43C2CDD9-BE2F-4DC3-883E-2D9424727DB1}" dt="2022-11-09T21:11:38.377" v="23273" actId="6549"/>
        <pc:sldMkLst>
          <pc:docMk/>
          <pc:sldMk cId="3240673010" sldId="532"/>
        </pc:sldMkLst>
        <pc:spChg chg="mod">
          <ac:chgData name="Lea, Nicholas" userId="1c4fd4ab-1590-4de3-99d6-1ea37c1f55cc" providerId="ADAL" clId="{43C2CDD9-BE2F-4DC3-883E-2D9424727DB1}" dt="2022-11-09T21:11:38.377" v="23273" actId="6549"/>
          <ac:spMkLst>
            <pc:docMk/>
            <pc:sldMk cId="3240673010" sldId="532"/>
            <ac:spMk id="3" creationId="{C2528535-DC01-4EE7-99E8-093D45210F17}"/>
          </ac:spMkLst>
        </pc:spChg>
      </pc:sldChg>
      <pc:sldChg chg="modSp mod">
        <pc:chgData name="Lea, Nicholas" userId="1c4fd4ab-1590-4de3-99d6-1ea37c1f55cc" providerId="ADAL" clId="{43C2CDD9-BE2F-4DC3-883E-2D9424727DB1}" dt="2022-11-09T21:11:32.661" v="23257" actId="6549"/>
        <pc:sldMkLst>
          <pc:docMk/>
          <pc:sldMk cId="208690266" sldId="533"/>
        </pc:sldMkLst>
        <pc:spChg chg="mod">
          <ac:chgData name="Lea, Nicholas" userId="1c4fd4ab-1590-4de3-99d6-1ea37c1f55cc" providerId="ADAL" clId="{43C2CDD9-BE2F-4DC3-883E-2D9424727DB1}" dt="2022-11-09T21:11:32.661" v="23257" actId="6549"/>
          <ac:spMkLst>
            <pc:docMk/>
            <pc:sldMk cId="208690266" sldId="533"/>
            <ac:spMk id="3" creationId="{B2BCA692-4AEB-464F-8ABE-990D7DDFE4F7}"/>
          </ac:spMkLst>
        </pc:spChg>
      </pc:sldChg>
      <pc:sldChg chg="modSp mod">
        <pc:chgData name="Lea, Nicholas" userId="1c4fd4ab-1590-4de3-99d6-1ea37c1f55cc" providerId="ADAL" clId="{43C2CDD9-BE2F-4DC3-883E-2D9424727DB1}" dt="2022-11-09T21:12:52.307" v="23390" actId="27636"/>
        <pc:sldMkLst>
          <pc:docMk/>
          <pc:sldMk cId="56189971" sldId="534"/>
        </pc:sldMkLst>
        <pc:spChg chg="mod">
          <ac:chgData name="Lea, Nicholas" userId="1c4fd4ab-1590-4de3-99d6-1ea37c1f55cc" providerId="ADAL" clId="{43C2CDD9-BE2F-4DC3-883E-2D9424727DB1}" dt="2022-11-09T21:12:27.756" v="23359" actId="20577"/>
          <ac:spMkLst>
            <pc:docMk/>
            <pc:sldMk cId="56189971" sldId="534"/>
            <ac:spMk id="3" creationId="{9527F413-1A23-4ABC-90FC-CF9053C462E6}"/>
          </ac:spMkLst>
        </pc:spChg>
        <pc:spChg chg="mod">
          <ac:chgData name="Lea, Nicholas" userId="1c4fd4ab-1590-4de3-99d6-1ea37c1f55cc" providerId="ADAL" clId="{43C2CDD9-BE2F-4DC3-883E-2D9424727DB1}" dt="2022-11-09T21:12:52.307" v="23390" actId="27636"/>
          <ac:spMkLst>
            <pc:docMk/>
            <pc:sldMk cId="56189971" sldId="534"/>
            <ac:spMk id="7" creationId="{3A74974F-93BA-41AB-89C6-D360C817DCD5}"/>
          </ac:spMkLst>
        </pc:spChg>
        <pc:cxnChg chg="mod">
          <ac:chgData name="Lea, Nicholas" userId="1c4fd4ab-1590-4de3-99d6-1ea37c1f55cc" providerId="ADAL" clId="{43C2CDD9-BE2F-4DC3-883E-2D9424727DB1}" dt="2022-11-09T21:12:36.519" v="23360" actId="14100"/>
          <ac:cxnSpMkLst>
            <pc:docMk/>
            <pc:sldMk cId="56189971" sldId="534"/>
            <ac:cxnSpMk id="10" creationId="{9082E115-1EEA-4F05-B0BF-89ED3F4FCCF1}"/>
          </ac:cxnSpMkLst>
        </pc:cxnChg>
      </pc:sldChg>
      <pc:sldChg chg="modSp mod">
        <pc:chgData name="Lea, Nicholas" userId="1c4fd4ab-1590-4de3-99d6-1ea37c1f55cc" providerId="ADAL" clId="{43C2CDD9-BE2F-4DC3-883E-2D9424727DB1}" dt="2022-11-09T21:13:25.151" v="23460" actId="14100"/>
        <pc:sldMkLst>
          <pc:docMk/>
          <pc:sldMk cId="2688412687" sldId="535"/>
        </pc:sldMkLst>
        <pc:spChg chg="mod">
          <ac:chgData name="Lea, Nicholas" userId="1c4fd4ab-1590-4de3-99d6-1ea37c1f55cc" providerId="ADAL" clId="{43C2CDD9-BE2F-4DC3-883E-2D9424727DB1}" dt="2022-11-09T21:13:20.852" v="23459" actId="20577"/>
          <ac:spMkLst>
            <pc:docMk/>
            <pc:sldMk cId="2688412687" sldId="535"/>
            <ac:spMk id="3" creationId="{571922C0-B60B-40B7-AB99-2FA133330677}"/>
          </ac:spMkLst>
        </pc:spChg>
        <pc:spChg chg="mod">
          <ac:chgData name="Lea, Nicholas" userId="1c4fd4ab-1590-4de3-99d6-1ea37c1f55cc" providerId="ADAL" clId="{43C2CDD9-BE2F-4DC3-883E-2D9424727DB1}" dt="2022-11-09T21:13:25.151" v="23460" actId="14100"/>
          <ac:spMkLst>
            <pc:docMk/>
            <pc:sldMk cId="2688412687" sldId="535"/>
            <ac:spMk id="5" creationId="{F900455B-81A2-439E-9BCF-9D8D7FDF023E}"/>
          </ac:spMkLst>
        </pc:spChg>
      </pc:sldChg>
      <pc:sldChg chg="modSp mod">
        <pc:chgData name="Lea, Nicholas" userId="1c4fd4ab-1590-4de3-99d6-1ea37c1f55cc" providerId="ADAL" clId="{43C2CDD9-BE2F-4DC3-883E-2D9424727DB1}" dt="2022-11-09T21:13:35.912" v="23461" actId="20577"/>
        <pc:sldMkLst>
          <pc:docMk/>
          <pc:sldMk cId="2803500688" sldId="536"/>
        </pc:sldMkLst>
        <pc:spChg chg="mod">
          <ac:chgData name="Lea, Nicholas" userId="1c4fd4ab-1590-4de3-99d6-1ea37c1f55cc" providerId="ADAL" clId="{43C2CDD9-BE2F-4DC3-883E-2D9424727DB1}" dt="2022-11-09T21:11:54.058" v="23317" actId="20577"/>
          <ac:spMkLst>
            <pc:docMk/>
            <pc:sldMk cId="2803500688" sldId="536"/>
            <ac:spMk id="3" creationId="{42547B8B-4B64-4714-B19B-95825C8EA26F}"/>
          </ac:spMkLst>
        </pc:spChg>
        <pc:spChg chg="mod">
          <ac:chgData name="Lea, Nicholas" userId="1c4fd4ab-1590-4de3-99d6-1ea37c1f55cc" providerId="ADAL" clId="{43C2CDD9-BE2F-4DC3-883E-2D9424727DB1}" dt="2022-11-09T21:13:35.912" v="23461" actId="20577"/>
          <ac:spMkLst>
            <pc:docMk/>
            <pc:sldMk cId="2803500688" sldId="536"/>
            <ac:spMk id="6" creationId="{7D8EEFA0-D458-42A6-A7F3-D2ECED2E6B16}"/>
          </ac:spMkLst>
        </pc:spChg>
      </pc:sldChg>
      <pc:sldChg chg="modSp mod ord">
        <pc:chgData name="Lea, Nicholas" userId="1c4fd4ab-1590-4de3-99d6-1ea37c1f55cc" providerId="ADAL" clId="{43C2CDD9-BE2F-4DC3-883E-2D9424727DB1}" dt="2022-11-09T21:09:17.667" v="23169"/>
        <pc:sldMkLst>
          <pc:docMk/>
          <pc:sldMk cId="1092122350" sldId="537"/>
        </pc:sldMkLst>
        <pc:spChg chg="mod">
          <ac:chgData name="Lea, Nicholas" userId="1c4fd4ab-1590-4de3-99d6-1ea37c1f55cc" providerId="ADAL" clId="{43C2CDD9-BE2F-4DC3-883E-2D9424727DB1}" dt="2022-04-19T19:38:44.639" v="1760" actId="313"/>
          <ac:spMkLst>
            <pc:docMk/>
            <pc:sldMk cId="1092122350" sldId="537"/>
            <ac:spMk id="2" creationId="{E577C4C5-E65F-4A95-8E95-CBC29B2BE1A0}"/>
          </ac:spMkLst>
        </pc:spChg>
      </pc:sldChg>
      <pc:sldChg chg="ord">
        <pc:chgData name="Lea, Nicholas" userId="1c4fd4ab-1590-4de3-99d6-1ea37c1f55cc" providerId="ADAL" clId="{43C2CDD9-BE2F-4DC3-883E-2D9424727DB1}" dt="2022-11-09T21:09:17.667" v="23169"/>
        <pc:sldMkLst>
          <pc:docMk/>
          <pc:sldMk cId="1611768226" sldId="540"/>
        </pc:sldMkLst>
      </pc:sldChg>
      <pc:sldChg chg="ord">
        <pc:chgData name="Lea, Nicholas" userId="1c4fd4ab-1590-4de3-99d6-1ea37c1f55cc" providerId="ADAL" clId="{43C2CDD9-BE2F-4DC3-883E-2D9424727DB1}" dt="2022-11-09T21:09:17.667" v="23169"/>
        <pc:sldMkLst>
          <pc:docMk/>
          <pc:sldMk cId="353763806" sldId="542"/>
        </pc:sldMkLst>
      </pc:sldChg>
      <pc:sldChg chg="modSp mod">
        <pc:chgData name="Lea, Nicholas" userId="1c4fd4ab-1590-4de3-99d6-1ea37c1f55cc" providerId="ADAL" clId="{43C2CDD9-BE2F-4DC3-883E-2D9424727DB1}" dt="2022-08-31T17:18:26.906" v="8546" actId="14100"/>
        <pc:sldMkLst>
          <pc:docMk/>
          <pc:sldMk cId="944166254" sldId="548"/>
        </pc:sldMkLst>
        <pc:picChg chg="mod">
          <ac:chgData name="Lea, Nicholas" userId="1c4fd4ab-1590-4de3-99d6-1ea37c1f55cc" providerId="ADAL" clId="{43C2CDD9-BE2F-4DC3-883E-2D9424727DB1}" dt="2022-08-31T17:18:26.906" v="8546" actId="14100"/>
          <ac:picMkLst>
            <pc:docMk/>
            <pc:sldMk cId="944166254" sldId="548"/>
            <ac:picMk id="4" creationId="{482C093C-1E99-4B41-B69C-DD65F96E0B7E}"/>
          </ac:picMkLst>
        </pc:picChg>
      </pc:sldChg>
      <pc:sldChg chg="modSp mod">
        <pc:chgData name="Lea, Nicholas" userId="1c4fd4ab-1590-4de3-99d6-1ea37c1f55cc" providerId="ADAL" clId="{43C2CDD9-BE2F-4DC3-883E-2D9424727DB1}" dt="2022-05-04T17:57:17.332" v="4993" actId="14100"/>
        <pc:sldMkLst>
          <pc:docMk/>
          <pc:sldMk cId="80610605" sldId="556"/>
        </pc:sldMkLst>
        <pc:picChg chg="mod">
          <ac:chgData name="Lea, Nicholas" userId="1c4fd4ab-1590-4de3-99d6-1ea37c1f55cc" providerId="ADAL" clId="{43C2CDD9-BE2F-4DC3-883E-2D9424727DB1}" dt="2022-05-04T17:57:17.332" v="4993" actId="14100"/>
          <ac:picMkLst>
            <pc:docMk/>
            <pc:sldMk cId="80610605" sldId="556"/>
            <ac:picMk id="8" creationId="{1EEB9553-EEA6-451F-8C47-9F1128440699}"/>
          </ac:picMkLst>
        </pc:picChg>
      </pc:sldChg>
      <pc:sldChg chg="modSp mod">
        <pc:chgData name="Lea, Nicholas" userId="1c4fd4ab-1590-4de3-99d6-1ea37c1f55cc" providerId="ADAL" clId="{43C2CDD9-BE2F-4DC3-883E-2D9424727DB1}" dt="2022-11-08T20:32:09.354" v="17954" actId="20577"/>
        <pc:sldMkLst>
          <pc:docMk/>
          <pc:sldMk cId="3059333463" sldId="559"/>
        </pc:sldMkLst>
        <pc:spChg chg="mod">
          <ac:chgData name="Lea, Nicholas" userId="1c4fd4ab-1590-4de3-99d6-1ea37c1f55cc" providerId="ADAL" clId="{43C2CDD9-BE2F-4DC3-883E-2D9424727DB1}" dt="2022-11-08T20:32:09.354" v="17954" actId="20577"/>
          <ac:spMkLst>
            <pc:docMk/>
            <pc:sldMk cId="3059333463" sldId="559"/>
            <ac:spMk id="3" creationId="{E68E26FF-9688-4A97-BB03-CEF968D43A82}"/>
          </ac:spMkLst>
        </pc:spChg>
      </pc:sldChg>
      <pc:sldChg chg="addSp delSp modSp mod">
        <pc:chgData name="Lea, Nicholas" userId="1c4fd4ab-1590-4de3-99d6-1ea37c1f55cc" providerId="ADAL" clId="{43C2CDD9-BE2F-4DC3-883E-2D9424727DB1}" dt="2022-11-09T21:10:24.356" v="23199" actId="478"/>
        <pc:sldMkLst>
          <pc:docMk/>
          <pc:sldMk cId="557970250" sldId="562"/>
        </pc:sldMkLst>
        <pc:spChg chg="add del mod">
          <ac:chgData name="Lea, Nicholas" userId="1c4fd4ab-1590-4de3-99d6-1ea37c1f55cc" providerId="ADAL" clId="{43C2CDD9-BE2F-4DC3-883E-2D9424727DB1}" dt="2022-11-09T21:10:24.356" v="23199" actId="478"/>
          <ac:spMkLst>
            <pc:docMk/>
            <pc:sldMk cId="557970250" sldId="562"/>
            <ac:spMk id="4" creationId="{0A775C90-3643-A7E6-47B4-277C0C2C1FB8}"/>
          </ac:spMkLst>
        </pc:spChg>
      </pc:sldChg>
      <pc:sldChg chg="ord">
        <pc:chgData name="Lea, Nicholas" userId="1c4fd4ab-1590-4de3-99d6-1ea37c1f55cc" providerId="ADAL" clId="{43C2CDD9-BE2F-4DC3-883E-2D9424727DB1}" dt="2022-11-09T21:09:17.667" v="23169"/>
        <pc:sldMkLst>
          <pc:docMk/>
          <pc:sldMk cId="802555265" sldId="563"/>
        </pc:sldMkLst>
      </pc:sldChg>
      <pc:sldChg chg="modSp mod">
        <pc:chgData name="Lea, Nicholas" userId="1c4fd4ab-1590-4de3-99d6-1ea37c1f55cc" providerId="ADAL" clId="{43C2CDD9-BE2F-4DC3-883E-2D9424727DB1}" dt="2022-11-09T21:09:57.845" v="23182" actId="6549"/>
        <pc:sldMkLst>
          <pc:docMk/>
          <pc:sldMk cId="574673778" sldId="565"/>
        </pc:sldMkLst>
        <pc:spChg chg="mod">
          <ac:chgData name="Lea, Nicholas" userId="1c4fd4ab-1590-4de3-99d6-1ea37c1f55cc" providerId="ADAL" clId="{43C2CDD9-BE2F-4DC3-883E-2D9424727DB1}" dt="2022-11-09T21:09:57.845" v="23182" actId="6549"/>
          <ac:spMkLst>
            <pc:docMk/>
            <pc:sldMk cId="574673778" sldId="565"/>
            <ac:spMk id="3" creationId="{130925B2-6188-4CDF-849F-405B30F7CB6B}"/>
          </ac:spMkLst>
        </pc:spChg>
      </pc:sldChg>
      <pc:sldChg chg="modSp mod">
        <pc:chgData name="Lea, Nicholas" userId="1c4fd4ab-1590-4de3-99d6-1ea37c1f55cc" providerId="ADAL" clId="{43C2CDD9-BE2F-4DC3-883E-2D9424727DB1}" dt="2022-04-19T19:20:09.948" v="639" actId="20577"/>
        <pc:sldMkLst>
          <pc:docMk/>
          <pc:sldMk cId="1755220201" sldId="573"/>
        </pc:sldMkLst>
        <pc:spChg chg="mod">
          <ac:chgData name="Lea, Nicholas" userId="1c4fd4ab-1590-4de3-99d6-1ea37c1f55cc" providerId="ADAL" clId="{43C2CDD9-BE2F-4DC3-883E-2D9424727DB1}" dt="2022-04-19T19:20:09.948" v="639" actId="20577"/>
          <ac:spMkLst>
            <pc:docMk/>
            <pc:sldMk cId="1755220201" sldId="573"/>
            <ac:spMk id="3" creationId="{C2528535-DC01-4EE7-99E8-093D45210F17}"/>
          </ac:spMkLst>
        </pc:spChg>
      </pc:sldChg>
      <pc:sldChg chg="ord">
        <pc:chgData name="Lea, Nicholas" userId="1c4fd4ab-1590-4de3-99d6-1ea37c1f55cc" providerId="ADAL" clId="{43C2CDD9-BE2F-4DC3-883E-2D9424727DB1}" dt="2022-11-09T21:09:48.792" v="23175"/>
        <pc:sldMkLst>
          <pc:docMk/>
          <pc:sldMk cId="4177095994" sldId="574"/>
        </pc:sldMkLst>
      </pc:sldChg>
      <pc:sldChg chg="modSp mod">
        <pc:chgData name="Lea, Nicholas" userId="1c4fd4ab-1590-4de3-99d6-1ea37c1f55cc" providerId="ADAL" clId="{43C2CDD9-BE2F-4DC3-883E-2D9424727DB1}" dt="2022-04-19T20:02:49.293" v="2483" actId="20577"/>
        <pc:sldMkLst>
          <pc:docMk/>
          <pc:sldMk cId="1336636275" sldId="575"/>
        </pc:sldMkLst>
        <pc:spChg chg="mod">
          <ac:chgData name="Lea, Nicholas" userId="1c4fd4ab-1590-4de3-99d6-1ea37c1f55cc" providerId="ADAL" clId="{43C2CDD9-BE2F-4DC3-883E-2D9424727DB1}" dt="2022-04-19T20:02:45.410" v="2468" actId="6549"/>
          <ac:spMkLst>
            <pc:docMk/>
            <pc:sldMk cId="1336636275" sldId="575"/>
            <ac:spMk id="2" creationId="{95921FCC-6A2A-4037-BDE4-69B73368896D}"/>
          </ac:spMkLst>
        </pc:spChg>
        <pc:spChg chg="mod">
          <ac:chgData name="Lea, Nicholas" userId="1c4fd4ab-1590-4de3-99d6-1ea37c1f55cc" providerId="ADAL" clId="{43C2CDD9-BE2F-4DC3-883E-2D9424727DB1}" dt="2022-04-19T20:02:49.293" v="2483" actId="20577"/>
          <ac:spMkLst>
            <pc:docMk/>
            <pc:sldMk cId="1336636275" sldId="575"/>
            <ac:spMk id="3" creationId="{CD3CAEFA-A19F-4DD3-A341-83419FD250FD}"/>
          </ac:spMkLst>
        </pc:spChg>
      </pc:sldChg>
      <pc:sldChg chg="modSp mod">
        <pc:chgData name="Lea, Nicholas" userId="1c4fd4ab-1590-4de3-99d6-1ea37c1f55cc" providerId="ADAL" clId="{43C2CDD9-BE2F-4DC3-883E-2D9424727DB1}" dt="2022-04-19T20:06:23.040" v="2560" actId="14100"/>
        <pc:sldMkLst>
          <pc:docMk/>
          <pc:sldMk cId="1386522214" sldId="578"/>
        </pc:sldMkLst>
        <pc:spChg chg="mod">
          <ac:chgData name="Lea, Nicholas" userId="1c4fd4ab-1590-4de3-99d6-1ea37c1f55cc" providerId="ADAL" clId="{43C2CDD9-BE2F-4DC3-883E-2D9424727DB1}" dt="2022-04-19T20:06:23.040" v="2560" actId="14100"/>
          <ac:spMkLst>
            <pc:docMk/>
            <pc:sldMk cId="1386522214" sldId="578"/>
            <ac:spMk id="2" creationId="{8C2EDFF1-F4D4-4CD0-8704-5105D4C4923D}"/>
          </ac:spMkLst>
        </pc:spChg>
      </pc:sldChg>
      <pc:sldChg chg="delSp modSp mod">
        <pc:chgData name="Lea, Nicholas" userId="1c4fd4ab-1590-4de3-99d6-1ea37c1f55cc" providerId="ADAL" clId="{43C2CDD9-BE2F-4DC3-883E-2D9424727DB1}" dt="2022-11-08T20:38:16.994" v="18668" actId="20577"/>
        <pc:sldMkLst>
          <pc:docMk/>
          <pc:sldMk cId="614768900" sldId="579"/>
        </pc:sldMkLst>
        <pc:spChg chg="mod">
          <ac:chgData name="Lea, Nicholas" userId="1c4fd4ab-1590-4de3-99d6-1ea37c1f55cc" providerId="ADAL" clId="{43C2CDD9-BE2F-4DC3-883E-2D9424727DB1}" dt="2022-11-08T20:38:16.994" v="18668" actId="20577"/>
          <ac:spMkLst>
            <pc:docMk/>
            <pc:sldMk cId="614768900" sldId="579"/>
            <ac:spMk id="3" creationId="{E68E26FF-9688-4A97-BB03-CEF968D43A82}"/>
          </ac:spMkLst>
        </pc:spChg>
        <pc:spChg chg="del mod">
          <ac:chgData name="Lea, Nicholas" userId="1c4fd4ab-1590-4de3-99d6-1ea37c1f55cc" providerId="ADAL" clId="{43C2CDD9-BE2F-4DC3-883E-2D9424727DB1}" dt="2022-11-08T20:31:30.459" v="17926" actId="478"/>
          <ac:spMkLst>
            <pc:docMk/>
            <pc:sldMk cId="614768900" sldId="579"/>
            <ac:spMk id="5" creationId="{32766810-F7C6-43D4-B172-C40110BD8485}"/>
          </ac:spMkLst>
        </pc:spChg>
      </pc:sldChg>
      <pc:sldChg chg="addSp delSp modSp add mod ord">
        <pc:chgData name="Lea, Nicholas" userId="1c4fd4ab-1590-4de3-99d6-1ea37c1f55cc" providerId="ADAL" clId="{43C2CDD9-BE2F-4DC3-883E-2D9424727DB1}" dt="2022-04-19T19:18:52.307" v="570" actId="20577"/>
        <pc:sldMkLst>
          <pc:docMk/>
          <pc:sldMk cId="3413462260" sldId="580"/>
        </pc:sldMkLst>
        <pc:spChg chg="mod">
          <ac:chgData name="Lea, Nicholas" userId="1c4fd4ab-1590-4de3-99d6-1ea37c1f55cc" providerId="ADAL" clId="{43C2CDD9-BE2F-4DC3-883E-2D9424727DB1}" dt="2022-04-19T19:07:52.178" v="47" actId="20577"/>
          <ac:spMkLst>
            <pc:docMk/>
            <pc:sldMk cId="3413462260" sldId="580"/>
            <ac:spMk id="2" creationId="{F84092A7-FA34-4BB4-BA73-A774A784E6D9}"/>
          </ac:spMkLst>
        </pc:spChg>
        <pc:spChg chg="mod">
          <ac:chgData name="Lea, Nicholas" userId="1c4fd4ab-1590-4de3-99d6-1ea37c1f55cc" providerId="ADAL" clId="{43C2CDD9-BE2F-4DC3-883E-2D9424727DB1}" dt="2022-04-19T19:18:52.307" v="570" actId="20577"/>
          <ac:spMkLst>
            <pc:docMk/>
            <pc:sldMk cId="3413462260" sldId="580"/>
            <ac:spMk id="10" creationId="{CF81010C-0C48-4382-A6A8-CA0A83E4CBA0}"/>
          </ac:spMkLst>
        </pc:spChg>
        <pc:spChg chg="mod">
          <ac:chgData name="Lea, Nicholas" userId="1c4fd4ab-1590-4de3-99d6-1ea37c1f55cc" providerId="ADAL" clId="{43C2CDD9-BE2F-4DC3-883E-2D9424727DB1}" dt="2022-04-19T19:14:33.523" v="432" actId="20577"/>
          <ac:spMkLst>
            <pc:docMk/>
            <pc:sldMk cId="3413462260" sldId="580"/>
            <ac:spMk id="11" creationId="{18347345-5694-4A1A-8FA3-8CF50444A455}"/>
          </ac:spMkLst>
        </pc:spChg>
        <pc:spChg chg="mod">
          <ac:chgData name="Lea, Nicholas" userId="1c4fd4ab-1590-4de3-99d6-1ea37c1f55cc" providerId="ADAL" clId="{43C2CDD9-BE2F-4DC3-883E-2D9424727DB1}" dt="2022-04-19T19:11:30.098" v="235" actId="20577"/>
          <ac:spMkLst>
            <pc:docMk/>
            <pc:sldMk cId="3413462260" sldId="580"/>
            <ac:spMk id="12" creationId="{ED2B1293-CB7B-4047-AFDF-EC5F54DD5503}"/>
          </ac:spMkLst>
        </pc:spChg>
        <pc:spChg chg="del">
          <ac:chgData name="Lea, Nicholas" userId="1c4fd4ab-1590-4de3-99d6-1ea37c1f55cc" providerId="ADAL" clId="{43C2CDD9-BE2F-4DC3-883E-2D9424727DB1}" dt="2022-04-19T19:08:51.157" v="61" actId="478"/>
          <ac:spMkLst>
            <pc:docMk/>
            <pc:sldMk cId="3413462260" sldId="580"/>
            <ac:spMk id="14" creationId="{BF69FA50-47A3-49F8-BAD5-72C1793BD68B}"/>
          </ac:spMkLst>
        </pc:spChg>
        <pc:picChg chg="add mod">
          <ac:chgData name="Lea, Nicholas" userId="1c4fd4ab-1590-4de3-99d6-1ea37c1f55cc" providerId="ADAL" clId="{43C2CDD9-BE2F-4DC3-883E-2D9424727DB1}" dt="2022-04-19T19:07:34.677" v="30" actId="1076"/>
          <ac:picMkLst>
            <pc:docMk/>
            <pc:sldMk cId="3413462260" sldId="580"/>
            <ac:picMk id="4" creationId="{837DCFD9-3BA0-400B-B2F2-3FE22AF49113}"/>
          </ac:picMkLst>
        </pc:picChg>
        <pc:picChg chg="del">
          <ac:chgData name="Lea, Nicholas" userId="1c4fd4ab-1590-4de3-99d6-1ea37c1f55cc" providerId="ADAL" clId="{43C2CDD9-BE2F-4DC3-883E-2D9424727DB1}" dt="2022-04-19T19:05:49.078" v="17" actId="478"/>
          <ac:picMkLst>
            <pc:docMk/>
            <pc:sldMk cId="3413462260" sldId="580"/>
            <ac:picMk id="5" creationId="{B77F8BA9-423E-4B78-9AE7-A20A1C3B4FB2}"/>
          </ac:picMkLst>
        </pc:picChg>
        <pc:picChg chg="add mod modCrop">
          <ac:chgData name="Lea, Nicholas" userId="1c4fd4ab-1590-4de3-99d6-1ea37c1f55cc" providerId="ADAL" clId="{43C2CDD9-BE2F-4DC3-883E-2D9424727DB1}" dt="2022-04-19T19:10:59.013" v="183" actId="1076"/>
          <ac:picMkLst>
            <pc:docMk/>
            <pc:sldMk cId="3413462260" sldId="580"/>
            <ac:picMk id="7" creationId="{F41D19CC-A5D7-4ECB-8967-8EB52D7827EB}"/>
          </ac:picMkLst>
        </pc:picChg>
        <pc:picChg chg="del">
          <ac:chgData name="Lea, Nicholas" userId="1c4fd4ab-1590-4de3-99d6-1ea37c1f55cc" providerId="ADAL" clId="{43C2CDD9-BE2F-4DC3-883E-2D9424727DB1}" dt="2022-04-19T19:07:43.616" v="32" actId="478"/>
          <ac:picMkLst>
            <pc:docMk/>
            <pc:sldMk cId="3413462260" sldId="580"/>
            <ac:picMk id="8" creationId="{7958D0BC-536D-4045-A27B-EAC91C38C103}"/>
          </ac:picMkLst>
        </pc:picChg>
        <pc:picChg chg="del">
          <ac:chgData name="Lea, Nicholas" userId="1c4fd4ab-1590-4de3-99d6-1ea37c1f55cc" providerId="ADAL" clId="{43C2CDD9-BE2F-4DC3-883E-2D9424727DB1}" dt="2022-04-19T19:07:31.719" v="29" actId="478"/>
          <ac:picMkLst>
            <pc:docMk/>
            <pc:sldMk cId="3413462260" sldId="580"/>
            <ac:picMk id="9" creationId="{A23EDA0E-C3D8-4D02-979D-22B24D3894C6}"/>
          </ac:picMkLst>
        </pc:picChg>
        <pc:picChg chg="add del mod">
          <ac:chgData name="Lea, Nicholas" userId="1c4fd4ab-1590-4de3-99d6-1ea37c1f55cc" providerId="ADAL" clId="{43C2CDD9-BE2F-4DC3-883E-2D9424727DB1}" dt="2022-04-19T19:08:40.407" v="59" actId="478"/>
          <ac:picMkLst>
            <pc:docMk/>
            <pc:sldMk cId="3413462260" sldId="580"/>
            <ac:picMk id="13" creationId="{9DED7827-AE1F-4C6D-A6B8-170B18C556D2}"/>
          </ac:picMkLst>
        </pc:picChg>
        <pc:picChg chg="add mod modCrop">
          <ac:chgData name="Lea, Nicholas" userId="1c4fd4ab-1590-4de3-99d6-1ea37c1f55cc" providerId="ADAL" clId="{43C2CDD9-BE2F-4DC3-883E-2D9424727DB1}" dt="2022-04-19T19:10:48.109" v="181" actId="1076"/>
          <ac:picMkLst>
            <pc:docMk/>
            <pc:sldMk cId="3413462260" sldId="580"/>
            <ac:picMk id="15" creationId="{7CECD771-A14E-48CE-8E24-47A5C59925D6}"/>
          </ac:picMkLst>
        </pc:picChg>
      </pc:sldChg>
      <pc:sldChg chg="addSp delSp modSp add mod ord">
        <pc:chgData name="Lea, Nicholas" userId="1c4fd4ab-1590-4de3-99d6-1ea37c1f55cc" providerId="ADAL" clId="{43C2CDD9-BE2F-4DC3-883E-2D9424727DB1}" dt="2022-04-19T19:42:08.110" v="1787" actId="1076"/>
        <pc:sldMkLst>
          <pc:docMk/>
          <pc:sldMk cId="4260619340" sldId="581"/>
        </pc:sldMkLst>
        <pc:spChg chg="mod">
          <ac:chgData name="Lea, Nicholas" userId="1c4fd4ab-1590-4de3-99d6-1ea37c1f55cc" providerId="ADAL" clId="{43C2CDD9-BE2F-4DC3-883E-2D9424727DB1}" dt="2022-04-19T19:40:02.292" v="1770"/>
          <ac:spMkLst>
            <pc:docMk/>
            <pc:sldMk cId="4260619340" sldId="581"/>
            <ac:spMk id="2" creationId="{B31718E8-6642-4543-B70C-8A002F3667A6}"/>
          </ac:spMkLst>
        </pc:spChg>
        <pc:spChg chg="mod">
          <ac:chgData name="Lea, Nicholas" userId="1c4fd4ab-1590-4de3-99d6-1ea37c1f55cc" providerId="ADAL" clId="{43C2CDD9-BE2F-4DC3-883E-2D9424727DB1}" dt="2022-04-19T19:38:23.713" v="1759" actId="20577"/>
          <ac:spMkLst>
            <pc:docMk/>
            <pc:sldMk cId="4260619340" sldId="581"/>
            <ac:spMk id="3" creationId="{C2528535-DC01-4EE7-99E8-093D45210F17}"/>
          </ac:spMkLst>
        </pc:spChg>
        <pc:spChg chg="mod">
          <ac:chgData name="Lea, Nicholas" userId="1c4fd4ab-1590-4de3-99d6-1ea37c1f55cc" providerId="ADAL" clId="{43C2CDD9-BE2F-4DC3-883E-2D9424727DB1}" dt="2022-04-19T19:42:08.110" v="1787" actId="1076"/>
          <ac:spMkLst>
            <pc:docMk/>
            <pc:sldMk cId="4260619340" sldId="581"/>
            <ac:spMk id="8" creationId="{F591074B-5C40-446D-BCE0-7285F76D3FB3}"/>
          </ac:spMkLst>
        </pc:spChg>
        <pc:spChg chg="add del mod">
          <ac:chgData name="Lea, Nicholas" userId="1c4fd4ab-1590-4de3-99d6-1ea37c1f55cc" providerId="ADAL" clId="{43C2CDD9-BE2F-4DC3-883E-2D9424727DB1}" dt="2022-04-19T19:23:46.508" v="956" actId="478"/>
          <ac:spMkLst>
            <pc:docMk/>
            <pc:sldMk cId="4260619340" sldId="581"/>
            <ac:spMk id="9" creationId="{CD361C0B-C4CB-4C18-A94A-D4FD83DDD5FC}"/>
          </ac:spMkLst>
        </pc:spChg>
        <pc:picChg chg="add mod ord">
          <ac:chgData name="Lea, Nicholas" userId="1c4fd4ab-1590-4de3-99d6-1ea37c1f55cc" providerId="ADAL" clId="{43C2CDD9-BE2F-4DC3-883E-2D9424727DB1}" dt="2022-04-19T19:41:48.623" v="1779" actId="14100"/>
          <ac:picMkLst>
            <pc:docMk/>
            <pc:sldMk cId="4260619340" sldId="581"/>
            <ac:picMk id="7" creationId="{BD54A195-D085-497F-A061-B5C25EF3AA98}"/>
          </ac:picMkLst>
        </pc:picChg>
        <pc:picChg chg="add mod">
          <ac:chgData name="Lea, Nicholas" userId="1c4fd4ab-1590-4de3-99d6-1ea37c1f55cc" providerId="ADAL" clId="{43C2CDD9-BE2F-4DC3-883E-2D9424727DB1}" dt="2022-04-19T19:41:59.890" v="1786" actId="1035"/>
          <ac:picMkLst>
            <pc:docMk/>
            <pc:sldMk cId="4260619340" sldId="581"/>
            <ac:picMk id="11" creationId="{93676D8D-3811-459A-A49F-88646ECC571D}"/>
          </ac:picMkLst>
        </pc:picChg>
        <pc:picChg chg="del">
          <ac:chgData name="Lea, Nicholas" userId="1c4fd4ab-1590-4de3-99d6-1ea37c1f55cc" providerId="ADAL" clId="{43C2CDD9-BE2F-4DC3-883E-2D9424727DB1}" dt="2022-04-19T19:21:25.482" v="761" actId="478"/>
          <ac:picMkLst>
            <pc:docMk/>
            <pc:sldMk cId="4260619340" sldId="581"/>
            <ac:picMk id="12" creationId="{B86D8A32-03D7-488C-8C49-0D124818B4E9}"/>
          </ac:picMkLst>
        </pc:picChg>
        <pc:cxnChg chg="mod">
          <ac:chgData name="Lea, Nicholas" userId="1c4fd4ab-1590-4de3-99d6-1ea37c1f55cc" providerId="ADAL" clId="{43C2CDD9-BE2F-4DC3-883E-2D9424727DB1}" dt="2022-04-19T19:22:33.432" v="930" actId="14100"/>
          <ac:cxnSpMkLst>
            <pc:docMk/>
            <pc:sldMk cId="4260619340" sldId="581"/>
            <ac:cxnSpMk id="5" creationId="{7DDDD80D-C009-47C3-9442-55965ADA107D}"/>
          </ac:cxnSpMkLst>
        </pc:cxnChg>
      </pc:sldChg>
      <pc:sldChg chg="addSp delSp modSp add mod ord">
        <pc:chgData name="Lea, Nicholas" userId="1c4fd4ab-1590-4de3-99d6-1ea37c1f55cc" providerId="ADAL" clId="{43C2CDD9-BE2F-4DC3-883E-2D9424727DB1}" dt="2022-07-13T18:49:57.014" v="8047" actId="1076"/>
        <pc:sldMkLst>
          <pc:docMk/>
          <pc:sldMk cId="3594778824" sldId="582"/>
        </pc:sldMkLst>
        <pc:spChg chg="mod">
          <ac:chgData name="Lea, Nicholas" userId="1c4fd4ab-1590-4de3-99d6-1ea37c1f55cc" providerId="ADAL" clId="{43C2CDD9-BE2F-4DC3-883E-2D9424727DB1}" dt="2022-04-19T19:26:33.587" v="1178" actId="20577"/>
          <ac:spMkLst>
            <pc:docMk/>
            <pc:sldMk cId="3594778824" sldId="582"/>
            <ac:spMk id="2" creationId="{F84092A7-FA34-4BB4-BA73-A774A784E6D9}"/>
          </ac:spMkLst>
        </pc:spChg>
        <pc:spChg chg="mod">
          <ac:chgData name="Lea, Nicholas" userId="1c4fd4ab-1590-4de3-99d6-1ea37c1f55cc" providerId="ADAL" clId="{43C2CDD9-BE2F-4DC3-883E-2D9424727DB1}" dt="2022-04-19T19:35:28.974" v="1645" actId="20577"/>
          <ac:spMkLst>
            <pc:docMk/>
            <pc:sldMk cId="3594778824" sldId="582"/>
            <ac:spMk id="10" creationId="{CF81010C-0C48-4382-A6A8-CA0A83E4CBA0}"/>
          </ac:spMkLst>
        </pc:spChg>
        <pc:spChg chg="mod">
          <ac:chgData name="Lea, Nicholas" userId="1c4fd4ab-1590-4de3-99d6-1ea37c1f55cc" providerId="ADAL" clId="{43C2CDD9-BE2F-4DC3-883E-2D9424727DB1}" dt="2022-04-19T19:35:46.885" v="1716" actId="20577"/>
          <ac:spMkLst>
            <pc:docMk/>
            <pc:sldMk cId="3594778824" sldId="582"/>
            <ac:spMk id="11" creationId="{18347345-5694-4A1A-8FA3-8CF50444A455}"/>
          </ac:spMkLst>
        </pc:spChg>
        <pc:spChg chg="mod">
          <ac:chgData name="Lea, Nicholas" userId="1c4fd4ab-1590-4de3-99d6-1ea37c1f55cc" providerId="ADAL" clId="{43C2CDD9-BE2F-4DC3-883E-2D9424727DB1}" dt="2022-04-19T19:35:51.203" v="1717" actId="1076"/>
          <ac:spMkLst>
            <pc:docMk/>
            <pc:sldMk cId="3594778824" sldId="582"/>
            <ac:spMk id="12" creationId="{ED2B1293-CB7B-4047-AFDF-EC5F54DD5503}"/>
          </ac:spMkLst>
        </pc:spChg>
        <pc:picChg chg="add mod">
          <ac:chgData name="Lea, Nicholas" userId="1c4fd4ab-1590-4de3-99d6-1ea37c1f55cc" providerId="ADAL" clId="{43C2CDD9-BE2F-4DC3-883E-2D9424727DB1}" dt="2022-07-13T18:49:57.014" v="8047" actId="1076"/>
          <ac:picMkLst>
            <pc:docMk/>
            <pc:sldMk cId="3594778824" sldId="582"/>
            <ac:picMk id="4" creationId="{1D000BAD-A18F-E1D6-0DD9-84F4129C0B2D}"/>
          </ac:picMkLst>
        </pc:picChg>
        <pc:picChg chg="del">
          <ac:chgData name="Lea, Nicholas" userId="1c4fd4ab-1590-4de3-99d6-1ea37c1f55cc" providerId="ADAL" clId="{43C2CDD9-BE2F-4DC3-883E-2D9424727DB1}" dt="2022-04-19T19:32:15.515" v="1377" actId="478"/>
          <ac:picMkLst>
            <pc:docMk/>
            <pc:sldMk cId="3594778824" sldId="582"/>
            <ac:picMk id="4" creationId="{837DCFD9-3BA0-400B-B2F2-3FE22AF49113}"/>
          </ac:picMkLst>
        </pc:picChg>
        <pc:picChg chg="add del mod">
          <ac:chgData name="Lea, Nicholas" userId="1c4fd4ab-1590-4de3-99d6-1ea37c1f55cc" providerId="ADAL" clId="{43C2CDD9-BE2F-4DC3-883E-2D9424727DB1}" dt="2022-04-19T19:27:51.354" v="1185" actId="478"/>
          <ac:picMkLst>
            <pc:docMk/>
            <pc:sldMk cId="3594778824" sldId="582"/>
            <ac:picMk id="5" creationId="{93BFAC71-EFE0-4F08-80B2-B1807E152BF1}"/>
          </ac:picMkLst>
        </pc:picChg>
        <pc:picChg chg="del">
          <ac:chgData name="Lea, Nicholas" userId="1c4fd4ab-1590-4de3-99d6-1ea37c1f55cc" providerId="ADAL" clId="{43C2CDD9-BE2F-4DC3-883E-2D9424727DB1}" dt="2022-04-19T19:34:03.193" v="1530" actId="478"/>
          <ac:picMkLst>
            <pc:docMk/>
            <pc:sldMk cId="3594778824" sldId="582"/>
            <ac:picMk id="7" creationId="{F41D19CC-A5D7-4ECB-8967-8EB52D7827EB}"/>
          </ac:picMkLst>
        </pc:picChg>
        <pc:picChg chg="add mod modCrop">
          <ac:chgData name="Lea, Nicholas" userId="1c4fd4ab-1590-4de3-99d6-1ea37c1f55cc" providerId="ADAL" clId="{43C2CDD9-BE2F-4DC3-883E-2D9424727DB1}" dt="2022-04-19T19:31:22.692" v="1276" actId="1076"/>
          <ac:picMkLst>
            <pc:docMk/>
            <pc:sldMk cId="3594778824" sldId="582"/>
            <ac:picMk id="8" creationId="{2E2F78EE-C296-47D5-974E-5DE6AF3DCC59}"/>
          </ac:picMkLst>
        </pc:picChg>
        <pc:picChg chg="add del mod">
          <ac:chgData name="Lea, Nicholas" userId="1c4fd4ab-1590-4de3-99d6-1ea37c1f55cc" providerId="ADAL" clId="{43C2CDD9-BE2F-4DC3-883E-2D9424727DB1}" dt="2022-04-19T19:39:33.952" v="1761" actId="21"/>
          <ac:picMkLst>
            <pc:docMk/>
            <pc:sldMk cId="3594778824" sldId="582"/>
            <ac:picMk id="13" creationId="{890ECD50-19F4-4EED-A5AA-A482E126BD7A}"/>
          </ac:picMkLst>
        </pc:picChg>
        <pc:picChg chg="add mod modCrop">
          <ac:chgData name="Lea, Nicholas" userId="1c4fd4ab-1590-4de3-99d6-1ea37c1f55cc" providerId="ADAL" clId="{43C2CDD9-BE2F-4DC3-883E-2D9424727DB1}" dt="2022-04-19T19:34:35.077" v="1537" actId="1076"/>
          <ac:picMkLst>
            <pc:docMk/>
            <pc:sldMk cId="3594778824" sldId="582"/>
            <ac:picMk id="14" creationId="{352F7ACD-19A2-4DEA-B7AB-F450F228996A}"/>
          </ac:picMkLst>
        </pc:picChg>
        <pc:picChg chg="del">
          <ac:chgData name="Lea, Nicholas" userId="1c4fd4ab-1590-4de3-99d6-1ea37c1f55cc" providerId="ADAL" clId="{43C2CDD9-BE2F-4DC3-883E-2D9424727DB1}" dt="2022-04-19T19:27:27.014" v="1179" actId="478"/>
          <ac:picMkLst>
            <pc:docMk/>
            <pc:sldMk cId="3594778824" sldId="582"/>
            <ac:picMk id="15" creationId="{7CECD771-A14E-48CE-8E24-47A5C59925D6}"/>
          </ac:picMkLst>
        </pc:picChg>
      </pc:sldChg>
      <pc:sldChg chg="addSp delSp modSp add mod ord">
        <pc:chgData name="Lea, Nicholas" userId="1c4fd4ab-1590-4de3-99d6-1ea37c1f55cc" providerId="ADAL" clId="{43C2CDD9-BE2F-4DC3-883E-2D9424727DB1}" dt="2022-06-01T16:57:49.017" v="5330" actId="20577"/>
        <pc:sldMkLst>
          <pc:docMk/>
          <pc:sldMk cId="2945464197" sldId="583"/>
        </pc:sldMkLst>
        <pc:spChg chg="mod">
          <ac:chgData name="Lea, Nicholas" userId="1c4fd4ab-1590-4de3-99d6-1ea37c1f55cc" providerId="ADAL" clId="{43C2CDD9-BE2F-4DC3-883E-2D9424727DB1}" dt="2022-04-19T19:42:19.996" v="1805" actId="20577"/>
          <ac:spMkLst>
            <pc:docMk/>
            <pc:sldMk cId="2945464197" sldId="583"/>
            <ac:spMk id="2" creationId="{B31718E8-6642-4543-B70C-8A002F3667A6}"/>
          </ac:spMkLst>
        </pc:spChg>
        <pc:spChg chg="mod">
          <ac:chgData name="Lea, Nicholas" userId="1c4fd4ab-1590-4de3-99d6-1ea37c1f55cc" providerId="ADAL" clId="{43C2CDD9-BE2F-4DC3-883E-2D9424727DB1}" dt="2022-06-01T16:57:49.017" v="5330" actId="20577"/>
          <ac:spMkLst>
            <pc:docMk/>
            <pc:sldMk cId="2945464197" sldId="583"/>
            <ac:spMk id="3" creationId="{C2528535-DC01-4EE7-99E8-093D45210F17}"/>
          </ac:spMkLst>
        </pc:spChg>
        <pc:spChg chg="mod">
          <ac:chgData name="Lea, Nicholas" userId="1c4fd4ab-1590-4de3-99d6-1ea37c1f55cc" providerId="ADAL" clId="{43C2CDD9-BE2F-4DC3-883E-2D9424727DB1}" dt="2022-06-01T16:55:27.062" v="5086" actId="6549"/>
          <ac:spMkLst>
            <pc:docMk/>
            <pc:sldMk cId="2945464197" sldId="583"/>
            <ac:spMk id="8" creationId="{F591074B-5C40-446D-BCE0-7285F76D3FB3}"/>
          </ac:spMkLst>
        </pc:spChg>
        <pc:spChg chg="add del mod">
          <ac:chgData name="Lea, Nicholas" userId="1c4fd4ab-1590-4de3-99d6-1ea37c1f55cc" providerId="ADAL" clId="{43C2CDD9-BE2F-4DC3-883E-2D9424727DB1}" dt="2022-06-01T16:55:41.738" v="5089" actId="478"/>
          <ac:spMkLst>
            <pc:docMk/>
            <pc:sldMk cId="2945464197" sldId="583"/>
            <ac:spMk id="9" creationId="{7A61956E-C62C-4249-B60E-EDBFFA3563DD}"/>
          </ac:spMkLst>
        </pc:spChg>
        <pc:graphicFrameChg chg="add mod">
          <ac:chgData name="Lea, Nicholas" userId="1c4fd4ab-1590-4de3-99d6-1ea37c1f55cc" providerId="ADAL" clId="{43C2CDD9-BE2F-4DC3-883E-2D9424727DB1}" dt="2022-06-01T16:54:24.442" v="4998" actId="14100"/>
          <ac:graphicFrameMkLst>
            <pc:docMk/>
            <pc:sldMk cId="2945464197" sldId="583"/>
            <ac:graphicFrameMk id="4" creationId="{B2344C49-819E-47B8-A140-0B4ED17037A7}"/>
          </ac:graphicFrameMkLst>
        </pc:graphicFrameChg>
        <pc:picChg chg="del">
          <ac:chgData name="Lea, Nicholas" userId="1c4fd4ab-1590-4de3-99d6-1ea37c1f55cc" providerId="ADAL" clId="{43C2CDD9-BE2F-4DC3-883E-2D9424727DB1}" dt="2022-04-19T19:42:22.790" v="1806" actId="478"/>
          <ac:picMkLst>
            <pc:docMk/>
            <pc:sldMk cId="2945464197" sldId="583"/>
            <ac:picMk id="7" creationId="{BD54A195-D085-497F-A061-B5C25EF3AA98}"/>
          </ac:picMkLst>
        </pc:picChg>
        <pc:picChg chg="del">
          <ac:chgData name="Lea, Nicholas" userId="1c4fd4ab-1590-4de3-99d6-1ea37c1f55cc" providerId="ADAL" clId="{43C2CDD9-BE2F-4DC3-883E-2D9424727DB1}" dt="2022-04-19T19:42:24.433" v="1807" actId="478"/>
          <ac:picMkLst>
            <pc:docMk/>
            <pc:sldMk cId="2945464197" sldId="583"/>
            <ac:picMk id="11" creationId="{93676D8D-3811-459A-A49F-88646ECC571D}"/>
          </ac:picMkLst>
        </pc:picChg>
        <pc:cxnChg chg="mod ord">
          <ac:chgData name="Lea, Nicholas" userId="1c4fd4ab-1590-4de3-99d6-1ea37c1f55cc" providerId="ADAL" clId="{43C2CDD9-BE2F-4DC3-883E-2D9424727DB1}" dt="2022-06-01T16:55:32.867" v="5087" actId="14100"/>
          <ac:cxnSpMkLst>
            <pc:docMk/>
            <pc:sldMk cId="2945464197" sldId="583"/>
            <ac:cxnSpMk id="5" creationId="{7DDDD80D-C009-47C3-9442-55965ADA107D}"/>
          </ac:cxnSpMkLst>
        </pc:cxnChg>
      </pc:sldChg>
      <pc:sldChg chg="modSp new del mod">
        <pc:chgData name="Lea, Nicholas" userId="1c4fd4ab-1590-4de3-99d6-1ea37c1f55cc" providerId="ADAL" clId="{43C2CDD9-BE2F-4DC3-883E-2D9424727DB1}" dt="2022-04-19T19:43:16.940" v="1816" actId="680"/>
        <pc:sldMkLst>
          <pc:docMk/>
          <pc:sldMk cId="11181210" sldId="584"/>
        </pc:sldMkLst>
        <pc:spChg chg="mod">
          <ac:chgData name="Lea, Nicholas" userId="1c4fd4ab-1590-4de3-99d6-1ea37c1f55cc" providerId="ADAL" clId="{43C2CDD9-BE2F-4DC3-883E-2D9424727DB1}" dt="2022-04-19T19:43:15.175" v="1815" actId="20577"/>
          <ac:spMkLst>
            <pc:docMk/>
            <pc:sldMk cId="11181210" sldId="584"/>
            <ac:spMk id="2" creationId="{8967216B-FB02-45EF-9C6F-8D791BFED7BD}"/>
          </ac:spMkLst>
        </pc:spChg>
      </pc:sldChg>
      <pc:sldChg chg="addSp delSp modSp add mod ord">
        <pc:chgData name="Lea, Nicholas" userId="1c4fd4ab-1590-4de3-99d6-1ea37c1f55cc" providerId="ADAL" clId="{43C2CDD9-BE2F-4DC3-883E-2D9424727DB1}" dt="2022-11-09T21:09:48.792" v="23175"/>
        <pc:sldMkLst>
          <pc:docMk/>
          <pc:sldMk cId="4018553633" sldId="584"/>
        </pc:sldMkLst>
        <pc:spChg chg="mod">
          <ac:chgData name="Lea, Nicholas" userId="1c4fd4ab-1590-4de3-99d6-1ea37c1f55cc" providerId="ADAL" clId="{43C2CDD9-BE2F-4DC3-883E-2D9424727DB1}" dt="2022-04-19T19:54:55.483" v="2187" actId="20577"/>
          <ac:spMkLst>
            <pc:docMk/>
            <pc:sldMk cId="4018553633" sldId="584"/>
            <ac:spMk id="3" creationId="{00000000-0000-0000-0000-000000000000}"/>
          </ac:spMkLst>
        </pc:spChg>
        <pc:spChg chg="mod">
          <ac:chgData name="Lea, Nicholas" userId="1c4fd4ab-1590-4de3-99d6-1ea37c1f55cc" providerId="ADAL" clId="{43C2CDD9-BE2F-4DC3-883E-2D9424727DB1}" dt="2022-04-19T19:52:28.940" v="2014"/>
          <ac:spMkLst>
            <pc:docMk/>
            <pc:sldMk cId="4018553633" sldId="584"/>
            <ac:spMk id="8" creationId="{00000000-0000-0000-0000-000000000000}"/>
          </ac:spMkLst>
        </pc:spChg>
        <pc:picChg chg="del">
          <ac:chgData name="Lea, Nicholas" userId="1c4fd4ab-1590-4de3-99d6-1ea37c1f55cc" providerId="ADAL" clId="{43C2CDD9-BE2F-4DC3-883E-2D9424727DB1}" dt="2022-04-19T19:52:51.137" v="2030" actId="478"/>
          <ac:picMkLst>
            <pc:docMk/>
            <pc:sldMk cId="4018553633" sldId="584"/>
            <ac:picMk id="4" creationId="{EB329E63-912D-41A4-AEA2-7DDE922922AF}"/>
          </ac:picMkLst>
        </pc:picChg>
        <pc:picChg chg="del">
          <ac:chgData name="Lea, Nicholas" userId="1c4fd4ab-1590-4de3-99d6-1ea37c1f55cc" providerId="ADAL" clId="{43C2CDD9-BE2F-4DC3-883E-2D9424727DB1}" dt="2022-04-19T19:52:41.366" v="2025" actId="478"/>
          <ac:picMkLst>
            <pc:docMk/>
            <pc:sldMk cId="4018553633" sldId="584"/>
            <ac:picMk id="6" creationId="{CBD1A817-10D0-45DB-9483-2559EBA262F8}"/>
          </ac:picMkLst>
        </pc:picChg>
        <pc:picChg chg="del">
          <ac:chgData name="Lea, Nicholas" userId="1c4fd4ab-1590-4de3-99d6-1ea37c1f55cc" providerId="ADAL" clId="{43C2CDD9-BE2F-4DC3-883E-2D9424727DB1}" dt="2022-04-19T19:53:30.822" v="2061" actId="478"/>
          <ac:picMkLst>
            <pc:docMk/>
            <pc:sldMk cId="4018553633" sldId="584"/>
            <ac:picMk id="9" creationId="{D4C6758E-BD3A-4EA3-A810-C47539EE8874}"/>
          </ac:picMkLst>
        </pc:picChg>
        <pc:picChg chg="del">
          <ac:chgData name="Lea, Nicholas" userId="1c4fd4ab-1590-4de3-99d6-1ea37c1f55cc" providerId="ADAL" clId="{43C2CDD9-BE2F-4DC3-883E-2D9424727DB1}" dt="2022-04-19T19:53:30.822" v="2061" actId="478"/>
          <ac:picMkLst>
            <pc:docMk/>
            <pc:sldMk cId="4018553633" sldId="584"/>
            <ac:picMk id="10" creationId="{281CA362-E234-4158-B1B1-01BB9D87F9D0}"/>
          </ac:picMkLst>
        </pc:picChg>
        <pc:picChg chg="add mod">
          <ac:chgData name="Lea, Nicholas" userId="1c4fd4ab-1590-4de3-99d6-1ea37c1f55cc" providerId="ADAL" clId="{43C2CDD9-BE2F-4DC3-883E-2D9424727DB1}" dt="2022-04-19T19:53:15.127" v="2058" actId="1076"/>
          <ac:picMkLst>
            <pc:docMk/>
            <pc:sldMk cId="4018553633" sldId="584"/>
            <ac:picMk id="11" creationId="{0C5E7F35-DB6E-4715-9FB6-1CF1BC919B87}"/>
          </ac:picMkLst>
        </pc:picChg>
        <pc:picChg chg="add mod">
          <ac:chgData name="Lea, Nicholas" userId="1c4fd4ab-1590-4de3-99d6-1ea37c1f55cc" providerId="ADAL" clId="{43C2CDD9-BE2F-4DC3-883E-2D9424727DB1}" dt="2022-04-19T19:54:41.776" v="2181" actId="1076"/>
          <ac:picMkLst>
            <pc:docMk/>
            <pc:sldMk cId="4018553633" sldId="584"/>
            <ac:picMk id="12" creationId="{713C38A0-D1A3-4712-B2F0-49342BF1F435}"/>
          </ac:picMkLst>
        </pc:picChg>
        <pc:picChg chg="add mod">
          <ac:chgData name="Lea, Nicholas" userId="1c4fd4ab-1590-4de3-99d6-1ea37c1f55cc" providerId="ADAL" clId="{43C2CDD9-BE2F-4DC3-883E-2D9424727DB1}" dt="2022-04-19T19:54:33.135" v="2180" actId="1076"/>
          <ac:picMkLst>
            <pc:docMk/>
            <pc:sldMk cId="4018553633" sldId="584"/>
            <ac:picMk id="13" creationId="{F5374948-A134-4087-ACD3-53D38C1BDDA9}"/>
          </ac:picMkLst>
        </pc:picChg>
      </pc:sldChg>
      <pc:sldChg chg="add">
        <pc:chgData name="Lea, Nicholas" userId="1c4fd4ab-1590-4de3-99d6-1ea37c1f55cc" providerId="ADAL" clId="{43C2CDD9-BE2F-4DC3-883E-2D9424727DB1}" dt="2022-04-19T20:06:12.775" v="2544" actId="2890"/>
        <pc:sldMkLst>
          <pc:docMk/>
          <pc:sldMk cId="3598042811" sldId="585"/>
        </pc:sldMkLst>
      </pc:sldChg>
      <pc:sldChg chg="delSp modSp add mod">
        <pc:chgData name="Lea, Nicholas" userId="1c4fd4ab-1590-4de3-99d6-1ea37c1f55cc" providerId="ADAL" clId="{43C2CDD9-BE2F-4DC3-883E-2D9424727DB1}" dt="2022-06-01T17:45:49.269" v="6831" actId="20577"/>
        <pc:sldMkLst>
          <pc:docMk/>
          <pc:sldMk cId="1578857529" sldId="586"/>
        </pc:sldMkLst>
        <pc:spChg chg="mod">
          <ac:chgData name="Lea, Nicholas" userId="1c4fd4ab-1590-4de3-99d6-1ea37c1f55cc" providerId="ADAL" clId="{43C2CDD9-BE2F-4DC3-883E-2D9424727DB1}" dt="2022-06-01T17:45:49.269" v="6831" actId="20577"/>
          <ac:spMkLst>
            <pc:docMk/>
            <pc:sldMk cId="1578857529" sldId="586"/>
            <ac:spMk id="2" creationId="{ECBEDF66-8957-4C85-AF01-DF0EBAAEFA60}"/>
          </ac:spMkLst>
        </pc:spChg>
        <pc:spChg chg="mod">
          <ac:chgData name="Lea, Nicholas" userId="1c4fd4ab-1590-4de3-99d6-1ea37c1f55cc" providerId="ADAL" clId="{43C2CDD9-BE2F-4DC3-883E-2D9424727DB1}" dt="2022-06-01T17:44:44.530" v="6750" actId="20577"/>
          <ac:spMkLst>
            <pc:docMk/>
            <pc:sldMk cId="1578857529" sldId="586"/>
            <ac:spMk id="7" creationId="{00000000-0000-0000-0000-000000000000}"/>
          </ac:spMkLst>
        </pc:spChg>
        <pc:grpChg chg="del">
          <ac:chgData name="Lea, Nicholas" userId="1c4fd4ab-1590-4de3-99d6-1ea37c1f55cc" providerId="ADAL" clId="{43C2CDD9-BE2F-4DC3-883E-2D9424727DB1}" dt="2022-04-19T20:13:01.448" v="2567" actId="478"/>
          <ac:grpSpMkLst>
            <pc:docMk/>
            <pc:sldMk cId="1578857529" sldId="586"/>
            <ac:grpSpMk id="8" creationId="{00000000-0000-0000-0000-000000000000}"/>
          </ac:grpSpMkLst>
        </pc:grpChg>
      </pc:sldChg>
      <pc:sldChg chg="modSp add del mod">
        <pc:chgData name="Lea, Nicholas" userId="1c4fd4ab-1590-4de3-99d6-1ea37c1f55cc" providerId="ADAL" clId="{43C2CDD9-BE2F-4DC3-883E-2D9424727DB1}" dt="2022-04-21T19:29:18.551" v="4874" actId="47"/>
        <pc:sldMkLst>
          <pc:docMk/>
          <pc:sldMk cId="1894086423" sldId="587"/>
        </pc:sldMkLst>
        <pc:spChg chg="mod">
          <ac:chgData name="Lea, Nicholas" userId="1c4fd4ab-1590-4de3-99d6-1ea37c1f55cc" providerId="ADAL" clId="{43C2CDD9-BE2F-4DC3-883E-2D9424727DB1}" dt="2022-04-19T20:15:41.272" v="2697" actId="6549"/>
          <ac:spMkLst>
            <pc:docMk/>
            <pc:sldMk cId="1894086423" sldId="587"/>
            <ac:spMk id="2" creationId="{ECBEDF66-8957-4C85-AF01-DF0EBAAEFA60}"/>
          </ac:spMkLst>
        </pc:spChg>
      </pc:sldChg>
      <pc:sldChg chg="add del">
        <pc:chgData name="Lea, Nicholas" userId="1c4fd4ab-1590-4de3-99d6-1ea37c1f55cc" providerId="ADAL" clId="{43C2CDD9-BE2F-4DC3-883E-2D9424727DB1}" dt="2022-04-19T20:13:25.955" v="2610" actId="47"/>
        <pc:sldMkLst>
          <pc:docMk/>
          <pc:sldMk cId="3362559488" sldId="587"/>
        </pc:sldMkLst>
      </pc:sldChg>
      <pc:sldChg chg="modSp add del mod ord">
        <pc:chgData name="Lea, Nicholas" userId="1c4fd4ab-1590-4de3-99d6-1ea37c1f55cc" providerId="ADAL" clId="{43C2CDD9-BE2F-4DC3-883E-2D9424727DB1}" dt="2022-06-01T17:45:52.981" v="6832" actId="47"/>
        <pc:sldMkLst>
          <pc:docMk/>
          <pc:sldMk cId="752984486" sldId="588"/>
        </pc:sldMkLst>
        <pc:spChg chg="mod">
          <ac:chgData name="Lea, Nicholas" userId="1c4fd4ab-1590-4de3-99d6-1ea37c1f55cc" providerId="ADAL" clId="{43C2CDD9-BE2F-4DC3-883E-2D9424727DB1}" dt="2022-04-19T20:15:54.908" v="2734" actId="20577"/>
          <ac:spMkLst>
            <pc:docMk/>
            <pc:sldMk cId="752984486" sldId="588"/>
            <ac:spMk id="2" creationId="{ECBEDF66-8957-4C85-AF01-DF0EBAAEFA60}"/>
          </ac:spMkLst>
        </pc:spChg>
      </pc:sldChg>
      <pc:sldChg chg="addSp delSp modSp add mod">
        <pc:chgData name="Lea, Nicholas" userId="1c4fd4ab-1590-4de3-99d6-1ea37c1f55cc" providerId="ADAL" clId="{43C2CDD9-BE2F-4DC3-883E-2D9424727DB1}" dt="2022-11-08T20:26:25.679" v="17688" actId="1076"/>
        <pc:sldMkLst>
          <pc:docMk/>
          <pc:sldMk cId="2608003794" sldId="589"/>
        </pc:sldMkLst>
        <pc:spChg chg="mod">
          <ac:chgData name="Lea, Nicholas" userId="1c4fd4ab-1590-4de3-99d6-1ea37c1f55cc" providerId="ADAL" clId="{43C2CDD9-BE2F-4DC3-883E-2D9424727DB1}" dt="2022-11-08T19:49:10.342" v="14652" actId="20577"/>
          <ac:spMkLst>
            <pc:docMk/>
            <pc:sldMk cId="2608003794" sldId="589"/>
            <ac:spMk id="2" creationId="{ECBEDF66-8957-4C85-AF01-DF0EBAAEFA60}"/>
          </ac:spMkLst>
        </pc:spChg>
        <pc:spChg chg="add del mod">
          <ac:chgData name="Lea, Nicholas" userId="1c4fd4ab-1590-4de3-99d6-1ea37c1f55cc" providerId="ADAL" clId="{43C2CDD9-BE2F-4DC3-883E-2D9424727DB1}" dt="2022-11-08T19:49:14.966" v="14653" actId="478"/>
          <ac:spMkLst>
            <pc:docMk/>
            <pc:sldMk cId="2608003794" sldId="589"/>
            <ac:spMk id="4" creationId="{3E369442-09E0-4726-843A-736F79B678E0}"/>
          </ac:spMkLst>
        </pc:spChg>
        <pc:spChg chg="mod">
          <ac:chgData name="Lea, Nicholas" userId="1c4fd4ab-1590-4de3-99d6-1ea37c1f55cc" providerId="ADAL" clId="{43C2CDD9-BE2F-4DC3-883E-2D9424727DB1}" dt="2022-11-08T19:55:05.889" v="15402" actId="948"/>
          <ac:spMkLst>
            <pc:docMk/>
            <pc:sldMk cId="2608003794" sldId="589"/>
            <ac:spMk id="7" creationId="{00000000-0000-0000-0000-000000000000}"/>
          </ac:spMkLst>
        </pc:spChg>
        <pc:picChg chg="add mod">
          <ac:chgData name="Lea, Nicholas" userId="1c4fd4ab-1590-4de3-99d6-1ea37c1f55cc" providerId="ADAL" clId="{43C2CDD9-BE2F-4DC3-883E-2D9424727DB1}" dt="2022-11-08T20:26:25.679" v="17688" actId="1076"/>
          <ac:picMkLst>
            <pc:docMk/>
            <pc:sldMk cId="2608003794" sldId="589"/>
            <ac:picMk id="5" creationId="{30997D18-A616-CBBF-7FB4-50BF05178207}"/>
          </ac:picMkLst>
        </pc:picChg>
      </pc:sldChg>
      <pc:sldChg chg="add del">
        <pc:chgData name="Lea, Nicholas" userId="1c4fd4ab-1590-4de3-99d6-1ea37c1f55cc" providerId="ADAL" clId="{43C2CDD9-BE2F-4DC3-883E-2D9424727DB1}" dt="2022-04-19T20:15:44.180" v="2698" actId="47"/>
        <pc:sldMkLst>
          <pc:docMk/>
          <pc:sldMk cId="3042923011" sldId="590"/>
        </pc:sldMkLst>
      </pc:sldChg>
      <pc:sldChg chg="modSp add mod">
        <pc:chgData name="Lea, Nicholas" userId="1c4fd4ab-1590-4de3-99d6-1ea37c1f55cc" providerId="ADAL" clId="{43C2CDD9-BE2F-4DC3-883E-2D9424727DB1}" dt="2022-04-19T20:20:36.289" v="2835" actId="20577"/>
        <pc:sldMkLst>
          <pc:docMk/>
          <pc:sldMk cId="3811436068" sldId="590"/>
        </pc:sldMkLst>
        <pc:spChg chg="mod">
          <ac:chgData name="Lea, Nicholas" userId="1c4fd4ab-1590-4de3-99d6-1ea37c1f55cc" providerId="ADAL" clId="{43C2CDD9-BE2F-4DC3-883E-2D9424727DB1}" dt="2022-04-19T20:20:36.289" v="2835" actId="20577"/>
          <ac:spMkLst>
            <pc:docMk/>
            <pc:sldMk cId="3811436068" sldId="590"/>
            <ac:spMk id="2" creationId="{3642DE9E-9726-44C5-ADF4-08B0FC66DAD9}"/>
          </ac:spMkLst>
        </pc:spChg>
      </pc:sldChg>
      <pc:sldChg chg="addSp delSp modSp new mod">
        <pc:chgData name="Lea, Nicholas" userId="1c4fd4ab-1590-4de3-99d6-1ea37c1f55cc" providerId="ADAL" clId="{43C2CDD9-BE2F-4DC3-883E-2D9424727DB1}" dt="2022-04-19T20:21:02.666" v="2841" actId="1076"/>
        <pc:sldMkLst>
          <pc:docMk/>
          <pc:sldMk cId="1768752593" sldId="591"/>
        </pc:sldMkLst>
        <pc:spChg chg="mod">
          <ac:chgData name="Lea, Nicholas" userId="1c4fd4ab-1590-4de3-99d6-1ea37c1f55cc" providerId="ADAL" clId="{43C2CDD9-BE2F-4DC3-883E-2D9424727DB1}" dt="2022-04-19T20:20:55.896" v="2838"/>
          <ac:spMkLst>
            <pc:docMk/>
            <pc:sldMk cId="1768752593" sldId="591"/>
            <ac:spMk id="2" creationId="{E12BC1AC-2397-4A7B-A903-838920695CEA}"/>
          </ac:spMkLst>
        </pc:spChg>
        <pc:spChg chg="del">
          <ac:chgData name="Lea, Nicholas" userId="1c4fd4ab-1590-4de3-99d6-1ea37c1f55cc" providerId="ADAL" clId="{43C2CDD9-BE2F-4DC3-883E-2D9424727DB1}" dt="2022-04-19T20:21:00.326" v="2839" actId="478"/>
          <ac:spMkLst>
            <pc:docMk/>
            <pc:sldMk cId="1768752593" sldId="591"/>
            <ac:spMk id="3" creationId="{DDEAE373-348E-4BB5-A4AF-D4D2840762B5}"/>
          </ac:spMkLst>
        </pc:spChg>
        <pc:spChg chg="mod">
          <ac:chgData name="Lea, Nicholas" userId="1c4fd4ab-1590-4de3-99d6-1ea37c1f55cc" providerId="ADAL" clId="{43C2CDD9-BE2F-4DC3-883E-2D9424727DB1}" dt="2022-04-19T20:21:02.666" v="2841" actId="1076"/>
          <ac:spMkLst>
            <pc:docMk/>
            <pc:sldMk cId="1768752593" sldId="591"/>
            <ac:spMk id="6" creationId="{C058E192-D7E1-4046-A098-604CB108F419}"/>
          </ac:spMkLst>
        </pc:spChg>
        <pc:spChg chg="mod">
          <ac:chgData name="Lea, Nicholas" userId="1c4fd4ab-1590-4de3-99d6-1ea37c1f55cc" providerId="ADAL" clId="{43C2CDD9-BE2F-4DC3-883E-2D9424727DB1}" dt="2022-04-19T20:21:02.666" v="2841" actId="1076"/>
          <ac:spMkLst>
            <pc:docMk/>
            <pc:sldMk cId="1768752593" sldId="591"/>
            <ac:spMk id="7" creationId="{BAD02256-DC00-4DA4-BCEA-9FCD7AA95675}"/>
          </ac:spMkLst>
        </pc:spChg>
        <pc:spChg chg="mod">
          <ac:chgData name="Lea, Nicholas" userId="1c4fd4ab-1590-4de3-99d6-1ea37c1f55cc" providerId="ADAL" clId="{43C2CDD9-BE2F-4DC3-883E-2D9424727DB1}" dt="2022-04-19T20:21:02.666" v="2841" actId="1076"/>
          <ac:spMkLst>
            <pc:docMk/>
            <pc:sldMk cId="1768752593" sldId="591"/>
            <ac:spMk id="9" creationId="{25FEE34D-3614-4896-9DB6-C1A894DE6D41}"/>
          </ac:spMkLst>
        </pc:spChg>
        <pc:spChg chg="mod">
          <ac:chgData name="Lea, Nicholas" userId="1c4fd4ab-1590-4de3-99d6-1ea37c1f55cc" providerId="ADAL" clId="{43C2CDD9-BE2F-4DC3-883E-2D9424727DB1}" dt="2022-04-19T20:21:02.666" v="2841" actId="1076"/>
          <ac:spMkLst>
            <pc:docMk/>
            <pc:sldMk cId="1768752593" sldId="591"/>
            <ac:spMk id="10" creationId="{3DCC14DF-E716-4056-A900-E8B5C9C54A05}"/>
          </ac:spMkLst>
        </pc:spChg>
        <pc:spChg chg="mod">
          <ac:chgData name="Lea, Nicholas" userId="1c4fd4ab-1590-4de3-99d6-1ea37c1f55cc" providerId="ADAL" clId="{43C2CDD9-BE2F-4DC3-883E-2D9424727DB1}" dt="2022-04-19T20:21:02.666" v="2841" actId="1076"/>
          <ac:spMkLst>
            <pc:docMk/>
            <pc:sldMk cId="1768752593" sldId="591"/>
            <ac:spMk id="11" creationId="{064229C6-5FF3-451D-8049-931B45C902B4}"/>
          </ac:spMkLst>
        </pc:spChg>
        <pc:spChg chg="mod">
          <ac:chgData name="Lea, Nicholas" userId="1c4fd4ab-1590-4de3-99d6-1ea37c1f55cc" providerId="ADAL" clId="{43C2CDD9-BE2F-4DC3-883E-2D9424727DB1}" dt="2022-04-19T20:21:02.666" v="2841" actId="1076"/>
          <ac:spMkLst>
            <pc:docMk/>
            <pc:sldMk cId="1768752593" sldId="591"/>
            <ac:spMk id="12" creationId="{42DA88B7-C97F-4ED5-9E6D-ED6ABD907603}"/>
          </ac:spMkLst>
        </pc:spChg>
        <pc:spChg chg="mod">
          <ac:chgData name="Lea, Nicholas" userId="1c4fd4ab-1590-4de3-99d6-1ea37c1f55cc" providerId="ADAL" clId="{43C2CDD9-BE2F-4DC3-883E-2D9424727DB1}" dt="2022-04-19T20:21:02.666" v="2841" actId="1076"/>
          <ac:spMkLst>
            <pc:docMk/>
            <pc:sldMk cId="1768752593" sldId="591"/>
            <ac:spMk id="13" creationId="{5D4DBC91-1090-46BA-9D50-BE5548AFE042}"/>
          </ac:spMkLst>
        </pc:spChg>
        <pc:spChg chg="mod">
          <ac:chgData name="Lea, Nicholas" userId="1c4fd4ab-1590-4de3-99d6-1ea37c1f55cc" providerId="ADAL" clId="{43C2CDD9-BE2F-4DC3-883E-2D9424727DB1}" dt="2022-04-19T20:21:02.666" v="2841" actId="1076"/>
          <ac:spMkLst>
            <pc:docMk/>
            <pc:sldMk cId="1768752593" sldId="591"/>
            <ac:spMk id="14" creationId="{0A51B1B4-9B03-4265-93F0-4FC1547D484C}"/>
          </ac:spMkLst>
        </pc:spChg>
        <pc:grpChg chg="add mod">
          <ac:chgData name="Lea, Nicholas" userId="1c4fd4ab-1590-4de3-99d6-1ea37c1f55cc" providerId="ADAL" clId="{43C2CDD9-BE2F-4DC3-883E-2D9424727DB1}" dt="2022-04-19T20:21:02.666" v="2841" actId="1076"/>
          <ac:grpSpMkLst>
            <pc:docMk/>
            <pc:sldMk cId="1768752593" sldId="591"/>
            <ac:grpSpMk id="4" creationId="{8C3732F8-8BAA-4AD4-AC6C-ED4EF4885587}"/>
          </ac:grpSpMkLst>
        </pc:grpChg>
        <pc:grpChg chg="mod">
          <ac:chgData name="Lea, Nicholas" userId="1c4fd4ab-1590-4de3-99d6-1ea37c1f55cc" providerId="ADAL" clId="{43C2CDD9-BE2F-4DC3-883E-2D9424727DB1}" dt="2022-04-19T20:21:02.666" v="2841" actId="1076"/>
          <ac:grpSpMkLst>
            <pc:docMk/>
            <pc:sldMk cId="1768752593" sldId="591"/>
            <ac:grpSpMk id="8" creationId="{A9600301-99BA-4AC2-B29D-C8F27F1D4E51}"/>
          </ac:grpSpMkLst>
        </pc:grpChg>
        <pc:picChg chg="mod">
          <ac:chgData name="Lea, Nicholas" userId="1c4fd4ab-1590-4de3-99d6-1ea37c1f55cc" providerId="ADAL" clId="{43C2CDD9-BE2F-4DC3-883E-2D9424727DB1}" dt="2022-04-19T20:21:02.666" v="2841" actId="1076"/>
          <ac:picMkLst>
            <pc:docMk/>
            <pc:sldMk cId="1768752593" sldId="591"/>
            <ac:picMk id="5" creationId="{5C05C2D1-B7A5-41C6-AE0A-898FD40A4C93}"/>
          </ac:picMkLst>
        </pc:picChg>
      </pc:sldChg>
      <pc:sldChg chg="addSp delSp add del">
        <pc:chgData name="Lea, Nicholas" userId="1c4fd4ab-1590-4de3-99d6-1ea37c1f55cc" providerId="ADAL" clId="{43C2CDD9-BE2F-4DC3-883E-2D9424727DB1}" dt="2022-04-19T20:21:12.524" v="2846" actId="2890"/>
        <pc:sldMkLst>
          <pc:docMk/>
          <pc:sldMk cId="504085644" sldId="592"/>
        </pc:sldMkLst>
        <pc:grpChg chg="add del">
          <ac:chgData name="Lea, Nicholas" userId="1c4fd4ab-1590-4de3-99d6-1ea37c1f55cc" providerId="ADAL" clId="{43C2CDD9-BE2F-4DC3-883E-2D9424727DB1}" dt="2022-04-19T20:21:11.324" v="2845" actId="478"/>
          <ac:grpSpMkLst>
            <pc:docMk/>
            <pc:sldMk cId="504085644" sldId="592"/>
            <ac:grpSpMk id="4" creationId="{8C3732F8-8BAA-4AD4-AC6C-ED4EF4885587}"/>
          </ac:grpSpMkLst>
        </pc:grpChg>
      </pc:sldChg>
      <pc:sldChg chg="addSp delSp modSp new mod ord">
        <pc:chgData name="Lea, Nicholas" userId="1c4fd4ab-1590-4de3-99d6-1ea37c1f55cc" providerId="ADAL" clId="{43C2CDD9-BE2F-4DC3-883E-2D9424727DB1}" dt="2022-11-08T21:09:31.782" v="20290" actId="20577"/>
        <pc:sldMkLst>
          <pc:docMk/>
          <pc:sldMk cId="2906045161" sldId="592"/>
        </pc:sldMkLst>
        <pc:spChg chg="mod">
          <ac:chgData name="Lea, Nicholas" userId="1c4fd4ab-1590-4de3-99d6-1ea37c1f55cc" providerId="ADAL" clId="{43C2CDD9-BE2F-4DC3-883E-2D9424727DB1}" dt="2022-11-08T20:48:59.940" v="19716" actId="20577"/>
          <ac:spMkLst>
            <pc:docMk/>
            <pc:sldMk cId="2906045161" sldId="592"/>
            <ac:spMk id="2" creationId="{9C75BCD4-A29F-4A45-A41E-A44E1CEC8335}"/>
          </ac:spMkLst>
        </pc:spChg>
        <pc:spChg chg="mod">
          <ac:chgData name="Lea, Nicholas" userId="1c4fd4ab-1590-4de3-99d6-1ea37c1f55cc" providerId="ADAL" clId="{43C2CDD9-BE2F-4DC3-883E-2D9424727DB1}" dt="2022-11-08T21:09:31.782" v="20290" actId="20577"/>
          <ac:spMkLst>
            <pc:docMk/>
            <pc:sldMk cId="2906045161" sldId="592"/>
            <ac:spMk id="3" creationId="{AFFA6FF6-481E-40C9-B61B-E6AE54AE7265}"/>
          </ac:spMkLst>
        </pc:spChg>
        <pc:spChg chg="add del mod">
          <ac:chgData name="Lea, Nicholas" userId="1c4fd4ab-1590-4de3-99d6-1ea37c1f55cc" providerId="ADAL" clId="{43C2CDD9-BE2F-4DC3-883E-2D9424727DB1}" dt="2022-11-08T20:45:52.241" v="19345" actId="478"/>
          <ac:spMkLst>
            <pc:docMk/>
            <pc:sldMk cId="2906045161" sldId="592"/>
            <ac:spMk id="4" creationId="{EA4CD841-937E-4E91-8F8D-096E36EDC860}"/>
          </ac:spMkLst>
        </pc:spChg>
      </pc:sldChg>
      <pc:sldChg chg="modSp add mod">
        <pc:chgData name="Lea, Nicholas" userId="1c4fd4ab-1590-4de3-99d6-1ea37c1f55cc" providerId="ADAL" clId="{43C2CDD9-BE2F-4DC3-883E-2D9424727DB1}" dt="2022-08-31T18:47:32.976" v="11933" actId="20577"/>
        <pc:sldMkLst>
          <pc:docMk/>
          <pc:sldMk cId="3611319522" sldId="593"/>
        </pc:sldMkLst>
        <pc:spChg chg="mod">
          <ac:chgData name="Lea, Nicholas" userId="1c4fd4ab-1590-4de3-99d6-1ea37c1f55cc" providerId="ADAL" clId="{43C2CDD9-BE2F-4DC3-883E-2D9424727DB1}" dt="2022-04-19T20:34:27.507" v="3686" actId="20577"/>
          <ac:spMkLst>
            <pc:docMk/>
            <pc:sldMk cId="3611319522" sldId="593"/>
            <ac:spMk id="2" creationId="{9C75BCD4-A29F-4A45-A41E-A44E1CEC8335}"/>
          </ac:spMkLst>
        </pc:spChg>
        <pc:spChg chg="mod">
          <ac:chgData name="Lea, Nicholas" userId="1c4fd4ab-1590-4de3-99d6-1ea37c1f55cc" providerId="ADAL" clId="{43C2CDD9-BE2F-4DC3-883E-2D9424727DB1}" dt="2022-08-31T18:47:32.976" v="11933" actId="20577"/>
          <ac:spMkLst>
            <pc:docMk/>
            <pc:sldMk cId="3611319522" sldId="593"/>
            <ac:spMk id="3" creationId="{AFFA6FF6-481E-40C9-B61B-E6AE54AE7265}"/>
          </ac:spMkLst>
        </pc:spChg>
      </pc:sldChg>
      <pc:sldChg chg="addSp modSp add mod">
        <pc:chgData name="Lea, Nicholas" userId="1c4fd4ab-1590-4de3-99d6-1ea37c1f55cc" providerId="ADAL" clId="{43C2CDD9-BE2F-4DC3-883E-2D9424727DB1}" dt="2022-04-19T20:37:06.525" v="3859" actId="1076"/>
        <pc:sldMkLst>
          <pc:docMk/>
          <pc:sldMk cId="364162184" sldId="594"/>
        </pc:sldMkLst>
        <pc:spChg chg="add mod">
          <ac:chgData name="Lea, Nicholas" userId="1c4fd4ab-1590-4de3-99d6-1ea37c1f55cc" providerId="ADAL" clId="{43C2CDD9-BE2F-4DC3-883E-2D9424727DB1}" dt="2022-04-19T20:37:06.525" v="3859" actId="1076"/>
          <ac:spMkLst>
            <pc:docMk/>
            <pc:sldMk cId="364162184" sldId="594"/>
            <ac:spMk id="4" creationId="{1E43AB73-1CA5-4CE2-A874-631AA570E96D}"/>
          </ac:spMkLst>
        </pc:spChg>
      </pc:sldChg>
      <pc:sldChg chg="modSp add mod ord">
        <pc:chgData name="Lea, Nicholas" userId="1c4fd4ab-1590-4de3-99d6-1ea37c1f55cc" providerId="ADAL" clId="{43C2CDD9-BE2F-4DC3-883E-2D9424727DB1}" dt="2022-04-19T20:22:17.431" v="2957" actId="313"/>
        <pc:sldMkLst>
          <pc:docMk/>
          <pc:sldMk cId="3647846392" sldId="595"/>
        </pc:sldMkLst>
        <pc:spChg chg="mod">
          <ac:chgData name="Lea, Nicholas" userId="1c4fd4ab-1590-4de3-99d6-1ea37c1f55cc" providerId="ADAL" clId="{43C2CDD9-BE2F-4DC3-883E-2D9424727DB1}" dt="2022-04-19T20:22:09.306" v="2929" actId="6549"/>
          <ac:spMkLst>
            <pc:docMk/>
            <pc:sldMk cId="3647846392" sldId="595"/>
            <ac:spMk id="2" creationId="{3642DE9E-9726-44C5-ADF4-08B0FC66DAD9}"/>
          </ac:spMkLst>
        </pc:spChg>
        <pc:spChg chg="mod">
          <ac:chgData name="Lea, Nicholas" userId="1c4fd4ab-1590-4de3-99d6-1ea37c1f55cc" providerId="ADAL" clId="{43C2CDD9-BE2F-4DC3-883E-2D9424727DB1}" dt="2022-04-19T20:22:17.431" v="2957" actId="313"/>
          <ac:spMkLst>
            <pc:docMk/>
            <pc:sldMk cId="3647846392" sldId="595"/>
            <ac:spMk id="3" creationId="{DAE8B1BA-B43F-4960-BE44-30352B2B0268}"/>
          </ac:spMkLst>
        </pc:spChg>
      </pc:sldChg>
      <pc:sldChg chg="modSp add mod">
        <pc:chgData name="Lea, Nicholas" userId="1c4fd4ab-1590-4de3-99d6-1ea37c1f55cc" providerId="ADAL" clId="{43C2CDD9-BE2F-4DC3-883E-2D9424727DB1}" dt="2022-04-19T20:22:24.854" v="2969" actId="20577"/>
        <pc:sldMkLst>
          <pc:docMk/>
          <pc:sldMk cId="3783967943" sldId="596"/>
        </pc:sldMkLst>
        <pc:spChg chg="mod">
          <ac:chgData name="Lea, Nicholas" userId="1c4fd4ab-1590-4de3-99d6-1ea37c1f55cc" providerId="ADAL" clId="{43C2CDD9-BE2F-4DC3-883E-2D9424727DB1}" dt="2022-04-19T20:22:24.854" v="2969" actId="20577"/>
          <ac:spMkLst>
            <pc:docMk/>
            <pc:sldMk cId="3783967943" sldId="596"/>
            <ac:spMk id="3" creationId="{DAE8B1BA-B43F-4960-BE44-30352B2B0268}"/>
          </ac:spMkLst>
        </pc:spChg>
      </pc:sldChg>
      <pc:sldChg chg="addSp modSp add mod">
        <pc:chgData name="Lea, Nicholas" userId="1c4fd4ab-1590-4de3-99d6-1ea37c1f55cc" providerId="ADAL" clId="{43C2CDD9-BE2F-4DC3-883E-2D9424727DB1}" dt="2022-07-13T18:18:35.424" v="7708" actId="20577"/>
        <pc:sldMkLst>
          <pc:docMk/>
          <pc:sldMk cId="3037688320" sldId="597"/>
        </pc:sldMkLst>
        <pc:spChg chg="mod">
          <ac:chgData name="Lea, Nicholas" userId="1c4fd4ab-1590-4de3-99d6-1ea37c1f55cc" providerId="ADAL" clId="{43C2CDD9-BE2F-4DC3-883E-2D9424727DB1}" dt="2022-04-19T20:22:49.861" v="3015" actId="20577"/>
          <ac:spMkLst>
            <pc:docMk/>
            <pc:sldMk cId="3037688320" sldId="597"/>
            <ac:spMk id="2" creationId="{9C75BCD4-A29F-4A45-A41E-A44E1CEC8335}"/>
          </ac:spMkLst>
        </pc:spChg>
        <pc:spChg chg="mod">
          <ac:chgData name="Lea, Nicholas" userId="1c4fd4ab-1590-4de3-99d6-1ea37c1f55cc" providerId="ADAL" clId="{43C2CDD9-BE2F-4DC3-883E-2D9424727DB1}" dt="2022-04-19T20:22:56.519" v="3045" actId="20577"/>
          <ac:spMkLst>
            <pc:docMk/>
            <pc:sldMk cId="3037688320" sldId="597"/>
            <ac:spMk id="3" creationId="{AFFA6FF6-481E-40C9-B61B-E6AE54AE7265}"/>
          </ac:spMkLst>
        </pc:spChg>
        <pc:spChg chg="add mod">
          <ac:chgData name="Lea, Nicholas" userId="1c4fd4ab-1590-4de3-99d6-1ea37c1f55cc" providerId="ADAL" clId="{43C2CDD9-BE2F-4DC3-883E-2D9424727DB1}" dt="2022-07-13T18:18:35.424" v="7708" actId="20577"/>
          <ac:spMkLst>
            <pc:docMk/>
            <pc:sldMk cId="3037688320" sldId="597"/>
            <ac:spMk id="4" creationId="{513E66C2-82E7-3C77-8523-3F45B86FCA12}"/>
          </ac:spMkLst>
        </pc:spChg>
      </pc:sldChg>
      <pc:sldChg chg="modSp add mod ord">
        <pc:chgData name="Lea, Nicholas" userId="1c4fd4ab-1590-4de3-99d6-1ea37c1f55cc" providerId="ADAL" clId="{43C2CDD9-BE2F-4DC3-883E-2D9424727DB1}" dt="2022-04-19T20:35:14.368" v="3736" actId="20577"/>
        <pc:sldMkLst>
          <pc:docMk/>
          <pc:sldMk cId="329703680" sldId="598"/>
        </pc:sldMkLst>
        <pc:spChg chg="mod">
          <ac:chgData name="Lea, Nicholas" userId="1c4fd4ab-1590-4de3-99d6-1ea37c1f55cc" providerId="ADAL" clId="{43C2CDD9-BE2F-4DC3-883E-2D9424727DB1}" dt="2022-04-19T20:29:10.165" v="3065" actId="20577"/>
          <ac:spMkLst>
            <pc:docMk/>
            <pc:sldMk cId="329703680" sldId="598"/>
            <ac:spMk id="2" creationId="{9C75BCD4-A29F-4A45-A41E-A44E1CEC8335}"/>
          </ac:spMkLst>
        </pc:spChg>
        <pc:spChg chg="mod">
          <ac:chgData name="Lea, Nicholas" userId="1c4fd4ab-1590-4de3-99d6-1ea37c1f55cc" providerId="ADAL" clId="{43C2CDD9-BE2F-4DC3-883E-2D9424727DB1}" dt="2022-04-19T20:35:14.368" v="3736" actId="20577"/>
          <ac:spMkLst>
            <pc:docMk/>
            <pc:sldMk cId="329703680" sldId="598"/>
            <ac:spMk id="3" creationId="{AFFA6FF6-481E-40C9-B61B-E6AE54AE7265}"/>
          </ac:spMkLst>
        </pc:spChg>
      </pc:sldChg>
      <pc:sldChg chg="modSp add mod ord">
        <pc:chgData name="Lea, Nicholas" userId="1c4fd4ab-1590-4de3-99d6-1ea37c1f55cc" providerId="ADAL" clId="{43C2CDD9-BE2F-4DC3-883E-2D9424727DB1}" dt="2022-04-19T20:34:00.751" v="3674" actId="20577"/>
        <pc:sldMkLst>
          <pc:docMk/>
          <pc:sldMk cId="3211574028" sldId="599"/>
        </pc:sldMkLst>
        <pc:spChg chg="mod">
          <ac:chgData name="Lea, Nicholas" userId="1c4fd4ab-1590-4de3-99d6-1ea37c1f55cc" providerId="ADAL" clId="{43C2CDD9-BE2F-4DC3-883E-2D9424727DB1}" dt="2022-04-19T20:33:35.209" v="3637" actId="20577"/>
          <ac:spMkLst>
            <pc:docMk/>
            <pc:sldMk cId="3211574028" sldId="599"/>
            <ac:spMk id="2" creationId="{9C75BCD4-A29F-4A45-A41E-A44E1CEC8335}"/>
          </ac:spMkLst>
        </pc:spChg>
        <pc:spChg chg="mod">
          <ac:chgData name="Lea, Nicholas" userId="1c4fd4ab-1590-4de3-99d6-1ea37c1f55cc" providerId="ADAL" clId="{43C2CDD9-BE2F-4DC3-883E-2D9424727DB1}" dt="2022-04-19T20:34:00.751" v="3674" actId="20577"/>
          <ac:spMkLst>
            <pc:docMk/>
            <pc:sldMk cId="3211574028" sldId="599"/>
            <ac:spMk id="3" creationId="{AFFA6FF6-481E-40C9-B61B-E6AE54AE7265}"/>
          </ac:spMkLst>
        </pc:spChg>
      </pc:sldChg>
      <pc:sldChg chg="modSp add mod">
        <pc:chgData name="Lea, Nicholas" userId="1c4fd4ab-1590-4de3-99d6-1ea37c1f55cc" providerId="ADAL" clId="{43C2CDD9-BE2F-4DC3-883E-2D9424727DB1}" dt="2022-04-19T20:33:53.008" v="3671" actId="6549"/>
        <pc:sldMkLst>
          <pc:docMk/>
          <pc:sldMk cId="3521344078" sldId="600"/>
        </pc:sldMkLst>
        <pc:spChg chg="mod">
          <ac:chgData name="Lea, Nicholas" userId="1c4fd4ab-1590-4de3-99d6-1ea37c1f55cc" providerId="ADAL" clId="{43C2CDD9-BE2F-4DC3-883E-2D9424727DB1}" dt="2022-04-19T20:33:53.008" v="3671" actId="6549"/>
          <ac:spMkLst>
            <pc:docMk/>
            <pc:sldMk cId="3521344078" sldId="600"/>
            <ac:spMk id="2" creationId="{9C75BCD4-A29F-4A45-A41E-A44E1CEC8335}"/>
          </ac:spMkLst>
        </pc:spChg>
      </pc:sldChg>
      <pc:sldChg chg="modSp add mod">
        <pc:chgData name="Lea, Nicholas" userId="1c4fd4ab-1590-4de3-99d6-1ea37c1f55cc" providerId="ADAL" clId="{43C2CDD9-BE2F-4DC3-883E-2D9424727DB1}" dt="2022-04-19T20:33:19.226" v="3615" actId="20577"/>
        <pc:sldMkLst>
          <pc:docMk/>
          <pc:sldMk cId="1221177664" sldId="601"/>
        </pc:sldMkLst>
        <pc:spChg chg="mod">
          <ac:chgData name="Lea, Nicholas" userId="1c4fd4ab-1590-4de3-99d6-1ea37c1f55cc" providerId="ADAL" clId="{43C2CDD9-BE2F-4DC3-883E-2D9424727DB1}" dt="2022-04-19T20:32:43.194" v="3519" actId="20577"/>
          <ac:spMkLst>
            <pc:docMk/>
            <pc:sldMk cId="1221177664" sldId="601"/>
            <ac:spMk id="2" creationId="{9C75BCD4-A29F-4A45-A41E-A44E1CEC8335}"/>
          </ac:spMkLst>
        </pc:spChg>
        <pc:spChg chg="mod">
          <ac:chgData name="Lea, Nicholas" userId="1c4fd4ab-1590-4de3-99d6-1ea37c1f55cc" providerId="ADAL" clId="{43C2CDD9-BE2F-4DC3-883E-2D9424727DB1}" dt="2022-04-19T20:33:19.226" v="3615" actId="20577"/>
          <ac:spMkLst>
            <pc:docMk/>
            <pc:sldMk cId="1221177664" sldId="601"/>
            <ac:spMk id="3" creationId="{AFFA6FF6-481E-40C9-B61B-E6AE54AE7265}"/>
          </ac:spMkLst>
        </pc:spChg>
      </pc:sldChg>
      <pc:sldChg chg="addSp delSp modSp add mod ord">
        <pc:chgData name="Lea, Nicholas" userId="1c4fd4ab-1590-4de3-99d6-1ea37c1f55cc" providerId="ADAL" clId="{43C2CDD9-BE2F-4DC3-883E-2D9424727DB1}" dt="2022-08-31T18:59:09.849" v="12884" actId="478"/>
        <pc:sldMkLst>
          <pc:docMk/>
          <pc:sldMk cId="427548137" sldId="602"/>
        </pc:sldMkLst>
        <pc:spChg chg="mod">
          <ac:chgData name="Lea, Nicholas" userId="1c4fd4ab-1590-4de3-99d6-1ea37c1f55cc" providerId="ADAL" clId="{43C2CDD9-BE2F-4DC3-883E-2D9424727DB1}" dt="2022-08-31T18:57:24.311" v="12662" actId="20577"/>
          <ac:spMkLst>
            <pc:docMk/>
            <pc:sldMk cId="427548137" sldId="602"/>
            <ac:spMk id="2" creationId="{9C75BCD4-A29F-4A45-A41E-A44E1CEC8335}"/>
          </ac:spMkLst>
        </pc:spChg>
        <pc:spChg chg="mod">
          <ac:chgData name="Lea, Nicholas" userId="1c4fd4ab-1590-4de3-99d6-1ea37c1f55cc" providerId="ADAL" clId="{43C2CDD9-BE2F-4DC3-883E-2D9424727DB1}" dt="2022-08-31T18:59:04.199" v="12883" actId="20577"/>
          <ac:spMkLst>
            <pc:docMk/>
            <pc:sldMk cId="427548137" sldId="602"/>
            <ac:spMk id="3" creationId="{AFFA6FF6-481E-40C9-B61B-E6AE54AE7265}"/>
          </ac:spMkLst>
        </pc:spChg>
        <pc:graphicFrameChg chg="add del mod ord">
          <ac:chgData name="Lea, Nicholas" userId="1c4fd4ab-1590-4de3-99d6-1ea37c1f55cc" providerId="ADAL" clId="{43C2CDD9-BE2F-4DC3-883E-2D9424727DB1}" dt="2022-08-31T18:59:09.849" v="12884" actId="478"/>
          <ac:graphicFrameMkLst>
            <pc:docMk/>
            <pc:sldMk cId="427548137" sldId="602"/>
            <ac:graphicFrameMk id="4" creationId="{559DC074-89BF-7F6F-C491-28DA30CE242C}"/>
          </ac:graphicFrameMkLst>
        </pc:graphicFrameChg>
      </pc:sldChg>
      <pc:sldChg chg="modSp add mod">
        <pc:chgData name="Lea, Nicholas" userId="1c4fd4ab-1590-4de3-99d6-1ea37c1f55cc" providerId="ADAL" clId="{43C2CDD9-BE2F-4DC3-883E-2D9424727DB1}" dt="2022-04-19T20:34:39.328" v="3703" actId="20577"/>
        <pc:sldMkLst>
          <pc:docMk/>
          <pc:sldMk cId="254317082" sldId="603"/>
        </pc:sldMkLst>
        <pc:spChg chg="mod">
          <ac:chgData name="Lea, Nicholas" userId="1c4fd4ab-1590-4de3-99d6-1ea37c1f55cc" providerId="ADAL" clId="{43C2CDD9-BE2F-4DC3-883E-2D9424727DB1}" dt="2022-04-19T20:34:39.328" v="3703" actId="20577"/>
          <ac:spMkLst>
            <pc:docMk/>
            <pc:sldMk cId="254317082" sldId="603"/>
            <ac:spMk id="2" creationId="{9C75BCD4-A29F-4A45-A41E-A44E1CEC8335}"/>
          </ac:spMkLst>
        </pc:spChg>
      </pc:sldChg>
      <pc:sldChg chg="modSp add mod">
        <pc:chgData name="Lea, Nicholas" userId="1c4fd4ab-1590-4de3-99d6-1ea37c1f55cc" providerId="ADAL" clId="{43C2CDD9-BE2F-4DC3-883E-2D9424727DB1}" dt="2022-07-13T18:23:40.429" v="7908" actId="20577"/>
        <pc:sldMkLst>
          <pc:docMk/>
          <pc:sldMk cId="718736188" sldId="604"/>
        </pc:sldMkLst>
        <pc:spChg chg="mod">
          <ac:chgData name="Lea, Nicholas" userId="1c4fd4ab-1590-4de3-99d6-1ea37c1f55cc" providerId="ADAL" clId="{43C2CDD9-BE2F-4DC3-883E-2D9424727DB1}" dt="2022-04-19T20:34:45.865" v="3714" actId="20577"/>
          <ac:spMkLst>
            <pc:docMk/>
            <pc:sldMk cId="718736188" sldId="604"/>
            <ac:spMk id="2" creationId="{9C75BCD4-A29F-4A45-A41E-A44E1CEC8335}"/>
          </ac:spMkLst>
        </pc:spChg>
        <pc:spChg chg="mod">
          <ac:chgData name="Lea, Nicholas" userId="1c4fd4ab-1590-4de3-99d6-1ea37c1f55cc" providerId="ADAL" clId="{43C2CDD9-BE2F-4DC3-883E-2D9424727DB1}" dt="2022-07-13T18:23:40.429" v="7908" actId="20577"/>
          <ac:spMkLst>
            <pc:docMk/>
            <pc:sldMk cId="718736188" sldId="604"/>
            <ac:spMk id="3" creationId="{AFFA6FF6-481E-40C9-B61B-E6AE54AE7265}"/>
          </ac:spMkLst>
        </pc:spChg>
      </pc:sldChg>
      <pc:sldChg chg="add del ord">
        <pc:chgData name="Lea, Nicholas" userId="1c4fd4ab-1590-4de3-99d6-1ea37c1f55cc" providerId="ADAL" clId="{43C2CDD9-BE2F-4DC3-883E-2D9424727DB1}" dt="2022-04-21T19:31:11.253" v="4875" actId="47"/>
        <pc:sldMkLst>
          <pc:docMk/>
          <pc:sldMk cId="1735968769" sldId="605"/>
        </pc:sldMkLst>
      </pc:sldChg>
      <pc:sldChg chg="modSp add mod">
        <pc:chgData name="Lea, Nicholas" userId="1c4fd4ab-1590-4de3-99d6-1ea37c1f55cc" providerId="ADAL" clId="{43C2CDD9-BE2F-4DC3-883E-2D9424727DB1}" dt="2022-08-17T15:24:41.395" v="8095" actId="27636"/>
        <pc:sldMkLst>
          <pc:docMk/>
          <pc:sldMk cId="372136481" sldId="606"/>
        </pc:sldMkLst>
        <pc:spChg chg="mod">
          <ac:chgData name="Lea, Nicholas" userId="1c4fd4ab-1590-4de3-99d6-1ea37c1f55cc" providerId="ADAL" clId="{43C2CDD9-BE2F-4DC3-883E-2D9424727DB1}" dt="2022-08-17T15:24:18.015" v="8087" actId="20577"/>
          <ac:spMkLst>
            <pc:docMk/>
            <pc:sldMk cId="372136481" sldId="606"/>
            <ac:spMk id="2" creationId="{9C75BCD4-A29F-4A45-A41E-A44E1CEC8335}"/>
          </ac:spMkLst>
        </pc:spChg>
        <pc:spChg chg="mod">
          <ac:chgData name="Lea, Nicholas" userId="1c4fd4ab-1590-4de3-99d6-1ea37c1f55cc" providerId="ADAL" clId="{43C2CDD9-BE2F-4DC3-883E-2D9424727DB1}" dt="2022-08-17T15:24:41.395" v="8095" actId="27636"/>
          <ac:spMkLst>
            <pc:docMk/>
            <pc:sldMk cId="372136481" sldId="606"/>
            <ac:spMk id="3" creationId="{AFFA6FF6-481E-40C9-B61B-E6AE54AE7265}"/>
          </ac:spMkLst>
        </pc:spChg>
      </pc:sldChg>
      <pc:sldChg chg="modSp add mod">
        <pc:chgData name="Lea, Nicholas" userId="1c4fd4ab-1590-4de3-99d6-1ea37c1f55cc" providerId="ADAL" clId="{43C2CDD9-BE2F-4DC3-883E-2D9424727DB1}" dt="2022-04-19T20:35:54.575" v="3806" actId="20577"/>
        <pc:sldMkLst>
          <pc:docMk/>
          <pc:sldMk cId="2562935161" sldId="607"/>
        </pc:sldMkLst>
        <pc:spChg chg="mod">
          <ac:chgData name="Lea, Nicholas" userId="1c4fd4ab-1590-4de3-99d6-1ea37c1f55cc" providerId="ADAL" clId="{43C2CDD9-BE2F-4DC3-883E-2D9424727DB1}" dt="2022-04-19T20:35:54.575" v="3806" actId="20577"/>
          <ac:spMkLst>
            <pc:docMk/>
            <pc:sldMk cId="2562935161" sldId="607"/>
            <ac:spMk id="2" creationId="{9C75BCD4-A29F-4A45-A41E-A44E1CEC8335}"/>
          </ac:spMkLst>
        </pc:spChg>
      </pc:sldChg>
      <pc:sldChg chg="modSp add mod">
        <pc:chgData name="Lea, Nicholas" userId="1c4fd4ab-1590-4de3-99d6-1ea37c1f55cc" providerId="ADAL" clId="{43C2CDD9-BE2F-4DC3-883E-2D9424727DB1}" dt="2022-07-13T18:25:54.966" v="8000" actId="20577"/>
        <pc:sldMkLst>
          <pc:docMk/>
          <pc:sldMk cId="4019534934" sldId="608"/>
        </pc:sldMkLst>
        <pc:spChg chg="mod">
          <ac:chgData name="Lea, Nicholas" userId="1c4fd4ab-1590-4de3-99d6-1ea37c1f55cc" providerId="ADAL" clId="{43C2CDD9-BE2F-4DC3-883E-2D9424727DB1}" dt="2022-04-21T19:32:55.191" v="4964" actId="6549"/>
          <ac:spMkLst>
            <pc:docMk/>
            <pc:sldMk cId="4019534934" sldId="608"/>
            <ac:spMk id="2" creationId="{9C75BCD4-A29F-4A45-A41E-A44E1CEC8335}"/>
          </ac:spMkLst>
        </pc:spChg>
        <pc:spChg chg="mod">
          <ac:chgData name="Lea, Nicholas" userId="1c4fd4ab-1590-4de3-99d6-1ea37c1f55cc" providerId="ADAL" clId="{43C2CDD9-BE2F-4DC3-883E-2D9424727DB1}" dt="2022-07-13T18:25:54.966" v="8000" actId="20577"/>
          <ac:spMkLst>
            <pc:docMk/>
            <pc:sldMk cId="4019534934" sldId="608"/>
            <ac:spMk id="3" creationId="{AFFA6FF6-481E-40C9-B61B-E6AE54AE7265}"/>
          </ac:spMkLst>
        </pc:spChg>
      </pc:sldChg>
      <pc:sldChg chg="modSp add mod">
        <pc:chgData name="Lea, Nicholas" userId="1c4fd4ab-1590-4de3-99d6-1ea37c1f55cc" providerId="ADAL" clId="{43C2CDD9-BE2F-4DC3-883E-2D9424727DB1}" dt="2022-04-19T20:38:07.390" v="3883" actId="20577"/>
        <pc:sldMkLst>
          <pc:docMk/>
          <pc:sldMk cId="497713036" sldId="609"/>
        </pc:sldMkLst>
        <pc:spChg chg="mod">
          <ac:chgData name="Lea, Nicholas" userId="1c4fd4ab-1590-4de3-99d6-1ea37c1f55cc" providerId="ADAL" clId="{43C2CDD9-BE2F-4DC3-883E-2D9424727DB1}" dt="2022-04-19T20:37:59.403" v="3868" actId="20577"/>
          <ac:spMkLst>
            <pc:docMk/>
            <pc:sldMk cId="497713036" sldId="609"/>
            <ac:spMk id="2" creationId="{3642DE9E-9726-44C5-ADF4-08B0FC66DAD9}"/>
          </ac:spMkLst>
        </pc:spChg>
        <pc:spChg chg="mod">
          <ac:chgData name="Lea, Nicholas" userId="1c4fd4ab-1590-4de3-99d6-1ea37c1f55cc" providerId="ADAL" clId="{43C2CDD9-BE2F-4DC3-883E-2D9424727DB1}" dt="2022-04-19T20:38:07.390" v="3883" actId="20577"/>
          <ac:spMkLst>
            <pc:docMk/>
            <pc:sldMk cId="497713036" sldId="609"/>
            <ac:spMk id="3" creationId="{DAE8B1BA-B43F-4960-BE44-30352B2B0268}"/>
          </ac:spMkLst>
        </pc:spChg>
      </pc:sldChg>
      <pc:sldChg chg="add">
        <pc:chgData name="Lea, Nicholas" userId="1c4fd4ab-1590-4de3-99d6-1ea37c1f55cc" providerId="ADAL" clId="{43C2CDD9-BE2F-4DC3-883E-2D9424727DB1}" dt="2022-04-19T20:37:55.686" v="3860"/>
        <pc:sldMkLst>
          <pc:docMk/>
          <pc:sldMk cId="4249259591" sldId="610"/>
        </pc:sldMkLst>
      </pc:sldChg>
      <pc:sldChg chg="modSp add mod">
        <pc:chgData name="Lea, Nicholas" userId="1c4fd4ab-1590-4de3-99d6-1ea37c1f55cc" providerId="ADAL" clId="{43C2CDD9-BE2F-4DC3-883E-2D9424727DB1}" dt="2022-07-13T18:24:44.060" v="7971" actId="20577"/>
        <pc:sldMkLst>
          <pc:docMk/>
          <pc:sldMk cId="987170053" sldId="611"/>
        </pc:sldMkLst>
        <pc:spChg chg="mod">
          <ac:chgData name="Lea, Nicholas" userId="1c4fd4ab-1590-4de3-99d6-1ea37c1f55cc" providerId="ADAL" clId="{43C2CDD9-BE2F-4DC3-883E-2D9424727DB1}" dt="2022-04-19T20:39:14.612" v="3925" actId="20577"/>
          <ac:spMkLst>
            <pc:docMk/>
            <pc:sldMk cId="987170053" sldId="611"/>
            <ac:spMk id="2" creationId="{9C75BCD4-A29F-4A45-A41E-A44E1CEC8335}"/>
          </ac:spMkLst>
        </pc:spChg>
        <pc:spChg chg="mod">
          <ac:chgData name="Lea, Nicholas" userId="1c4fd4ab-1590-4de3-99d6-1ea37c1f55cc" providerId="ADAL" clId="{43C2CDD9-BE2F-4DC3-883E-2D9424727DB1}" dt="2022-07-13T18:24:44.060" v="7971" actId="20577"/>
          <ac:spMkLst>
            <pc:docMk/>
            <pc:sldMk cId="987170053" sldId="611"/>
            <ac:spMk id="3" creationId="{AFFA6FF6-481E-40C9-B61B-E6AE54AE7265}"/>
          </ac:spMkLst>
        </pc:spChg>
      </pc:sldChg>
      <pc:sldChg chg="modSp add mod">
        <pc:chgData name="Lea, Nicholas" userId="1c4fd4ab-1590-4de3-99d6-1ea37c1f55cc" providerId="ADAL" clId="{43C2CDD9-BE2F-4DC3-883E-2D9424727DB1}" dt="2022-04-19T20:40:09.400" v="3979" actId="6549"/>
        <pc:sldMkLst>
          <pc:docMk/>
          <pc:sldMk cId="336015445" sldId="612"/>
        </pc:sldMkLst>
        <pc:spChg chg="mod">
          <ac:chgData name="Lea, Nicholas" userId="1c4fd4ab-1590-4de3-99d6-1ea37c1f55cc" providerId="ADAL" clId="{43C2CDD9-BE2F-4DC3-883E-2D9424727DB1}" dt="2022-04-19T20:40:09.400" v="3979" actId="6549"/>
          <ac:spMkLst>
            <pc:docMk/>
            <pc:sldMk cId="336015445" sldId="612"/>
            <ac:spMk id="2" creationId="{3642DE9E-9726-44C5-ADF4-08B0FC66DAD9}"/>
          </ac:spMkLst>
        </pc:spChg>
      </pc:sldChg>
      <pc:sldChg chg="add">
        <pc:chgData name="Lea, Nicholas" userId="1c4fd4ab-1590-4de3-99d6-1ea37c1f55cc" providerId="ADAL" clId="{43C2CDD9-BE2F-4DC3-883E-2D9424727DB1}" dt="2022-11-09T20:49:22.884" v="21878"/>
        <pc:sldMkLst>
          <pc:docMk/>
          <pc:sldMk cId="890910019" sldId="613"/>
        </pc:sldMkLst>
      </pc:sldChg>
      <pc:sldChg chg="addSp modSp new del mod ord">
        <pc:chgData name="Lea, Nicholas" userId="1c4fd4ab-1590-4de3-99d6-1ea37c1f55cc" providerId="ADAL" clId="{43C2CDD9-BE2F-4DC3-883E-2D9424727DB1}" dt="2022-11-09T20:49:15.823" v="21877" actId="2696"/>
        <pc:sldMkLst>
          <pc:docMk/>
          <pc:sldMk cId="2066050887" sldId="613"/>
        </pc:sldMkLst>
        <pc:spChg chg="mod">
          <ac:chgData name="Lea, Nicholas" userId="1c4fd4ab-1590-4de3-99d6-1ea37c1f55cc" providerId="ADAL" clId="{43C2CDD9-BE2F-4DC3-883E-2D9424727DB1}" dt="2022-11-03T20:18:52.068" v="12922" actId="20577"/>
          <ac:spMkLst>
            <pc:docMk/>
            <pc:sldMk cId="2066050887" sldId="613"/>
            <ac:spMk id="2" creationId="{4706C350-8148-4A54-BD7C-A0930134D859}"/>
          </ac:spMkLst>
        </pc:spChg>
        <pc:spChg chg="mod">
          <ac:chgData name="Lea, Nicholas" userId="1c4fd4ab-1590-4de3-99d6-1ea37c1f55cc" providerId="ADAL" clId="{43C2CDD9-BE2F-4DC3-883E-2D9424727DB1}" dt="2022-11-03T20:27:03.242" v="13967" actId="20577"/>
          <ac:spMkLst>
            <pc:docMk/>
            <pc:sldMk cId="2066050887" sldId="613"/>
            <ac:spMk id="3" creationId="{435CC748-E104-464F-8958-7D071C49446D}"/>
          </ac:spMkLst>
        </pc:spChg>
        <pc:picChg chg="add mod">
          <ac:chgData name="Lea, Nicholas" userId="1c4fd4ab-1590-4de3-99d6-1ea37c1f55cc" providerId="ADAL" clId="{43C2CDD9-BE2F-4DC3-883E-2D9424727DB1}" dt="2022-11-03T20:26:38.424" v="13914" actId="1076"/>
          <ac:picMkLst>
            <pc:docMk/>
            <pc:sldMk cId="2066050887" sldId="613"/>
            <ac:picMk id="5" creationId="{FD4F81E1-3BFA-A82B-B584-6F9854445251}"/>
          </ac:picMkLst>
        </pc:picChg>
      </pc:sldChg>
      <pc:sldChg chg="add del">
        <pc:chgData name="Lea, Nicholas" userId="1c4fd4ab-1590-4de3-99d6-1ea37c1f55cc" providerId="ADAL" clId="{43C2CDD9-BE2F-4DC3-883E-2D9424727DB1}" dt="2022-04-19T20:40:47.258" v="3983" actId="47"/>
        <pc:sldMkLst>
          <pc:docMk/>
          <pc:sldMk cId="3384461122" sldId="613"/>
        </pc:sldMkLst>
      </pc:sldChg>
      <pc:sldChg chg="modSp add del mod">
        <pc:chgData name="Lea, Nicholas" userId="1c4fd4ab-1590-4de3-99d6-1ea37c1f55cc" providerId="ADAL" clId="{43C2CDD9-BE2F-4DC3-883E-2D9424727DB1}" dt="2022-11-03T20:27:10.870" v="13968" actId="2696"/>
        <pc:sldMkLst>
          <pc:docMk/>
          <pc:sldMk cId="391300103" sldId="614"/>
        </pc:sldMkLst>
        <pc:spChg chg="mod">
          <ac:chgData name="Lea, Nicholas" userId="1c4fd4ab-1590-4de3-99d6-1ea37c1f55cc" providerId="ADAL" clId="{43C2CDD9-BE2F-4DC3-883E-2D9424727DB1}" dt="2022-11-03T20:22:40.837" v="13530" actId="20577"/>
          <ac:spMkLst>
            <pc:docMk/>
            <pc:sldMk cId="391300103" sldId="614"/>
            <ac:spMk id="2" creationId="{4706C350-8148-4A54-BD7C-A0930134D859}"/>
          </ac:spMkLst>
        </pc:spChg>
      </pc:sldChg>
      <pc:sldChg chg="addSp delSp modSp new mod">
        <pc:chgData name="Lea, Nicholas" userId="1c4fd4ab-1590-4de3-99d6-1ea37c1f55cc" providerId="ADAL" clId="{43C2CDD9-BE2F-4DC3-883E-2D9424727DB1}" dt="2022-07-13T18:21:01.130" v="7748" actId="1076"/>
        <pc:sldMkLst>
          <pc:docMk/>
          <pc:sldMk cId="3823600178" sldId="615"/>
        </pc:sldMkLst>
        <pc:spChg chg="mod">
          <ac:chgData name="Lea, Nicholas" userId="1c4fd4ab-1590-4de3-99d6-1ea37c1f55cc" providerId="ADAL" clId="{43C2CDD9-BE2F-4DC3-883E-2D9424727DB1}" dt="2022-04-19T20:42:32.959" v="4024" actId="1076"/>
          <ac:spMkLst>
            <pc:docMk/>
            <pc:sldMk cId="3823600178" sldId="615"/>
            <ac:spMk id="2" creationId="{22E96B16-8A3B-4107-8589-4365CB9A8E66}"/>
          </ac:spMkLst>
        </pc:spChg>
        <pc:spChg chg="del">
          <ac:chgData name="Lea, Nicholas" userId="1c4fd4ab-1590-4de3-99d6-1ea37c1f55cc" providerId="ADAL" clId="{43C2CDD9-BE2F-4DC3-883E-2D9424727DB1}" dt="2022-04-19T20:41:58.681" v="4016" actId="478"/>
          <ac:spMkLst>
            <pc:docMk/>
            <pc:sldMk cId="3823600178" sldId="615"/>
            <ac:spMk id="3" creationId="{27625088-82E6-4FD0-9DE2-485C7038039B}"/>
          </ac:spMkLst>
        </pc:spChg>
        <pc:spChg chg="add mod">
          <ac:chgData name="Lea, Nicholas" userId="1c4fd4ab-1590-4de3-99d6-1ea37c1f55cc" providerId="ADAL" clId="{43C2CDD9-BE2F-4DC3-883E-2D9424727DB1}" dt="2022-04-19T20:42:41.198" v="4026" actId="1076"/>
          <ac:spMkLst>
            <pc:docMk/>
            <pc:sldMk cId="3823600178" sldId="615"/>
            <ac:spMk id="4" creationId="{BABEEC71-AD55-4F5B-A145-D4BD01EA5CF0}"/>
          </ac:spMkLst>
        </pc:spChg>
        <pc:spChg chg="add mod">
          <ac:chgData name="Lea, Nicholas" userId="1c4fd4ab-1590-4de3-99d6-1ea37c1f55cc" providerId="ADAL" clId="{43C2CDD9-BE2F-4DC3-883E-2D9424727DB1}" dt="2022-04-19T20:42:41.198" v="4026" actId="1076"/>
          <ac:spMkLst>
            <pc:docMk/>
            <pc:sldMk cId="3823600178" sldId="615"/>
            <ac:spMk id="5" creationId="{C73BD80F-E995-4250-81C9-BA19E85ACEC9}"/>
          </ac:spMkLst>
        </pc:spChg>
        <pc:spChg chg="add mod">
          <ac:chgData name="Lea, Nicholas" userId="1c4fd4ab-1590-4de3-99d6-1ea37c1f55cc" providerId="ADAL" clId="{43C2CDD9-BE2F-4DC3-883E-2D9424727DB1}" dt="2022-04-19T20:42:41.198" v="4026" actId="1076"/>
          <ac:spMkLst>
            <pc:docMk/>
            <pc:sldMk cId="3823600178" sldId="615"/>
            <ac:spMk id="6" creationId="{278F063C-0975-4A2A-9D74-A6E13BCD6B3B}"/>
          </ac:spMkLst>
        </pc:spChg>
        <pc:spChg chg="add mod">
          <ac:chgData name="Lea, Nicholas" userId="1c4fd4ab-1590-4de3-99d6-1ea37c1f55cc" providerId="ADAL" clId="{43C2CDD9-BE2F-4DC3-883E-2D9424727DB1}" dt="2022-04-19T20:42:41.198" v="4026" actId="1076"/>
          <ac:spMkLst>
            <pc:docMk/>
            <pc:sldMk cId="3823600178" sldId="615"/>
            <ac:spMk id="7" creationId="{0A261BF6-C243-4CD6-8DB7-3229FAD9C449}"/>
          </ac:spMkLst>
        </pc:spChg>
        <pc:spChg chg="add mod">
          <ac:chgData name="Lea, Nicholas" userId="1c4fd4ab-1590-4de3-99d6-1ea37c1f55cc" providerId="ADAL" clId="{43C2CDD9-BE2F-4DC3-883E-2D9424727DB1}" dt="2022-04-19T20:42:41.198" v="4026" actId="1076"/>
          <ac:spMkLst>
            <pc:docMk/>
            <pc:sldMk cId="3823600178" sldId="615"/>
            <ac:spMk id="9" creationId="{962F9CAF-3B19-46DF-8578-7AEA7E3AB2BB}"/>
          </ac:spMkLst>
        </pc:spChg>
        <pc:picChg chg="add mod">
          <ac:chgData name="Lea, Nicholas" userId="1c4fd4ab-1590-4de3-99d6-1ea37c1f55cc" providerId="ADAL" clId="{43C2CDD9-BE2F-4DC3-883E-2D9424727DB1}" dt="2022-04-19T20:42:41.198" v="4026" actId="1076"/>
          <ac:picMkLst>
            <pc:docMk/>
            <pc:sldMk cId="3823600178" sldId="615"/>
            <ac:picMk id="8" creationId="{767A58C4-B9F4-4C54-8F56-6653A42FD8AA}"/>
          </ac:picMkLst>
        </pc:picChg>
        <pc:picChg chg="add mod">
          <ac:chgData name="Lea, Nicholas" userId="1c4fd4ab-1590-4de3-99d6-1ea37c1f55cc" providerId="ADAL" clId="{43C2CDD9-BE2F-4DC3-883E-2D9424727DB1}" dt="2022-07-13T18:21:01.130" v="7748" actId="1076"/>
          <ac:picMkLst>
            <pc:docMk/>
            <pc:sldMk cId="3823600178" sldId="615"/>
            <ac:picMk id="10" creationId="{B21B3412-95CC-4B9A-B28E-99BA90E80570}"/>
          </ac:picMkLst>
        </pc:picChg>
      </pc:sldChg>
      <pc:sldChg chg="modSp new mod">
        <pc:chgData name="Lea, Nicholas" userId="1c4fd4ab-1590-4de3-99d6-1ea37c1f55cc" providerId="ADAL" clId="{43C2CDD9-BE2F-4DC3-883E-2D9424727DB1}" dt="2022-04-19T20:43:10.733" v="4061" actId="15"/>
        <pc:sldMkLst>
          <pc:docMk/>
          <pc:sldMk cId="4206735790" sldId="616"/>
        </pc:sldMkLst>
        <pc:spChg chg="mod">
          <ac:chgData name="Lea, Nicholas" userId="1c4fd4ab-1590-4de3-99d6-1ea37c1f55cc" providerId="ADAL" clId="{43C2CDD9-BE2F-4DC3-883E-2D9424727DB1}" dt="2022-04-19T20:42:55.144" v="4050" actId="20577"/>
          <ac:spMkLst>
            <pc:docMk/>
            <pc:sldMk cId="4206735790" sldId="616"/>
            <ac:spMk id="2" creationId="{7FAC8933-1D2F-48B3-B5AF-6CD88560242A}"/>
          </ac:spMkLst>
        </pc:spChg>
        <pc:spChg chg="mod">
          <ac:chgData name="Lea, Nicholas" userId="1c4fd4ab-1590-4de3-99d6-1ea37c1f55cc" providerId="ADAL" clId="{43C2CDD9-BE2F-4DC3-883E-2D9424727DB1}" dt="2022-04-19T20:43:10.733" v="4061" actId="15"/>
          <ac:spMkLst>
            <pc:docMk/>
            <pc:sldMk cId="4206735790" sldId="616"/>
            <ac:spMk id="3" creationId="{8C15C0AB-B755-4131-BB59-EC7D4E8073C3}"/>
          </ac:spMkLst>
        </pc:spChg>
      </pc:sldChg>
      <pc:sldChg chg="addSp delSp modSp new mod">
        <pc:chgData name="Lea, Nicholas" userId="1c4fd4ab-1590-4de3-99d6-1ea37c1f55cc" providerId="ADAL" clId="{43C2CDD9-BE2F-4DC3-883E-2D9424727DB1}" dt="2022-04-19T20:45:11.144" v="4159" actId="27636"/>
        <pc:sldMkLst>
          <pc:docMk/>
          <pc:sldMk cId="2632035299" sldId="617"/>
        </pc:sldMkLst>
        <pc:spChg chg="mod">
          <ac:chgData name="Lea, Nicholas" userId="1c4fd4ab-1590-4de3-99d6-1ea37c1f55cc" providerId="ADAL" clId="{43C2CDD9-BE2F-4DC3-883E-2D9424727DB1}" dt="2022-04-19T20:43:31.810" v="4064"/>
          <ac:spMkLst>
            <pc:docMk/>
            <pc:sldMk cId="2632035299" sldId="617"/>
            <ac:spMk id="2" creationId="{2FD4DC47-93A8-4BAF-AEA0-44CE5CFD2E75}"/>
          </ac:spMkLst>
        </pc:spChg>
        <pc:spChg chg="mod">
          <ac:chgData name="Lea, Nicholas" userId="1c4fd4ab-1590-4de3-99d6-1ea37c1f55cc" providerId="ADAL" clId="{43C2CDD9-BE2F-4DC3-883E-2D9424727DB1}" dt="2022-04-19T20:45:11.144" v="4159" actId="27636"/>
          <ac:spMkLst>
            <pc:docMk/>
            <pc:sldMk cId="2632035299" sldId="617"/>
            <ac:spMk id="3" creationId="{6DA92384-019C-4116-8DA8-FC17CDFF4898}"/>
          </ac:spMkLst>
        </pc:spChg>
        <pc:spChg chg="add del mod">
          <ac:chgData name="Lea, Nicholas" userId="1c4fd4ab-1590-4de3-99d6-1ea37c1f55cc" providerId="ADAL" clId="{43C2CDD9-BE2F-4DC3-883E-2D9424727DB1}" dt="2022-04-19T20:44:59.323" v="4151"/>
          <ac:spMkLst>
            <pc:docMk/>
            <pc:sldMk cId="2632035299" sldId="617"/>
            <ac:spMk id="4" creationId="{F0DD43E0-6658-4936-BA68-EEF6AAFAE10A}"/>
          </ac:spMkLst>
        </pc:spChg>
      </pc:sldChg>
      <pc:sldChg chg="modSp new del mod">
        <pc:chgData name="Lea, Nicholas" userId="1c4fd4ab-1590-4de3-99d6-1ea37c1f55cc" providerId="ADAL" clId="{43C2CDD9-BE2F-4DC3-883E-2D9424727DB1}" dt="2022-04-19T20:50:57.882" v="4459" actId="47"/>
        <pc:sldMkLst>
          <pc:docMk/>
          <pc:sldMk cId="2075609727" sldId="618"/>
        </pc:sldMkLst>
        <pc:spChg chg="mod">
          <ac:chgData name="Lea, Nicholas" userId="1c4fd4ab-1590-4de3-99d6-1ea37c1f55cc" providerId="ADAL" clId="{43C2CDD9-BE2F-4DC3-883E-2D9424727DB1}" dt="2022-04-19T20:45:55.010" v="4192" actId="20577"/>
          <ac:spMkLst>
            <pc:docMk/>
            <pc:sldMk cId="2075609727" sldId="618"/>
            <ac:spMk id="2" creationId="{22C6D0DE-C0EB-4960-B29B-48C926A4028B}"/>
          </ac:spMkLst>
        </pc:spChg>
      </pc:sldChg>
      <pc:sldChg chg="modSp new mod ord">
        <pc:chgData name="Lea, Nicholas" userId="1c4fd4ab-1590-4de3-99d6-1ea37c1f55cc" providerId="ADAL" clId="{43C2CDD9-BE2F-4DC3-883E-2D9424727DB1}" dt="2022-04-19T20:47:48.221" v="4322"/>
        <pc:sldMkLst>
          <pc:docMk/>
          <pc:sldMk cId="1442657499" sldId="619"/>
        </pc:sldMkLst>
        <pc:spChg chg="mod">
          <ac:chgData name="Lea, Nicholas" userId="1c4fd4ab-1590-4de3-99d6-1ea37c1f55cc" providerId="ADAL" clId="{43C2CDD9-BE2F-4DC3-883E-2D9424727DB1}" dt="2022-04-19T20:46:18.502" v="4225" actId="20577"/>
          <ac:spMkLst>
            <pc:docMk/>
            <pc:sldMk cId="1442657499" sldId="619"/>
            <ac:spMk id="2" creationId="{6E836DA9-5BBB-492E-B175-E00884BE3FFC}"/>
          </ac:spMkLst>
        </pc:spChg>
      </pc:sldChg>
      <pc:sldChg chg="add">
        <pc:chgData name="Lea, Nicholas" userId="1c4fd4ab-1590-4de3-99d6-1ea37c1f55cc" providerId="ADAL" clId="{43C2CDD9-BE2F-4DC3-883E-2D9424727DB1}" dt="2022-04-19T20:46:45.910" v="4228"/>
        <pc:sldMkLst>
          <pc:docMk/>
          <pc:sldMk cId="1171781809" sldId="620"/>
        </pc:sldMkLst>
      </pc:sldChg>
      <pc:sldChg chg="add del">
        <pc:chgData name="Lea, Nicholas" userId="1c4fd4ab-1590-4de3-99d6-1ea37c1f55cc" providerId="ADAL" clId="{43C2CDD9-BE2F-4DC3-883E-2D9424727DB1}" dt="2022-04-19T20:46:42.801" v="4227" actId="2696"/>
        <pc:sldMkLst>
          <pc:docMk/>
          <pc:sldMk cId="2805094960" sldId="620"/>
        </pc:sldMkLst>
      </pc:sldChg>
      <pc:sldChg chg="modSp add mod">
        <pc:chgData name="Lea, Nicholas" userId="1c4fd4ab-1590-4de3-99d6-1ea37c1f55cc" providerId="ADAL" clId="{43C2CDD9-BE2F-4DC3-883E-2D9424727DB1}" dt="2022-04-19T20:47:04.485" v="4257" actId="20577"/>
        <pc:sldMkLst>
          <pc:docMk/>
          <pc:sldMk cId="1062578963" sldId="621"/>
        </pc:sldMkLst>
        <pc:spChg chg="mod">
          <ac:chgData name="Lea, Nicholas" userId="1c4fd4ab-1590-4de3-99d6-1ea37c1f55cc" providerId="ADAL" clId="{43C2CDD9-BE2F-4DC3-883E-2D9424727DB1}" dt="2022-04-19T20:46:54.553" v="4241" actId="20577"/>
          <ac:spMkLst>
            <pc:docMk/>
            <pc:sldMk cId="1062578963" sldId="621"/>
            <ac:spMk id="2" creationId="{3642DE9E-9726-44C5-ADF4-08B0FC66DAD9}"/>
          </ac:spMkLst>
        </pc:spChg>
        <pc:spChg chg="mod">
          <ac:chgData name="Lea, Nicholas" userId="1c4fd4ab-1590-4de3-99d6-1ea37c1f55cc" providerId="ADAL" clId="{43C2CDD9-BE2F-4DC3-883E-2D9424727DB1}" dt="2022-04-19T20:47:04.485" v="4257" actId="20577"/>
          <ac:spMkLst>
            <pc:docMk/>
            <pc:sldMk cId="1062578963" sldId="621"/>
            <ac:spMk id="3" creationId="{DAE8B1BA-B43F-4960-BE44-30352B2B0268}"/>
          </ac:spMkLst>
        </pc:spChg>
      </pc:sldChg>
      <pc:sldChg chg="add del">
        <pc:chgData name="Lea, Nicholas" userId="1c4fd4ab-1590-4de3-99d6-1ea37c1f55cc" providerId="ADAL" clId="{43C2CDD9-BE2F-4DC3-883E-2D9424727DB1}" dt="2022-04-19T20:46:42.801" v="4227" actId="2696"/>
        <pc:sldMkLst>
          <pc:docMk/>
          <pc:sldMk cId="3410196833" sldId="621"/>
        </pc:sldMkLst>
      </pc:sldChg>
      <pc:sldChg chg="modSp new mod">
        <pc:chgData name="Lea, Nicholas" userId="1c4fd4ab-1590-4de3-99d6-1ea37c1f55cc" providerId="ADAL" clId="{43C2CDD9-BE2F-4DC3-883E-2D9424727DB1}" dt="2022-08-31T17:31:08.976" v="8998" actId="20577"/>
        <pc:sldMkLst>
          <pc:docMk/>
          <pc:sldMk cId="4086176092" sldId="622"/>
        </pc:sldMkLst>
        <pc:spChg chg="mod">
          <ac:chgData name="Lea, Nicholas" userId="1c4fd4ab-1590-4de3-99d6-1ea37c1f55cc" providerId="ADAL" clId="{43C2CDD9-BE2F-4DC3-883E-2D9424727DB1}" dt="2022-08-31T17:28:43.292" v="8845" actId="20577"/>
          <ac:spMkLst>
            <pc:docMk/>
            <pc:sldMk cId="4086176092" sldId="622"/>
            <ac:spMk id="2" creationId="{B12D5E9F-1616-4DC4-8ADB-85D9D01DD542}"/>
          </ac:spMkLst>
        </pc:spChg>
        <pc:spChg chg="mod">
          <ac:chgData name="Lea, Nicholas" userId="1c4fd4ab-1590-4de3-99d6-1ea37c1f55cc" providerId="ADAL" clId="{43C2CDD9-BE2F-4DC3-883E-2D9424727DB1}" dt="2022-08-31T17:31:08.976" v="8998" actId="20577"/>
          <ac:spMkLst>
            <pc:docMk/>
            <pc:sldMk cId="4086176092" sldId="622"/>
            <ac:spMk id="3" creationId="{388CFD10-CE70-4312-9A25-17053DC33590}"/>
          </ac:spMkLst>
        </pc:spChg>
      </pc:sldChg>
      <pc:sldChg chg="modSp add mod">
        <pc:chgData name="Lea, Nicholas" userId="1c4fd4ab-1590-4de3-99d6-1ea37c1f55cc" providerId="ADAL" clId="{43C2CDD9-BE2F-4DC3-883E-2D9424727DB1}" dt="2022-04-19T20:47:39.419" v="4320" actId="20577"/>
        <pc:sldMkLst>
          <pc:docMk/>
          <pc:sldMk cId="1771141327" sldId="623"/>
        </pc:sldMkLst>
        <pc:spChg chg="mod">
          <ac:chgData name="Lea, Nicholas" userId="1c4fd4ab-1590-4de3-99d6-1ea37c1f55cc" providerId="ADAL" clId="{43C2CDD9-BE2F-4DC3-883E-2D9424727DB1}" dt="2022-04-19T20:47:39.419" v="4320" actId="20577"/>
          <ac:spMkLst>
            <pc:docMk/>
            <pc:sldMk cId="1771141327" sldId="623"/>
            <ac:spMk id="2" creationId="{3642DE9E-9726-44C5-ADF4-08B0FC66DAD9}"/>
          </ac:spMkLst>
        </pc:spChg>
      </pc:sldChg>
      <pc:sldChg chg="modSp add mod">
        <pc:chgData name="Lea, Nicholas" userId="1c4fd4ab-1590-4de3-99d6-1ea37c1f55cc" providerId="ADAL" clId="{43C2CDD9-BE2F-4DC3-883E-2D9424727DB1}" dt="2022-04-19T20:48:12.134" v="4345" actId="20577"/>
        <pc:sldMkLst>
          <pc:docMk/>
          <pc:sldMk cId="4131230101" sldId="624"/>
        </pc:sldMkLst>
        <pc:spChg chg="mod">
          <ac:chgData name="Lea, Nicholas" userId="1c4fd4ab-1590-4de3-99d6-1ea37c1f55cc" providerId="ADAL" clId="{43C2CDD9-BE2F-4DC3-883E-2D9424727DB1}" dt="2022-04-19T20:48:12.134" v="4345" actId="20577"/>
          <ac:spMkLst>
            <pc:docMk/>
            <pc:sldMk cId="4131230101" sldId="624"/>
            <ac:spMk id="2" creationId="{3642DE9E-9726-44C5-ADF4-08B0FC66DAD9}"/>
          </ac:spMkLst>
        </pc:spChg>
      </pc:sldChg>
      <pc:sldChg chg="addSp modSp add mod">
        <pc:chgData name="Lea, Nicholas" userId="1c4fd4ab-1590-4de3-99d6-1ea37c1f55cc" providerId="ADAL" clId="{43C2CDD9-BE2F-4DC3-883E-2D9424727DB1}" dt="2022-08-31T18:36:14.706" v="11711" actId="1076"/>
        <pc:sldMkLst>
          <pc:docMk/>
          <pc:sldMk cId="4289902852" sldId="625"/>
        </pc:sldMkLst>
        <pc:spChg chg="mod">
          <ac:chgData name="Lea, Nicholas" userId="1c4fd4ab-1590-4de3-99d6-1ea37c1f55cc" providerId="ADAL" clId="{43C2CDD9-BE2F-4DC3-883E-2D9424727DB1}" dt="2022-04-19T20:48:23.382" v="4363" actId="20577"/>
          <ac:spMkLst>
            <pc:docMk/>
            <pc:sldMk cId="4289902852" sldId="625"/>
            <ac:spMk id="2" creationId="{6E836DA9-5BBB-492E-B175-E00884BE3FFC}"/>
          </ac:spMkLst>
        </pc:spChg>
        <pc:spChg chg="mod">
          <ac:chgData name="Lea, Nicholas" userId="1c4fd4ab-1590-4de3-99d6-1ea37c1f55cc" providerId="ADAL" clId="{43C2CDD9-BE2F-4DC3-883E-2D9424727DB1}" dt="2022-08-31T18:36:09.787" v="11710" actId="27636"/>
          <ac:spMkLst>
            <pc:docMk/>
            <pc:sldMk cId="4289902852" sldId="625"/>
            <ac:spMk id="3" creationId="{02F9B183-CD51-467D-A742-E09873F13D21}"/>
          </ac:spMkLst>
        </pc:spChg>
        <pc:picChg chg="add mod">
          <ac:chgData name="Lea, Nicholas" userId="1c4fd4ab-1590-4de3-99d6-1ea37c1f55cc" providerId="ADAL" clId="{43C2CDD9-BE2F-4DC3-883E-2D9424727DB1}" dt="2022-08-31T18:36:14.706" v="11711" actId="1076"/>
          <ac:picMkLst>
            <pc:docMk/>
            <pc:sldMk cId="4289902852" sldId="625"/>
            <ac:picMk id="1026" creationId="{765764E6-7B0C-725E-0B47-3AE3E10B25F1}"/>
          </ac:picMkLst>
        </pc:picChg>
      </pc:sldChg>
      <pc:sldChg chg="addSp modSp add mod ord">
        <pc:chgData name="Lea, Nicholas" userId="1c4fd4ab-1590-4de3-99d6-1ea37c1f55cc" providerId="ADAL" clId="{43C2CDD9-BE2F-4DC3-883E-2D9424727DB1}" dt="2022-08-31T18:00:32.130" v="11693" actId="14100"/>
        <pc:sldMkLst>
          <pc:docMk/>
          <pc:sldMk cId="2938116327" sldId="626"/>
        </pc:sldMkLst>
        <pc:spChg chg="mod">
          <ac:chgData name="Lea, Nicholas" userId="1c4fd4ab-1590-4de3-99d6-1ea37c1f55cc" providerId="ADAL" clId="{43C2CDD9-BE2F-4DC3-883E-2D9424727DB1}" dt="2022-08-31T17:55:49.902" v="11281" actId="20577"/>
          <ac:spMkLst>
            <pc:docMk/>
            <pc:sldMk cId="2938116327" sldId="626"/>
            <ac:spMk id="2" creationId="{6E836DA9-5BBB-492E-B175-E00884BE3FFC}"/>
          </ac:spMkLst>
        </pc:spChg>
        <pc:spChg chg="mod">
          <ac:chgData name="Lea, Nicholas" userId="1c4fd4ab-1590-4de3-99d6-1ea37c1f55cc" providerId="ADAL" clId="{43C2CDD9-BE2F-4DC3-883E-2D9424727DB1}" dt="2022-08-31T17:57:10.437" v="11544" actId="20577"/>
          <ac:spMkLst>
            <pc:docMk/>
            <pc:sldMk cId="2938116327" sldId="626"/>
            <ac:spMk id="3" creationId="{02F9B183-CD51-467D-A742-E09873F13D21}"/>
          </ac:spMkLst>
        </pc:spChg>
        <pc:spChg chg="add mod">
          <ac:chgData name="Lea, Nicholas" userId="1c4fd4ab-1590-4de3-99d6-1ea37c1f55cc" providerId="ADAL" clId="{43C2CDD9-BE2F-4DC3-883E-2D9424727DB1}" dt="2022-08-31T17:57:57.440" v="11547" actId="164"/>
          <ac:spMkLst>
            <pc:docMk/>
            <pc:sldMk cId="2938116327" sldId="626"/>
            <ac:spMk id="6" creationId="{E9869D93-D115-BA11-9026-65B4B49E633E}"/>
          </ac:spMkLst>
        </pc:spChg>
        <pc:spChg chg="add mod">
          <ac:chgData name="Lea, Nicholas" userId="1c4fd4ab-1590-4de3-99d6-1ea37c1f55cc" providerId="ADAL" clId="{43C2CDD9-BE2F-4DC3-883E-2D9424727DB1}" dt="2022-08-31T17:57:57.440" v="11547" actId="164"/>
          <ac:spMkLst>
            <pc:docMk/>
            <pc:sldMk cId="2938116327" sldId="626"/>
            <ac:spMk id="7" creationId="{627A48DC-00F2-C64E-6E77-8D405210B0CE}"/>
          </ac:spMkLst>
        </pc:spChg>
        <pc:spChg chg="add mod">
          <ac:chgData name="Lea, Nicholas" userId="1c4fd4ab-1590-4de3-99d6-1ea37c1f55cc" providerId="ADAL" clId="{43C2CDD9-BE2F-4DC3-883E-2D9424727DB1}" dt="2022-08-31T17:57:57.440" v="11547" actId="164"/>
          <ac:spMkLst>
            <pc:docMk/>
            <pc:sldMk cId="2938116327" sldId="626"/>
            <ac:spMk id="8" creationId="{974EED1E-8CC1-5A18-42D8-8B6211566D20}"/>
          </ac:spMkLst>
        </pc:spChg>
        <pc:spChg chg="add mod">
          <ac:chgData name="Lea, Nicholas" userId="1c4fd4ab-1590-4de3-99d6-1ea37c1f55cc" providerId="ADAL" clId="{43C2CDD9-BE2F-4DC3-883E-2D9424727DB1}" dt="2022-08-31T17:57:57.440" v="11547" actId="164"/>
          <ac:spMkLst>
            <pc:docMk/>
            <pc:sldMk cId="2938116327" sldId="626"/>
            <ac:spMk id="9" creationId="{A481A8A9-62E5-C7AE-1491-7C413B785B52}"/>
          </ac:spMkLst>
        </pc:spChg>
        <pc:spChg chg="add mod">
          <ac:chgData name="Lea, Nicholas" userId="1c4fd4ab-1590-4de3-99d6-1ea37c1f55cc" providerId="ADAL" clId="{43C2CDD9-BE2F-4DC3-883E-2D9424727DB1}" dt="2022-08-31T17:57:57.440" v="11547" actId="164"/>
          <ac:spMkLst>
            <pc:docMk/>
            <pc:sldMk cId="2938116327" sldId="626"/>
            <ac:spMk id="10" creationId="{826F4B9F-7576-87E7-7E24-0309FB30B51D}"/>
          </ac:spMkLst>
        </pc:spChg>
        <pc:spChg chg="add mod">
          <ac:chgData name="Lea, Nicholas" userId="1c4fd4ab-1590-4de3-99d6-1ea37c1f55cc" providerId="ADAL" clId="{43C2CDD9-BE2F-4DC3-883E-2D9424727DB1}" dt="2022-08-31T17:57:57.440" v="11547" actId="164"/>
          <ac:spMkLst>
            <pc:docMk/>
            <pc:sldMk cId="2938116327" sldId="626"/>
            <ac:spMk id="11" creationId="{8AE925F8-AB39-7968-AB17-5F2319271343}"/>
          </ac:spMkLst>
        </pc:spChg>
        <pc:spChg chg="add mod">
          <ac:chgData name="Lea, Nicholas" userId="1c4fd4ab-1590-4de3-99d6-1ea37c1f55cc" providerId="ADAL" clId="{43C2CDD9-BE2F-4DC3-883E-2D9424727DB1}" dt="2022-08-31T17:57:57.440" v="11547" actId="164"/>
          <ac:spMkLst>
            <pc:docMk/>
            <pc:sldMk cId="2938116327" sldId="626"/>
            <ac:spMk id="12" creationId="{51D64857-5866-87CE-353B-11D60B50E819}"/>
          </ac:spMkLst>
        </pc:spChg>
        <pc:spChg chg="add mod">
          <ac:chgData name="Lea, Nicholas" userId="1c4fd4ab-1590-4de3-99d6-1ea37c1f55cc" providerId="ADAL" clId="{43C2CDD9-BE2F-4DC3-883E-2D9424727DB1}" dt="2022-08-31T17:57:57.440" v="11547" actId="164"/>
          <ac:spMkLst>
            <pc:docMk/>
            <pc:sldMk cId="2938116327" sldId="626"/>
            <ac:spMk id="13" creationId="{9DE35DB8-1F12-8A3E-D68C-718B59916F09}"/>
          </ac:spMkLst>
        </pc:spChg>
        <pc:spChg chg="add mod">
          <ac:chgData name="Lea, Nicholas" userId="1c4fd4ab-1590-4de3-99d6-1ea37c1f55cc" providerId="ADAL" clId="{43C2CDD9-BE2F-4DC3-883E-2D9424727DB1}" dt="2022-08-31T17:57:57.440" v="11547" actId="164"/>
          <ac:spMkLst>
            <pc:docMk/>
            <pc:sldMk cId="2938116327" sldId="626"/>
            <ac:spMk id="14" creationId="{2685DE4A-38B7-BAC7-8DA8-D9C44F165210}"/>
          </ac:spMkLst>
        </pc:spChg>
        <pc:spChg chg="add mod">
          <ac:chgData name="Lea, Nicholas" userId="1c4fd4ab-1590-4de3-99d6-1ea37c1f55cc" providerId="ADAL" clId="{43C2CDD9-BE2F-4DC3-883E-2D9424727DB1}" dt="2022-08-31T17:57:57.440" v="11547" actId="164"/>
          <ac:spMkLst>
            <pc:docMk/>
            <pc:sldMk cId="2938116327" sldId="626"/>
            <ac:spMk id="15" creationId="{F35DF280-4ED3-9975-FA51-1C6F01B6406B}"/>
          </ac:spMkLst>
        </pc:spChg>
        <pc:spChg chg="add mod">
          <ac:chgData name="Lea, Nicholas" userId="1c4fd4ab-1590-4de3-99d6-1ea37c1f55cc" providerId="ADAL" clId="{43C2CDD9-BE2F-4DC3-883E-2D9424727DB1}" dt="2022-08-31T17:57:57.440" v="11547" actId="164"/>
          <ac:spMkLst>
            <pc:docMk/>
            <pc:sldMk cId="2938116327" sldId="626"/>
            <ac:spMk id="16" creationId="{529C7B8C-13AB-D654-CD26-00755916BC99}"/>
          </ac:spMkLst>
        </pc:spChg>
        <pc:spChg chg="add mod">
          <ac:chgData name="Lea, Nicholas" userId="1c4fd4ab-1590-4de3-99d6-1ea37c1f55cc" providerId="ADAL" clId="{43C2CDD9-BE2F-4DC3-883E-2D9424727DB1}" dt="2022-08-31T17:57:57.440" v="11547" actId="164"/>
          <ac:spMkLst>
            <pc:docMk/>
            <pc:sldMk cId="2938116327" sldId="626"/>
            <ac:spMk id="17" creationId="{398D8689-CBF0-D814-F13A-62EFB1F9EB84}"/>
          </ac:spMkLst>
        </pc:spChg>
        <pc:spChg chg="add mod">
          <ac:chgData name="Lea, Nicholas" userId="1c4fd4ab-1590-4de3-99d6-1ea37c1f55cc" providerId="ADAL" clId="{43C2CDD9-BE2F-4DC3-883E-2D9424727DB1}" dt="2022-08-31T17:57:57.440" v="11547" actId="164"/>
          <ac:spMkLst>
            <pc:docMk/>
            <pc:sldMk cId="2938116327" sldId="626"/>
            <ac:spMk id="18" creationId="{BA576801-B83A-B8CC-585A-1B75AE0AFB87}"/>
          </ac:spMkLst>
        </pc:spChg>
        <pc:spChg chg="add mod">
          <ac:chgData name="Lea, Nicholas" userId="1c4fd4ab-1590-4de3-99d6-1ea37c1f55cc" providerId="ADAL" clId="{43C2CDD9-BE2F-4DC3-883E-2D9424727DB1}" dt="2022-08-31T17:59:48.502" v="11642" actId="114"/>
          <ac:spMkLst>
            <pc:docMk/>
            <pc:sldMk cId="2938116327" sldId="626"/>
            <ac:spMk id="19" creationId="{3BF47A2C-9077-56AC-994B-75328D53E5EE}"/>
          </ac:spMkLst>
        </pc:spChg>
        <pc:spChg chg="add mod">
          <ac:chgData name="Lea, Nicholas" userId="1c4fd4ab-1590-4de3-99d6-1ea37c1f55cc" providerId="ADAL" clId="{43C2CDD9-BE2F-4DC3-883E-2D9424727DB1}" dt="2022-08-31T17:59:48.502" v="11642" actId="114"/>
          <ac:spMkLst>
            <pc:docMk/>
            <pc:sldMk cId="2938116327" sldId="626"/>
            <ac:spMk id="20" creationId="{1581D8A7-B4F4-27B2-2362-F1DE7DA334A0}"/>
          </ac:spMkLst>
        </pc:spChg>
        <pc:spChg chg="add mod">
          <ac:chgData name="Lea, Nicholas" userId="1c4fd4ab-1590-4de3-99d6-1ea37c1f55cc" providerId="ADAL" clId="{43C2CDD9-BE2F-4DC3-883E-2D9424727DB1}" dt="2022-08-31T18:00:32.130" v="11693" actId="14100"/>
          <ac:spMkLst>
            <pc:docMk/>
            <pc:sldMk cId="2938116327" sldId="626"/>
            <ac:spMk id="22" creationId="{29E04557-D674-1B6D-3061-6DEA1521EB10}"/>
          </ac:spMkLst>
        </pc:spChg>
        <pc:spChg chg="add mod">
          <ac:chgData name="Lea, Nicholas" userId="1c4fd4ab-1590-4de3-99d6-1ea37c1f55cc" providerId="ADAL" clId="{43C2CDD9-BE2F-4DC3-883E-2D9424727DB1}" dt="2022-08-31T17:59:54.697" v="11643" actId="113"/>
          <ac:spMkLst>
            <pc:docMk/>
            <pc:sldMk cId="2938116327" sldId="626"/>
            <ac:spMk id="23" creationId="{F3168C65-639F-487D-239E-D7E54AD79B5A}"/>
          </ac:spMkLst>
        </pc:spChg>
        <pc:spChg chg="add mod">
          <ac:chgData name="Lea, Nicholas" userId="1c4fd4ab-1590-4de3-99d6-1ea37c1f55cc" providerId="ADAL" clId="{43C2CDD9-BE2F-4DC3-883E-2D9424727DB1}" dt="2022-08-31T17:59:54.697" v="11643" actId="113"/>
          <ac:spMkLst>
            <pc:docMk/>
            <pc:sldMk cId="2938116327" sldId="626"/>
            <ac:spMk id="24" creationId="{375A253A-9167-A8C2-7A9D-7F045A518132}"/>
          </ac:spMkLst>
        </pc:spChg>
        <pc:spChg chg="add mod">
          <ac:chgData name="Lea, Nicholas" userId="1c4fd4ab-1590-4de3-99d6-1ea37c1f55cc" providerId="ADAL" clId="{43C2CDD9-BE2F-4DC3-883E-2D9424727DB1}" dt="2022-08-31T17:59:54.697" v="11643" actId="113"/>
          <ac:spMkLst>
            <pc:docMk/>
            <pc:sldMk cId="2938116327" sldId="626"/>
            <ac:spMk id="25" creationId="{66EA5570-5E45-630A-AE6B-CB42245D0B4B}"/>
          </ac:spMkLst>
        </pc:spChg>
        <pc:grpChg chg="add mod">
          <ac:chgData name="Lea, Nicholas" userId="1c4fd4ab-1590-4de3-99d6-1ea37c1f55cc" providerId="ADAL" clId="{43C2CDD9-BE2F-4DC3-883E-2D9424727DB1}" dt="2022-08-31T17:58:14.133" v="11551" actId="1076"/>
          <ac:grpSpMkLst>
            <pc:docMk/>
            <pc:sldMk cId="2938116327" sldId="626"/>
            <ac:grpSpMk id="21" creationId="{A6BF4FF5-7CFE-61D8-5594-EAA10BA37F97}"/>
          </ac:grpSpMkLst>
        </pc:grpChg>
        <pc:cxnChg chg="add mod">
          <ac:chgData name="Lea, Nicholas" userId="1c4fd4ab-1590-4de3-99d6-1ea37c1f55cc" providerId="ADAL" clId="{43C2CDD9-BE2F-4DC3-883E-2D9424727DB1}" dt="2022-08-31T17:57:57.440" v="11547" actId="164"/>
          <ac:cxnSpMkLst>
            <pc:docMk/>
            <pc:sldMk cId="2938116327" sldId="626"/>
            <ac:cxnSpMk id="4" creationId="{5AAE20F9-539D-2597-3FF2-BF2FB4EAEA43}"/>
          </ac:cxnSpMkLst>
        </pc:cxnChg>
        <pc:cxnChg chg="add mod">
          <ac:chgData name="Lea, Nicholas" userId="1c4fd4ab-1590-4de3-99d6-1ea37c1f55cc" providerId="ADAL" clId="{43C2CDD9-BE2F-4DC3-883E-2D9424727DB1}" dt="2022-08-31T17:57:57.440" v="11547" actId="164"/>
          <ac:cxnSpMkLst>
            <pc:docMk/>
            <pc:sldMk cId="2938116327" sldId="626"/>
            <ac:cxnSpMk id="5" creationId="{F13843E3-A69C-D7D8-A4A2-696F15CED631}"/>
          </ac:cxnSpMkLst>
        </pc:cxnChg>
      </pc:sldChg>
      <pc:sldChg chg="modSp add mod">
        <pc:chgData name="Lea, Nicholas" userId="1c4fd4ab-1590-4de3-99d6-1ea37c1f55cc" providerId="ADAL" clId="{43C2CDD9-BE2F-4DC3-883E-2D9424727DB1}" dt="2022-04-19T20:50:55.758" v="4458" actId="20577"/>
        <pc:sldMkLst>
          <pc:docMk/>
          <pc:sldMk cId="3634885394" sldId="627"/>
        </pc:sldMkLst>
        <pc:spChg chg="mod">
          <ac:chgData name="Lea, Nicholas" userId="1c4fd4ab-1590-4de3-99d6-1ea37c1f55cc" providerId="ADAL" clId="{43C2CDD9-BE2F-4DC3-883E-2D9424727DB1}" dt="2022-04-19T20:50:55.758" v="4458" actId="20577"/>
          <ac:spMkLst>
            <pc:docMk/>
            <pc:sldMk cId="3634885394" sldId="627"/>
            <ac:spMk id="2" creationId="{3642DE9E-9726-44C5-ADF4-08B0FC66DAD9}"/>
          </ac:spMkLst>
        </pc:spChg>
      </pc:sldChg>
      <pc:sldChg chg="add">
        <pc:chgData name="Lea, Nicholas" userId="1c4fd4ab-1590-4de3-99d6-1ea37c1f55cc" providerId="ADAL" clId="{43C2CDD9-BE2F-4DC3-883E-2D9424727DB1}" dt="2022-04-19T20:50:44.817" v="4397"/>
        <pc:sldMkLst>
          <pc:docMk/>
          <pc:sldMk cId="506363592" sldId="628"/>
        </pc:sldMkLst>
      </pc:sldChg>
      <pc:sldChg chg="modSp add mod">
        <pc:chgData name="Lea, Nicholas" userId="1c4fd4ab-1590-4de3-99d6-1ea37c1f55cc" providerId="ADAL" clId="{43C2CDD9-BE2F-4DC3-883E-2D9424727DB1}" dt="2022-04-19T20:51:55.644" v="4496" actId="20577"/>
        <pc:sldMkLst>
          <pc:docMk/>
          <pc:sldMk cId="2678062972" sldId="629"/>
        </pc:sldMkLst>
        <pc:spChg chg="mod">
          <ac:chgData name="Lea, Nicholas" userId="1c4fd4ab-1590-4de3-99d6-1ea37c1f55cc" providerId="ADAL" clId="{43C2CDD9-BE2F-4DC3-883E-2D9424727DB1}" dt="2022-04-19T20:51:51.037" v="4482" actId="20577"/>
          <ac:spMkLst>
            <pc:docMk/>
            <pc:sldMk cId="2678062972" sldId="629"/>
            <ac:spMk id="2" creationId="{3642DE9E-9726-44C5-ADF4-08B0FC66DAD9}"/>
          </ac:spMkLst>
        </pc:spChg>
        <pc:spChg chg="mod">
          <ac:chgData name="Lea, Nicholas" userId="1c4fd4ab-1590-4de3-99d6-1ea37c1f55cc" providerId="ADAL" clId="{43C2CDD9-BE2F-4DC3-883E-2D9424727DB1}" dt="2022-04-19T20:51:55.644" v="4496" actId="20577"/>
          <ac:spMkLst>
            <pc:docMk/>
            <pc:sldMk cId="2678062972" sldId="629"/>
            <ac:spMk id="3" creationId="{DAE8B1BA-B43F-4960-BE44-30352B2B0268}"/>
          </ac:spMkLst>
        </pc:spChg>
      </pc:sldChg>
      <pc:sldChg chg="addSp delSp modSp add mod">
        <pc:chgData name="Lea, Nicholas" userId="1c4fd4ab-1590-4de3-99d6-1ea37c1f55cc" providerId="ADAL" clId="{43C2CDD9-BE2F-4DC3-883E-2D9424727DB1}" dt="2022-11-08T19:38:18.097" v="14565" actId="20577"/>
        <pc:sldMkLst>
          <pc:docMk/>
          <pc:sldMk cId="1438385377" sldId="630"/>
        </pc:sldMkLst>
        <pc:spChg chg="mod">
          <ac:chgData name="Lea, Nicholas" userId="1c4fd4ab-1590-4de3-99d6-1ea37c1f55cc" providerId="ADAL" clId="{43C2CDD9-BE2F-4DC3-883E-2D9424727DB1}" dt="2022-04-21T19:21:20.514" v="4661" actId="20577"/>
          <ac:spMkLst>
            <pc:docMk/>
            <pc:sldMk cId="1438385377" sldId="630"/>
            <ac:spMk id="2" creationId="{F1744A95-090F-456D-91E5-8F8FE4A377E7}"/>
          </ac:spMkLst>
        </pc:spChg>
        <pc:spChg chg="mod">
          <ac:chgData name="Lea, Nicholas" userId="1c4fd4ab-1590-4de3-99d6-1ea37c1f55cc" providerId="ADAL" clId="{43C2CDD9-BE2F-4DC3-883E-2D9424727DB1}" dt="2022-11-08T19:38:18.097" v="14565" actId="20577"/>
          <ac:spMkLst>
            <pc:docMk/>
            <pc:sldMk cId="1438385377" sldId="630"/>
            <ac:spMk id="3" creationId="{26886224-B022-445F-863C-36DEE5D14AC8}"/>
          </ac:spMkLst>
        </pc:spChg>
        <pc:spChg chg="add del mod">
          <ac:chgData name="Lea, Nicholas" userId="1c4fd4ab-1590-4de3-99d6-1ea37c1f55cc" providerId="ADAL" clId="{43C2CDD9-BE2F-4DC3-883E-2D9424727DB1}" dt="2022-04-21T19:21:39.639" v="4733"/>
          <ac:spMkLst>
            <pc:docMk/>
            <pc:sldMk cId="1438385377" sldId="630"/>
            <ac:spMk id="5" creationId="{F685B341-546E-4EB8-B8AF-5192805560B1}"/>
          </ac:spMkLst>
        </pc:spChg>
        <pc:spChg chg="add del mod">
          <ac:chgData name="Lea, Nicholas" userId="1c4fd4ab-1590-4de3-99d6-1ea37c1f55cc" providerId="ADAL" clId="{43C2CDD9-BE2F-4DC3-883E-2D9424727DB1}" dt="2022-11-03T20:27:58.672" v="13969" actId="478"/>
          <ac:spMkLst>
            <pc:docMk/>
            <pc:sldMk cId="1438385377" sldId="630"/>
            <ac:spMk id="6" creationId="{872C63A9-0298-406B-986E-7846B8FE6ECF}"/>
          </ac:spMkLst>
        </pc:spChg>
        <pc:graphicFrameChg chg="add mod modGraphic">
          <ac:chgData name="Lea, Nicholas" userId="1c4fd4ab-1590-4de3-99d6-1ea37c1f55cc" providerId="ADAL" clId="{43C2CDD9-BE2F-4DC3-883E-2D9424727DB1}" dt="2022-11-08T19:37:35.240" v="14537" actId="1076"/>
          <ac:graphicFrameMkLst>
            <pc:docMk/>
            <pc:sldMk cId="1438385377" sldId="630"/>
            <ac:graphicFrameMk id="4" creationId="{0879B21C-6386-53C4-2F1B-4DF1384767B9}"/>
          </ac:graphicFrameMkLst>
        </pc:graphicFrameChg>
        <pc:graphicFrameChg chg="add del mod">
          <ac:chgData name="Lea, Nicholas" userId="1c4fd4ab-1590-4de3-99d6-1ea37c1f55cc" providerId="ADAL" clId="{43C2CDD9-BE2F-4DC3-883E-2D9424727DB1}" dt="2022-11-08T19:36:52.761" v="14498"/>
          <ac:graphicFrameMkLst>
            <pc:docMk/>
            <pc:sldMk cId="1438385377" sldId="630"/>
            <ac:graphicFrameMk id="5" creationId="{EAA3FCCA-69DE-F893-C420-62E912334A18}"/>
          </ac:graphicFrameMkLst>
        </pc:graphicFrameChg>
        <pc:picChg chg="del">
          <ac:chgData name="Lea, Nicholas" userId="1c4fd4ab-1590-4de3-99d6-1ea37c1f55cc" providerId="ADAL" clId="{43C2CDD9-BE2F-4DC3-883E-2D9424727DB1}" dt="2022-04-21T19:20:08.643" v="4540" actId="478"/>
          <ac:picMkLst>
            <pc:docMk/>
            <pc:sldMk cId="1438385377" sldId="630"/>
            <ac:picMk id="4" creationId="{DF3A063D-F759-47A3-BC7F-13430545A447}"/>
          </ac:picMkLst>
        </pc:picChg>
      </pc:sldChg>
      <pc:sldChg chg="addSp delSp modSp add mod">
        <pc:chgData name="Lea, Nicholas" userId="1c4fd4ab-1590-4de3-99d6-1ea37c1f55cc" providerId="ADAL" clId="{43C2CDD9-BE2F-4DC3-883E-2D9424727DB1}" dt="2022-11-08T19:38:42.369" v="14572" actId="27636"/>
        <pc:sldMkLst>
          <pc:docMk/>
          <pc:sldMk cId="311228027" sldId="631"/>
        </pc:sldMkLst>
        <pc:spChg chg="mod">
          <ac:chgData name="Lea, Nicholas" userId="1c4fd4ab-1590-4de3-99d6-1ea37c1f55cc" providerId="ADAL" clId="{43C2CDD9-BE2F-4DC3-883E-2D9424727DB1}" dt="2022-08-31T17:22:50.242" v="8563" actId="1076"/>
          <ac:spMkLst>
            <pc:docMk/>
            <pc:sldMk cId="311228027" sldId="631"/>
            <ac:spMk id="3" creationId="{26886224-B022-445F-863C-36DEE5D14AC8}"/>
          </ac:spMkLst>
        </pc:spChg>
        <pc:spChg chg="del">
          <ac:chgData name="Lea, Nicholas" userId="1c4fd4ab-1590-4de3-99d6-1ea37c1f55cc" providerId="ADAL" clId="{43C2CDD9-BE2F-4DC3-883E-2D9424727DB1}" dt="2022-08-31T17:14:38.386" v="8106" actId="478"/>
          <ac:spMkLst>
            <pc:docMk/>
            <pc:sldMk cId="311228027" sldId="631"/>
            <ac:spMk id="5" creationId="{F685B341-546E-4EB8-B8AF-5192805560B1}"/>
          </ac:spMkLst>
        </pc:spChg>
        <pc:spChg chg="add mod">
          <ac:chgData name="Lea, Nicholas" userId="1c4fd4ab-1590-4de3-99d6-1ea37c1f55cc" providerId="ADAL" clId="{43C2CDD9-BE2F-4DC3-883E-2D9424727DB1}" dt="2022-11-08T19:38:42.369" v="14572" actId="27636"/>
          <ac:spMkLst>
            <pc:docMk/>
            <pc:sldMk cId="311228027" sldId="631"/>
            <ac:spMk id="6" creationId="{C4CD1D98-87B6-0EEC-05CD-B87A9B27A52B}"/>
          </ac:spMkLst>
        </pc:spChg>
        <pc:picChg chg="add del mod">
          <ac:chgData name="Lea, Nicholas" userId="1c4fd4ab-1590-4de3-99d6-1ea37c1f55cc" providerId="ADAL" clId="{43C2CDD9-BE2F-4DC3-883E-2D9424727DB1}" dt="2022-08-31T17:22:21.426" v="8550"/>
          <ac:picMkLst>
            <pc:docMk/>
            <pc:sldMk cId="311228027" sldId="631"/>
            <ac:picMk id="7" creationId="{5E2A3931-5924-0927-4B81-5421789A508D}"/>
          </ac:picMkLst>
        </pc:picChg>
      </pc:sldChg>
      <pc:sldChg chg="add del">
        <pc:chgData name="Lea, Nicholas" userId="1c4fd4ab-1590-4de3-99d6-1ea37c1f55cc" providerId="ADAL" clId="{43C2CDD9-BE2F-4DC3-883E-2D9424727DB1}" dt="2022-04-21T19:29:18.551" v="4874" actId="47"/>
        <pc:sldMkLst>
          <pc:docMk/>
          <pc:sldMk cId="3882109873" sldId="632"/>
        </pc:sldMkLst>
      </pc:sldChg>
      <pc:sldChg chg="addSp delSp modSp add mod">
        <pc:chgData name="Lea, Nicholas" userId="1c4fd4ab-1590-4de3-99d6-1ea37c1f55cc" providerId="ADAL" clId="{43C2CDD9-BE2F-4DC3-883E-2D9424727DB1}" dt="2022-06-01T17:07:18.795" v="5552" actId="732"/>
        <pc:sldMkLst>
          <pc:docMk/>
          <pc:sldMk cId="2985586950" sldId="633"/>
        </pc:sldMkLst>
        <pc:spChg chg="mod">
          <ac:chgData name="Lea, Nicholas" userId="1c4fd4ab-1590-4de3-99d6-1ea37c1f55cc" providerId="ADAL" clId="{43C2CDD9-BE2F-4DC3-883E-2D9424727DB1}" dt="2022-06-01T17:00:54.996" v="5539" actId="27636"/>
          <ac:spMkLst>
            <pc:docMk/>
            <pc:sldMk cId="2985586950" sldId="633"/>
            <ac:spMk id="3" creationId="{CD5A2BF5-AD90-4437-A1D0-5431EC58A1CF}"/>
          </ac:spMkLst>
        </pc:spChg>
        <pc:spChg chg="add del mod">
          <ac:chgData name="Lea, Nicholas" userId="1c4fd4ab-1590-4de3-99d6-1ea37c1f55cc" providerId="ADAL" clId="{43C2CDD9-BE2F-4DC3-883E-2D9424727DB1}" dt="2022-06-01T17:06:26.432" v="5540" actId="478"/>
          <ac:spMkLst>
            <pc:docMk/>
            <pc:sldMk cId="2985586950" sldId="633"/>
            <ac:spMk id="8" creationId="{F79D8BA1-328D-4DF8-B9A0-2262BCD110DB}"/>
          </ac:spMkLst>
        </pc:spChg>
        <pc:grpChg chg="del">
          <ac:chgData name="Lea, Nicholas" userId="1c4fd4ab-1590-4de3-99d6-1ea37c1f55cc" providerId="ADAL" clId="{43C2CDD9-BE2F-4DC3-883E-2D9424727DB1}" dt="2022-06-01T17:06:28.010" v="5541" actId="478"/>
          <ac:grpSpMkLst>
            <pc:docMk/>
            <pc:sldMk cId="2985586950" sldId="633"/>
            <ac:grpSpMk id="4" creationId="{0D08BCEC-549C-4868-9481-F3E01E340D03}"/>
          </ac:grpSpMkLst>
        </pc:grpChg>
        <pc:picChg chg="add mod modCrop">
          <ac:chgData name="Lea, Nicholas" userId="1c4fd4ab-1590-4de3-99d6-1ea37c1f55cc" providerId="ADAL" clId="{43C2CDD9-BE2F-4DC3-883E-2D9424727DB1}" dt="2022-06-01T17:07:18.795" v="5552" actId="732"/>
          <ac:picMkLst>
            <pc:docMk/>
            <pc:sldMk cId="2985586950" sldId="633"/>
            <ac:picMk id="10" creationId="{5040285C-286F-4E93-B1CD-856BC785A147}"/>
          </ac:picMkLst>
        </pc:picChg>
      </pc:sldChg>
      <pc:sldChg chg="addSp delSp modSp add mod">
        <pc:chgData name="Lea, Nicholas" userId="1c4fd4ab-1590-4de3-99d6-1ea37c1f55cc" providerId="ADAL" clId="{43C2CDD9-BE2F-4DC3-883E-2D9424727DB1}" dt="2022-06-01T17:19:06.665" v="5602" actId="20577"/>
        <pc:sldMkLst>
          <pc:docMk/>
          <pc:sldMk cId="3847090649" sldId="634"/>
        </pc:sldMkLst>
        <pc:spChg chg="mod">
          <ac:chgData name="Lea, Nicholas" userId="1c4fd4ab-1590-4de3-99d6-1ea37c1f55cc" providerId="ADAL" clId="{43C2CDD9-BE2F-4DC3-883E-2D9424727DB1}" dt="2022-06-01T17:19:06.665" v="5602" actId="20577"/>
          <ac:spMkLst>
            <pc:docMk/>
            <pc:sldMk cId="3847090649" sldId="634"/>
            <ac:spMk id="3" creationId="{6906326D-8347-4CFC-8A25-0C98503260D9}"/>
          </ac:spMkLst>
        </pc:spChg>
        <pc:spChg chg="add del mod">
          <ac:chgData name="Lea, Nicholas" userId="1c4fd4ab-1590-4de3-99d6-1ea37c1f55cc" providerId="ADAL" clId="{43C2CDD9-BE2F-4DC3-883E-2D9424727DB1}" dt="2022-06-01T17:18:34.239" v="5560" actId="478"/>
          <ac:spMkLst>
            <pc:docMk/>
            <pc:sldMk cId="3847090649" sldId="634"/>
            <ac:spMk id="14" creationId="{9B8ED1DF-E5E6-442F-9D62-112045418D99}"/>
          </ac:spMkLst>
        </pc:spChg>
        <pc:grpChg chg="del">
          <ac:chgData name="Lea, Nicholas" userId="1c4fd4ab-1590-4de3-99d6-1ea37c1f55cc" providerId="ADAL" clId="{43C2CDD9-BE2F-4DC3-883E-2D9424727DB1}" dt="2022-04-25T13:51:06.551" v="4967" actId="478"/>
          <ac:grpSpMkLst>
            <pc:docMk/>
            <pc:sldMk cId="3847090649" sldId="634"/>
            <ac:grpSpMk id="11" creationId="{E82A4E02-FB99-4C1A-8C27-07F7E473A75A}"/>
          </ac:grpSpMkLst>
        </pc:grpChg>
        <pc:picChg chg="del">
          <ac:chgData name="Lea, Nicholas" userId="1c4fd4ab-1590-4de3-99d6-1ea37c1f55cc" providerId="ADAL" clId="{43C2CDD9-BE2F-4DC3-883E-2D9424727DB1}" dt="2022-04-25T13:51:00.109" v="4965" actId="478"/>
          <ac:picMkLst>
            <pc:docMk/>
            <pc:sldMk cId="3847090649" sldId="634"/>
            <ac:picMk id="4" creationId="{7DF36D3A-DF3F-49E4-8B82-53032D4740EC}"/>
          </ac:picMkLst>
        </pc:picChg>
        <pc:picChg chg="add mod">
          <ac:chgData name="Lea, Nicholas" userId="1c4fd4ab-1590-4de3-99d6-1ea37c1f55cc" providerId="ADAL" clId="{43C2CDD9-BE2F-4DC3-883E-2D9424727DB1}" dt="2022-06-01T17:16:51.490" v="5559" actId="14100"/>
          <ac:picMkLst>
            <pc:docMk/>
            <pc:sldMk cId="3847090649" sldId="634"/>
            <ac:picMk id="5" creationId="{05653EEA-9B9F-463A-81FA-B2D9331B7D07}"/>
          </ac:picMkLst>
        </pc:picChg>
        <pc:picChg chg="add del mod">
          <ac:chgData name="Lea, Nicholas" userId="1c4fd4ab-1590-4de3-99d6-1ea37c1f55cc" providerId="ADAL" clId="{43C2CDD9-BE2F-4DC3-883E-2D9424727DB1}" dt="2022-04-25T14:30:09.383" v="4980" actId="478"/>
          <ac:picMkLst>
            <pc:docMk/>
            <pc:sldMk cId="3847090649" sldId="634"/>
            <ac:picMk id="15" creationId="{4317C237-D714-4782-A3B6-747E0A5CAAFA}"/>
          </ac:picMkLst>
        </pc:picChg>
        <pc:picChg chg="add del mod modCrop">
          <ac:chgData name="Lea, Nicholas" userId="1c4fd4ab-1590-4de3-99d6-1ea37c1f55cc" providerId="ADAL" clId="{43C2CDD9-BE2F-4DC3-883E-2D9424727DB1}" dt="2022-06-01T17:16:36.911" v="5553" actId="478"/>
          <ac:picMkLst>
            <pc:docMk/>
            <pc:sldMk cId="3847090649" sldId="634"/>
            <ac:picMk id="17" creationId="{8BE848BF-6588-4701-BBD8-D9E21FC912F2}"/>
          </ac:picMkLst>
        </pc:picChg>
        <pc:cxnChg chg="del">
          <ac:chgData name="Lea, Nicholas" userId="1c4fd4ab-1590-4de3-99d6-1ea37c1f55cc" providerId="ADAL" clId="{43C2CDD9-BE2F-4DC3-883E-2D9424727DB1}" dt="2022-04-25T13:51:00.109" v="4965" actId="478"/>
          <ac:cxnSpMkLst>
            <pc:docMk/>
            <pc:sldMk cId="3847090649" sldId="634"/>
            <ac:cxnSpMk id="13" creationId="{1E9D7343-2859-47BE-A050-C5CDCE487FFD}"/>
          </ac:cxnSpMkLst>
        </pc:cxnChg>
      </pc:sldChg>
      <pc:sldChg chg="add del">
        <pc:chgData name="Lea, Nicholas" userId="1c4fd4ab-1590-4de3-99d6-1ea37c1f55cc" providerId="ADAL" clId="{43C2CDD9-BE2F-4DC3-883E-2D9424727DB1}" dt="2022-06-01T17:45:57.795" v="6833" actId="47"/>
        <pc:sldMkLst>
          <pc:docMk/>
          <pc:sldMk cId="2489921581" sldId="635"/>
        </pc:sldMkLst>
      </pc:sldChg>
      <pc:sldChg chg="addSp delSp modSp add mod ord">
        <pc:chgData name="Lea, Nicholas" userId="1c4fd4ab-1590-4de3-99d6-1ea37c1f55cc" providerId="ADAL" clId="{43C2CDD9-BE2F-4DC3-883E-2D9424727DB1}" dt="2022-06-01T17:37:36.877" v="6572" actId="14100"/>
        <pc:sldMkLst>
          <pc:docMk/>
          <pc:sldMk cId="108415185" sldId="636"/>
        </pc:sldMkLst>
        <pc:spChg chg="mod">
          <ac:chgData name="Lea, Nicholas" userId="1c4fd4ab-1590-4de3-99d6-1ea37c1f55cc" providerId="ADAL" clId="{43C2CDD9-BE2F-4DC3-883E-2D9424727DB1}" dt="2022-06-01T17:37:08.280" v="6566" actId="6549"/>
          <ac:spMkLst>
            <pc:docMk/>
            <pc:sldMk cId="108415185" sldId="636"/>
            <ac:spMk id="2" creationId="{ECBEDF66-8957-4C85-AF01-DF0EBAAEFA60}"/>
          </ac:spMkLst>
        </pc:spChg>
        <pc:spChg chg="add mod">
          <ac:chgData name="Lea, Nicholas" userId="1c4fd4ab-1590-4de3-99d6-1ea37c1f55cc" providerId="ADAL" clId="{43C2CDD9-BE2F-4DC3-883E-2D9424727DB1}" dt="2022-06-01T17:37:30.508" v="6570" actId="1076"/>
          <ac:spMkLst>
            <pc:docMk/>
            <pc:sldMk cId="108415185" sldId="636"/>
            <ac:spMk id="6" creationId="{20F4FE62-9D12-455C-9B35-A66D7C65AC04}"/>
          </ac:spMkLst>
        </pc:spChg>
        <pc:spChg chg="del mod">
          <ac:chgData name="Lea, Nicholas" userId="1c4fd4ab-1590-4de3-99d6-1ea37c1f55cc" providerId="ADAL" clId="{43C2CDD9-BE2F-4DC3-883E-2D9424727DB1}" dt="2022-06-01T17:30:26.234" v="6414" actId="478"/>
          <ac:spMkLst>
            <pc:docMk/>
            <pc:sldMk cId="108415185" sldId="636"/>
            <ac:spMk id="7" creationId="{00000000-0000-0000-0000-000000000000}"/>
          </ac:spMkLst>
        </pc:spChg>
        <pc:picChg chg="add mod">
          <ac:chgData name="Lea, Nicholas" userId="1c4fd4ab-1590-4de3-99d6-1ea37c1f55cc" providerId="ADAL" clId="{43C2CDD9-BE2F-4DC3-883E-2D9424727DB1}" dt="2022-06-01T17:37:36.877" v="6572" actId="14100"/>
          <ac:picMkLst>
            <pc:docMk/>
            <pc:sldMk cId="108415185" sldId="636"/>
            <ac:picMk id="4" creationId="{7D684B60-B9CE-44F3-9744-120520C8C36B}"/>
          </ac:picMkLst>
        </pc:picChg>
      </pc:sldChg>
      <pc:sldChg chg="addSp delSp modSp add mod">
        <pc:chgData name="Lea, Nicholas" userId="1c4fd4ab-1590-4de3-99d6-1ea37c1f55cc" providerId="ADAL" clId="{43C2CDD9-BE2F-4DC3-883E-2D9424727DB1}" dt="2022-06-01T17:37:04.669" v="6565" actId="6549"/>
        <pc:sldMkLst>
          <pc:docMk/>
          <pc:sldMk cId="2594269228" sldId="637"/>
        </pc:sldMkLst>
        <pc:spChg chg="mod">
          <ac:chgData name="Lea, Nicholas" userId="1c4fd4ab-1590-4de3-99d6-1ea37c1f55cc" providerId="ADAL" clId="{43C2CDD9-BE2F-4DC3-883E-2D9424727DB1}" dt="2022-06-01T17:37:04.669" v="6565" actId="6549"/>
          <ac:spMkLst>
            <pc:docMk/>
            <pc:sldMk cId="2594269228" sldId="637"/>
            <ac:spMk id="2" creationId="{ECBEDF66-8957-4C85-AF01-DF0EBAAEFA60}"/>
          </ac:spMkLst>
        </pc:spChg>
        <pc:spChg chg="add mod">
          <ac:chgData name="Lea, Nicholas" userId="1c4fd4ab-1590-4de3-99d6-1ea37c1f55cc" providerId="ADAL" clId="{43C2CDD9-BE2F-4DC3-883E-2D9424727DB1}" dt="2022-06-01T17:35:18.086" v="6498" actId="14100"/>
          <ac:spMkLst>
            <pc:docMk/>
            <pc:sldMk cId="2594269228" sldId="637"/>
            <ac:spMk id="8" creationId="{564DD911-6AB2-4FCE-B212-E6EBA0AD3E0E}"/>
          </ac:spMkLst>
        </pc:spChg>
        <pc:spChg chg="add mod">
          <ac:chgData name="Lea, Nicholas" userId="1c4fd4ab-1590-4de3-99d6-1ea37c1f55cc" providerId="ADAL" clId="{43C2CDD9-BE2F-4DC3-883E-2D9424727DB1}" dt="2022-06-01T17:35:47.725" v="6561" actId="14100"/>
          <ac:spMkLst>
            <pc:docMk/>
            <pc:sldMk cId="2594269228" sldId="637"/>
            <ac:spMk id="9" creationId="{89054408-3165-4CB5-9B15-8B0DA9964C26}"/>
          </ac:spMkLst>
        </pc:spChg>
        <pc:picChg chg="del mod">
          <ac:chgData name="Lea, Nicholas" userId="1c4fd4ab-1590-4de3-99d6-1ea37c1f55cc" providerId="ADAL" clId="{43C2CDD9-BE2F-4DC3-883E-2D9424727DB1}" dt="2022-06-01T17:33:48.135" v="6454" actId="478"/>
          <ac:picMkLst>
            <pc:docMk/>
            <pc:sldMk cId="2594269228" sldId="637"/>
            <ac:picMk id="4" creationId="{7D684B60-B9CE-44F3-9744-120520C8C36B}"/>
          </ac:picMkLst>
        </pc:picChg>
        <pc:picChg chg="add mod">
          <ac:chgData name="Lea, Nicholas" userId="1c4fd4ab-1590-4de3-99d6-1ea37c1f55cc" providerId="ADAL" clId="{43C2CDD9-BE2F-4DC3-883E-2D9424727DB1}" dt="2022-06-01T17:34:42.508" v="6462" actId="1076"/>
          <ac:picMkLst>
            <pc:docMk/>
            <pc:sldMk cId="2594269228" sldId="637"/>
            <ac:picMk id="5" creationId="{BC755878-9514-4A88-89D4-118B5BFE04B5}"/>
          </ac:picMkLst>
        </pc:picChg>
        <pc:picChg chg="add mod">
          <ac:chgData name="Lea, Nicholas" userId="1c4fd4ab-1590-4de3-99d6-1ea37c1f55cc" providerId="ADAL" clId="{43C2CDD9-BE2F-4DC3-883E-2D9424727DB1}" dt="2022-06-01T17:36:08.557" v="6564" actId="14100"/>
          <ac:picMkLst>
            <pc:docMk/>
            <pc:sldMk cId="2594269228" sldId="637"/>
            <ac:picMk id="7" creationId="{C8BA2191-1237-4F26-AAB1-A337D83407B6}"/>
          </ac:picMkLst>
        </pc:picChg>
      </pc:sldChg>
      <pc:sldChg chg="addSp delSp modSp add mod">
        <pc:chgData name="Lea, Nicholas" userId="1c4fd4ab-1590-4de3-99d6-1ea37c1f55cc" providerId="ADAL" clId="{43C2CDD9-BE2F-4DC3-883E-2D9424727DB1}" dt="2022-06-01T18:31:09.642" v="7286"/>
        <pc:sldMkLst>
          <pc:docMk/>
          <pc:sldMk cId="2919392337" sldId="638"/>
        </pc:sldMkLst>
        <pc:spChg chg="del">
          <ac:chgData name="Lea, Nicholas" userId="1c4fd4ab-1590-4de3-99d6-1ea37c1f55cc" providerId="ADAL" clId="{43C2CDD9-BE2F-4DC3-883E-2D9424727DB1}" dt="2022-06-01T18:31:06.309" v="7284" actId="478"/>
          <ac:spMkLst>
            <pc:docMk/>
            <pc:sldMk cId="2919392337" sldId="638"/>
            <ac:spMk id="2" creationId="{3642DE9E-9726-44C5-ADF4-08B0FC66DAD9}"/>
          </ac:spMkLst>
        </pc:spChg>
        <pc:spChg chg="del">
          <ac:chgData name="Lea, Nicholas" userId="1c4fd4ab-1590-4de3-99d6-1ea37c1f55cc" providerId="ADAL" clId="{43C2CDD9-BE2F-4DC3-883E-2D9424727DB1}" dt="2022-06-01T18:31:06.309" v="7284" actId="478"/>
          <ac:spMkLst>
            <pc:docMk/>
            <pc:sldMk cId="2919392337" sldId="638"/>
            <ac:spMk id="3" creationId="{DAE8B1BA-B43F-4960-BE44-30352B2B0268}"/>
          </ac:spMkLst>
        </pc:spChg>
        <pc:spChg chg="add del mod">
          <ac:chgData name="Lea, Nicholas" userId="1c4fd4ab-1590-4de3-99d6-1ea37c1f55cc" providerId="ADAL" clId="{43C2CDD9-BE2F-4DC3-883E-2D9424727DB1}" dt="2022-06-01T18:31:09.140" v="7285" actId="478"/>
          <ac:spMkLst>
            <pc:docMk/>
            <pc:sldMk cId="2919392337" sldId="638"/>
            <ac:spMk id="5" creationId="{B82336B9-BB62-4DD8-B0DE-A7DF27BFC953}"/>
          </ac:spMkLst>
        </pc:spChg>
        <pc:spChg chg="add del mod">
          <ac:chgData name="Lea, Nicholas" userId="1c4fd4ab-1590-4de3-99d6-1ea37c1f55cc" providerId="ADAL" clId="{43C2CDD9-BE2F-4DC3-883E-2D9424727DB1}" dt="2022-06-01T18:31:09.140" v="7285" actId="478"/>
          <ac:spMkLst>
            <pc:docMk/>
            <pc:sldMk cId="2919392337" sldId="638"/>
            <ac:spMk id="7" creationId="{4F1116AF-1CAD-4E77-A134-D46A9A0AD6B6}"/>
          </ac:spMkLst>
        </pc:spChg>
        <pc:graphicFrameChg chg="add mod">
          <ac:chgData name="Lea, Nicholas" userId="1c4fd4ab-1590-4de3-99d6-1ea37c1f55cc" providerId="ADAL" clId="{43C2CDD9-BE2F-4DC3-883E-2D9424727DB1}" dt="2022-06-01T18:31:09.642" v="7286"/>
          <ac:graphicFrameMkLst>
            <pc:docMk/>
            <pc:sldMk cId="2919392337" sldId="638"/>
            <ac:graphicFrameMk id="8" creationId="{A444B200-A5FA-4D8C-8C9D-C7DDC397ACF4}"/>
          </ac:graphicFrameMkLst>
        </pc:graphicFrameChg>
      </pc:sldChg>
      <pc:sldChg chg="modSp add del mod">
        <pc:chgData name="Lea, Nicholas" userId="1c4fd4ab-1590-4de3-99d6-1ea37c1f55cc" providerId="ADAL" clId="{43C2CDD9-BE2F-4DC3-883E-2D9424727DB1}" dt="2022-06-01T18:31:00.807" v="7282" actId="2890"/>
        <pc:sldMkLst>
          <pc:docMk/>
          <pc:sldMk cId="3182305562" sldId="638"/>
        </pc:sldMkLst>
        <pc:spChg chg="mod">
          <ac:chgData name="Lea, Nicholas" userId="1c4fd4ab-1590-4de3-99d6-1ea37c1f55cc" providerId="ADAL" clId="{43C2CDD9-BE2F-4DC3-883E-2D9424727DB1}" dt="2022-06-01T18:31:00.291" v="7281" actId="1076"/>
          <ac:spMkLst>
            <pc:docMk/>
            <pc:sldMk cId="3182305562" sldId="638"/>
            <ac:spMk id="2" creationId="{3642DE9E-9726-44C5-ADF4-08B0FC66DAD9}"/>
          </ac:spMkLst>
        </pc:spChg>
      </pc:sldChg>
      <pc:sldChg chg="addSp modSp add mod ord modAnim">
        <pc:chgData name="Lea, Nicholas" userId="1c4fd4ab-1590-4de3-99d6-1ea37c1f55cc" providerId="ADAL" clId="{43C2CDD9-BE2F-4DC3-883E-2D9424727DB1}" dt="2022-07-13T18:17:05.581" v="7692"/>
        <pc:sldMkLst>
          <pc:docMk/>
          <pc:sldMk cId="2876315887" sldId="639"/>
        </pc:sldMkLst>
        <pc:spChg chg="mod">
          <ac:chgData name="Lea, Nicholas" userId="1c4fd4ab-1590-4de3-99d6-1ea37c1f55cc" providerId="ADAL" clId="{43C2CDD9-BE2F-4DC3-883E-2D9424727DB1}" dt="2022-07-12T20:14:28.065" v="7508" actId="20577"/>
          <ac:spMkLst>
            <pc:docMk/>
            <pc:sldMk cId="2876315887" sldId="639"/>
            <ac:spMk id="2" creationId="{9C75BCD4-A29F-4A45-A41E-A44E1CEC8335}"/>
          </ac:spMkLst>
        </pc:spChg>
        <pc:spChg chg="mod">
          <ac:chgData name="Lea, Nicholas" userId="1c4fd4ab-1590-4de3-99d6-1ea37c1f55cc" providerId="ADAL" clId="{43C2CDD9-BE2F-4DC3-883E-2D9424727DB1}" dt="2022-07-12T20:15:16.941" v="7687" actId="27636"/>
          <ac:spMkLst>
            <pc:docMk/>
            <pc:sldMk cId="2876315887" sldId="639"/>
            <ac:spMk id="3" creationId="{AFFA6FF6-481E-40C9-B61B-E6AE54AE7265}"/>
          </ac:spMkLst>
        </pc:spChg>
        <pc:spChg chg="add mod">
          <ac:chgData name="Lea, Nicholas" userId="1c4fd4ab-1590-4de3-99d6-1ea37c1f55cc" providerId="ADAL" clId="{43C2CDD9-BE2F-4DC3-883E-2D9424727DB1}" dt="2022-07-12T20:15:38.896" v="7690" actId="1076"/>
          <ac:spMkLst>
            <pc:docMk/>
            <pc:sldMk cId="2876315887" sldId="639"/>
            <ac:spMk id="6" creationId="{2CC05B52-8DFD-C95F-264A-CA7BF947EFD5}"/>
          </ac:spMkLst>
        </pc:spChg>
        <pc:picChg chg="add mod">
          <ac:chgData name="Lea, Nicholas" userId="1c4fd4ab-1590-4de3-99d6-1ea37c1f55cc" providerId="ADAL" clId="{43C2CDD9-BE2F-4DC3-883E-2D9424727DB1}" dt="2022-07-12T20:15:20.359" v="7688" actId="1076"/>
          <ac:picMkLst>
            <pc:docMk/>
            <pc:sldMk cId="2876315887" sldId="639"/>
            <ac:picMk id="4" creationId="{06DE7D97-3A95-2EED-EA86-A7A583145880}"/>
          </ac:picMkLst>
        </pc:picChg>
        <pc:cxnChg chg="add mod">
          <ac:chgData name="Lea, Nicholas" userId="1c4fd4ab-1590-4de3-99d6-1ea37c1f55cc" providerId="ADAL" clId="{43C2CDD9-BE2F-4DC3-883E-2D9424727DB1}" dt="2022-07-12T20:15:38.896" v="7690" actId="1076"/>
          <ac:cxnSpMkLst>
            <pc:docMk/>
            <pc:sldMk cId="2876315887" sldId="639"/>
            <ac:cxnSpMk id="5" creationId="{9062ED20-E1C4-0966-9ED2-66F63AFCFF56}"/>
          </ac:cxnSpMkLst>
        </pc:cxnChg>
      </pc:sldChg>
      <pc:sldChg chg="modSp new mod">
        <pc:chgData name="Lea, Nicholas" userId="1c4fd4ab-1590-4de3-99d6-1ea37c1f55cc" providerId="ADAL" clId="{43C2CDD9-BE2F-4DC3-883E-2D9424727DB1}" dt="2022-08-31T18:08:15.385" v="11694" actId="6549"/>
        <pc:sldMkLst>
          <pc:docMk/>
          <pc:sldMk cId="2754175831" sldId="640"/>
        </pc:sldMkLst>
        <pc:spChg chg="mod">
          <ac:chgData name="Lea, Nicholas" userId="1c4fd4ab-1590-4de3-99d6-1ea37c1f55cc" providerId="ADAL" clId="{43C2CDD9-BE2F-4DC3-883E-2D9424727DB1}" dt="2022-08-31T18:08:15.385" v="11694" actId="6549"/>
          <ac:spMkLst>
            <pc:docMk/>
            <pc:sldMk cId="2754175831" sldId="640"/>
            <ac:spMk id="2" creationId="{750640BB-DACC-0842-76E3-8BA415F3EC77}"/>
          </ac:spMkLst>
        </pc:spChg>
      </pc:sldChg>
      <pc:sldChg chg="modSp add del mod">
        <pc:chgData name="Lea, Nicholas" userId="1c4fd4ab-1590-4de3-99d6-1ea37c1f55cc" providerId="ADAL" clId="{43C2CDD9-BE2F-4DC3-883E-2D9424727DB1}" dt="2022-08-17T15:24:44.925" v="8096" actId="2696"/>
        <pc:sldMkLst>
          <pc:docMk/>
          <pc:sldMk cId="1997832653" sldId="641"/>
        </pc:sldMkLst>
        <pc:spChg chg="mod">
          <ac:chgData name="Lea, Nicholas" userId="1c4fd4ab-1590-4de3-99d6-1ea37c1f55cc" providerId="ADAL" clId="{43C2CDD9-BE2F-4DC3-883E-2D9424727DB1}" dt="2022-08-17T15:24:38.522" v="8093"/>
          <ac:spMkLst>
            <pc:docMk/>
            <pc:sldMk cId="1997832653" sldId="641"/>
            <ac:spMk id="3" creationId="{AFFA6FF6-481E-40C9-B61B-E6AE54AE7265}"/>
          </ac:spMkLst>
        </pc:spChg>
      </pc:sldChg>
      <pc:sldChg chg="addSp delSp modSp new mod">
        <pc:chgData name="Lea, Nicholas" userId="1c4fd4ab-1590-4de3-99d6-1ea37c1f55cc" providerId="ADAL" clId="{43C2CDD9-BE2F-4DC3-883E-2D9424727DB1}" dt="2022-08-17T15:25:29.607" v="8105" actId="1076"/>
        <pc:sldMkLst>
          <pc:docMk/>
          <pc:sldMk cId="3760693024" sldId="641"/>
        </pc:sldMkLst>
        <pc:spChg chg="del">
          <ac:chgData name="Lea, Nicholas" userId="1c4fd4ab-1590-4de3-99d6-1ea37c1f55cc" providerId="ADAL" clId="{43C2CDD9-BE2F-4DC3-883E-2D9424727DB1}" dt="2022-08-17T15:25:27.152" v="8103" actId="478"/>
          <ac:spMkLst>
            <pc:docMk/>
            <pc:sldMk cId="3760693024" sldId="641"/>
            <ac:spMk id="3" creationId="{5C7C84FA-0B46-8F7F-1A41-3C30E9367C75}"/>
          </ac:spMkLst>
        </pc:spChg>
        <pc:spChg chg="add mod">
          <ac:chgData name="Lea, Nicholas" userId="1c4fd4ab-1590-4de3-99d6-1ea37c1f55cc" providerId="ADAL" clId="{43C2CDD9-BE2F-4DC3-883E-2D9424727DB1}" dt="2022-08-17T15:25:29.607" v="8105" actId="1076"/>
          <ac:spMkLst>
            <pc:docMk/>
            <pc:sldMk cId="3760693024" sldId="641"/>
            <ac:spMk id="7" creationId="{6D8A1F22-D59A-2104-55FC-9FC43D762A4F}"/>
          </ac:spMkLst>
        </pc:spChg>
        <pc:spChg chg="add mod">
          <ac:chgData name="Lea, Nicholas" userId="1c4fd4ab-1590-4de3-99d6-1ea37c1f55cc" providerId="ADAL" clId="{43C2CDD9-BE2F-4DC3-883E-2D9424727DB1}" dt="2022-08-17T15:25:29.607" v="8105" actId="1076"/>
          <ac:spMkLst>
            <pc:docMk/>
            <pc:sldMk cId="3760693024" sldId="641"/>
            <ac:spMk id="8" creationId="{C0BD94BE-D5C6-D9F5-C758-D67850B83594}"/>
          </ac:spMkLst>
        </pc:spChg>
        <pc:spChg chg="add mod">
          <ac:chgData name="Lea, Nicholas" userId="1c4fd4ab-1590-4de3-99d6-1ea37c1f55cc" providerId="ADAL" clId="{43C2CDD9-BE2F-4DC3-883E-2D9424727DB1}" dt="2022-08-17T15:25:29.607" v="8105" actId="1076"/>
          <ac:spMkLst>
            <pc:docMk/>
            <pc:sldMk cId="3760693024" sldId="641"/>
            <ac:spMk id="9" creationId="{A0841759-7048-3CDC-E2AD-79F46C33A5A1}"/>
          </ac:spMkLst>
        </pc:spChg>
        <pc:picChg chg="add mod">
          <ac:chgData name="Lea, Nicholas" userId="1c4fd4ab-1590-4de3-99d6-1ea37c1f55cc" providerId="ADAL" clId="{43C2CDD9-BE2F-4DC3-883E-2D9424727DB1}" dt="2022-08-17T15:25:29.607" v="8105" actId="1076"/>
          <ac:picMkLst>
            <pc:docMk/>
            <pc:sldMk cId="3760693024" sldId="641"/>
            <ac:picMk id="4" creationId="{45061B1A-C5DA-E2BD-6E91-1310E3DD989C}"/>
          </ac:picMkLst>
        </pc:picChg>
        <pc:picChg chg="add mod">
          <ac:chgData name="Lea, Nicholas" userId="1c4fd4ab-1590-4de3-99d6-1ea37c1f55cc" providerId="ADAL" clId="{43C2CDD9-BE2F-4DC3-883E-2D9424727DB1}" dt="2022-08-17T15:25:29.607" v="8105" actId="1076"/>
          <ac:picMkLst>
            <pc:docMk/>
            <pc:sldMk cId="3760693024" sldId="641"/>
            <ac:picMk id="5" creationId="{9904C3F9-FC5D-FF17-B445-4C446F1FA601}"/>
          </ac:picMkLst>
        </pc:picChg>
        <pc:picChg chg="add mod">
          <ac:chgData name="Lea, Nicholas" userId="1c4fd4ab-1590-4de3-99d6-1ea37c1f55cc" providerId="ADAL" clId="{43C2CDD9-BE2F-4DC3-883E-2D9424727DB1}" dt="2022-08-17T15:25:29.607" v="8105" actId="1076"/>
          <ac:picMkLst>
            <pc:docMk/>
            <pc:sldMk cId="3760693024" sldId="641"/>
            <ac:picMk id="6" creationId="{430B6B99-56EC-7C5F-AC03-C96F1AC777F2}"/>
          </ac:picMkLst>
        </pc:picChg>
      </pc:sldChg>
      <pc:sldChg chg="addSp delSp modSp new mod ord">
        <pc:chgData name="Lea, Nicholas" userId="1c4fd4ab-1590-4de3-99d6-1ea37c1f55cc" providerId="ADAL" clId="{43C2CDD9-BE2F-4DC3-883E-2D9424727DB1}" dt="2022-08-17T15:25:15.817" v="8102"/>
        <pc:sldMkLst>
          <pc:docMk/>
          <pc:sldMk cId="2131812069" sldId="642"/>
        </pc:sldMkLst>
        <pc:spChg chg="del">
          <ac:chgData name="Lea, Nicholas" userId="1c4fd4ab-1590-4de3-99d6-1ea37c1f55cc" providerId="ADAL" clId="{43C2CDD9-BE2F-4DC3-883E-2D9424727DB1}" dt="2022-08-17T15:25:12.245" v="8100" actId="478"/>
          <ac:spMkLst>
            <pc:docMk/>
            <pc:sldMk cId="2131812069" sldId="642"/>
            <ac:spMk id="3" creationId="{94586AD6-C66E-81F7-C2D4-DB2037A53AAC}"/>
          </ac:spMkLst>
        </pc:spChg>
        <pc:picChg chg="add mod">
          <ac:chgData name="Lea, Nicholas" userId="1c4fd4ab-1590-4de3-99d6-1ea37c1f55cc" providerId="ADAL" clId="{43C2CDD9-BE2F-4DC3-883E-2D9424727DB1}" dt="2022-08-17T15:25:08.469" v="8099"/>
          <ac:picMkLst>
            <pc:docMk/>
            <pc:sldMk cId="2131812069" sldId="642"/>
            <ac:picMk id="4" creationId="{9F10109A-64E4-E882-E21A-58777EAA478D}"/>
          </ac:picMkLst>
        </pc:picChg>
        <pc:picChg chg="add mod">
          <ac:chgData name="Lea, Nicholas" userId="1c4fd4ab-1590-4de3-99d6-1ea37c1f55cc" providerId="ADAL" clId="{43C2CDD9-BE2F-4DC3-883E-2D9424727DB1}" dt="2022-08-17T15:25:08.469" v="8099"/>
          <ac:picMkLst>
            <pc:docMk/>
            <pc:sldMk cId="2131812069" sldId="642"/>
            <ac:picMk id="5" creationId="{CE8E7F3B-D7BF-B96D-50C6-AD6D11A518AA}"/>
          </ac:picMkLst>
        </pc:picChg>
      </pc:sldChg>
      <pc:sldChg chg="addSp modSp add mod">
        <pc:chgData name="Lea, Nicholas" userId="1c4fd4ab-1590-4de3-99d6-1ea37c1f55cc" providerId="ADAL" clId="{43C2CDD9-BE2F-4DC3-883E-2D9424727DB1}" dt="2022-08-31T17:23:58.605" v="8599" actId="1036"/>
        <pc:sldMkLst>
          <pc:docMk/>
          <pc:sldMk cId="2307391015" sldId="643"/>
        </pc:sldMkLst>
        <pc:spChg chg="mod">
          <ac:chgData name="Lea, Nicholas" userId="1c4fd4ab-1590-4de3-99d6-1ea37c1f55cc" providerId="ADAL" clId="{43C2CDD9-BE2F-4DC3-883E-2D9424727DB1}" dt="2022-08-31T17:23:58.605" v="8599" actId="1036"/>
          <ac:spMkLst>
            <pc:docMk/>
            <pc:sldMk cId="2307391015" sldId="643"/>
            <ac:spMk id="3" creationId="{26886224-B022-445F-863C-36DEE5D14AC8}"/>
          </ac:spMkLst>
        </pc:spChg>
        <pc:spChg chg="mod">
          <ac:chgData name="Lea, Nicholas" userId="1c4fd4ab-1590-4de3-99d6-1ea37c1f55cc" providerId="ADAL" clId="{43C2CDD9-BE2F-4DC3-883E-2D9424727DB1}" dt="2022-08-31T17:23:58.605" v="8599" actId="1036"/>
          <ac:spMkLst>
            <pc:docMk/>
            <pc:sldMk cId="2307391015" sldId="643"/>
            <ac:spMk id="6" creationId="{C4CD1D98-87B6-0EEC-05CD-B87A9B27A52B}"/>
          </ac:spMkLst>
        </pc:spChg>
        <pc:picChg chg="add mod">
          <ac:chgData name="Lea, Nicholas" userId="1c4fd4ab-1590-4de3-99d6-1ea37c1f55cc" providerId="ADAL" clId="{43C2CDD9-BE2F-4DC3-883E-2D9424727DB1}" dt="2022-08-31T17:23:58.605" v="8599" actId="1036"/>
          <ac:picMkLst>
            <pc:docMk/>
            <pc:sldMk cId="2307391015" sldId="643"/>
            <ac:picMk id="5" creationId="{57E01644-A32E-67B0-BADE-C896B755C5F8}"/>
          </ac:picMkLst>
        </pc:picChg>
        <pc:picChg chg="add mod">
          <ac:chgData name="Lea, Nicholas" userId="1c4fd4ab-1590-4de3-99d6-1ea37c1f55cc" providerId="ADAL" clId="{43C2CDD9-BE2F-4DC3-883E-2D9424727DB1}" dt="2022-08-31T17:23:58.605" v="8599" actId="1036"/>
          <ac:picMkLst>
            <pc:docMk/>
            <pc:sldMk cId="2307391015" sldId="643"/>
            <ac:picMk id="7" creationId="{2D1FE768-86F8-7C9C-BD97-676858438ACA}"/>
          </ac:picMkLst>
        </pc:picChg>
      </pc:sldChg>
      <pc:sldChg chg="addSp delSp modSp add del mod">
        <pc:chgData name="Lea, Nicholas" userId="1c4fd4ab-1590-4de3-99d6-1ea37c1f55cc" providerId="ADAL" clId="{43C2CDD9-BE2F-4DC3-883E-2D9424727DB1}" dt="2022-08-31T17:22:42.579" v="8562" actId="2890"/>
        <pc:sldMkLst>
          <pc:docMk/>
          <pc:sldMk cId="2924592336" sldId="643"/>
        </pc:sldMkLst>
        <pc:spChg chg="mod">
          <ac:chgData name="Lea, Nicholas" userId="1c4fd4ab-1590-4de3-99d6-1ea37c1f55cc" providerId="ADAL" clId="{43C2CDD9-BE2F-4DC3-883E-2D9424727DB1}" dt="2022-08-31T17:22:42.211" v="8561" actId="1076"/>
          <ac:spMkLst>
            <pc:docMk/>
            <pc:sldMk cId="2924592336" sldId="643"/>
            <ac:spMk id="3" creationId="{26886224-B022-445F-863C-36DEE5D14AC8}"/>
          </ac:spMkLst>
        </pc:spChg>
        <pc:spChg chg="mod">
          <ac:chgData name="Lea, Nicholas" userId="1c4fd4ab-1590-4de3-99d6-1ea37c1f55cc" providerId="ADAL" clId="{43C2CDD9-BE2F-4DC3-883E-2D9424727DB1}" dt="2022-08-31T17:22:42.211" v="8561" actId="1076"/>
          <ac:spMkLst>
            <pc:docMk/>
            <pc:sldMk cId="2924592336" sldId="643"/>
            <ac:spMk id="6" creationId="{C4CD1D98-87B6-0EEC-05CD-B87A9B27A52B}"/>
          </ac:spMkLst>
        </pc:spChg>
        <pc:picChg chg="add del mod">
          <ac:chgData name="Lea, Nicholas" userId="1c4fd4ab-1590-4de3-99d6-1ea37c1f55cc" providerId="ADAL" clId="{43C2CDD9-BE2F-4DC3-883E-2D9424727DB1}" dt="2022-08-31T17:22:41.838" v="8560"/>
          <ac:picMkLst>
            <pc:docMk/>
            <pc:sldMk cId="2924592336" sldId="643"/>
            <ac:picMk id="5" creationId="{5A1A66D3-9CD9-AA53-DA48-C4C73DF78948}"/>
          </ac:picMkLst>
        </pc:picChg>
      </pc:sldChg>
      <pc:sldChg chg="modSp add mod">
        <pc:chgData name="Lea, Nicholas" userId="1c4fd4ab-1590-4de3-99d6-1ea37c1f55cc" providerId="ADAL" clId="{43C2CDD9-BE2F-4DC3-883E-2D9424727DB1}" dt="2022-08-31T17:31:23.024" v="9017" actId="6549"/>
        <pc:sldMkLst>
          <pc:docMk/>
          <pc:sldMk cId="1284543683" sldId="644"/>
        </pc:sldMkLst>
        <pc:spChg chg="mod">
          <ac:chgData name="Lea, Nicholas" userId="1c4fd4ab-1590-4de3-99d6-1ea37c1f55cc" providerId="ADAL" clId="{43C2CDD9-BE2F-4DC3-883E-2D9424727DB1}" dt="2022-08-31T17:28:23.936" v="8806" actId="20577"/>
          <ac:spMkLst>
            <pc:docMk/>
            <pc:sldMk cId="1284543683" sldId="644"/>
            <ac:spMk id="2" creationId="{B12D5E9F-1616-4DC4-8ADB-85D9D01DD542}"/>
          </ac:spMkLst>
        </pc:spChg>
        <pc:spChg chg="mod">
          <ac:chgData name="Lea, Nicholas" userId="1c4fd4ab-1590-4de3-99d6-1ea37c1f55cc" providerId="ADAL" clId="{43C2CDD9-BE2F-4DC3-883E-2D9424727DB1}" dt="2022-08-31T17:31:23.024" v="9017" actId="6549"/>
          <ac:spMkLst>
            <pc:docMk/>
            <pc:sldMk cId="1284543683" sldId="644"/>
            <ac:spMk id="3" creationId="{388CFD10-CE70-4312-9A25-17053DC33590}"/>
          </ac:spMkLst>
        </pc:spChg>
      </pc:sldChg>
      <pc:sldChg chg="modSp add mod">
        <pc:chgData name="Lea, Nicholas" userId="1c4fd4ab-1590-4de3-99d6-1ea37c1f55cc" providerId="ADAL" clId="{43C2CDD9-BE2F-4DC3-883E-2D9424727DB1}" dt="2022-08-31T17:37:44.181" v="9247" actId="27636"/>
        <pc:sldMkLst>
          <pc:docMk/>
          <pc:sldMk cId="662837671" sldId="645"/>
        </pc:sldMkLst>
        <pc:spChg chg="mod">
          <ac:chgData name="Lea, Nicholas" userId="1c4fd4ab-1590-4de3-99d6-1ea37c1f55cc" providerId="ADAL" clId="{43C2CDD9-BE2F-4DC3-883E-2D9424727DB1}" dt="2022-08-31T17:31:34.023" v="9026" actId="20577"/>
          <ac:spMkLst>
            <pc:docMk/>
            <pc:sldMk cId="662837671" sldId="645"/>
            <ac:spMk id="2" creationId="{B12D5E9F-1616-4DC4-8ADB-85D9D01DD542}"/>
          </ac:spMkLst>
        </pc:spChg>
        <pc:spChg chg="mod">
          <ac:chgData name="Lea, Nicholas" userId="1c4fd4ab-1590-4de3-99d6-1ea37c1f55cc" providerId="ADAL" clId="{43C2CDD9-BE2F-4DC3-883E-2D9424727DB1}" dt="2022-08-31T17:37:44.181" v="9247" actId="27636"/>
          <ac:spMkLst>
            <pc:docMk/>
            <pc:sldMk cId="662837671" sldId="645"/>
            <ac:spMk id="3" creationId="{388CFD10-CE70-4312-9A25-17053DC33590}"/>
          </ac:spMkLst>
        </pc:spChg>
      </pc:sldChg>
      <pc:sldChg chg="add">
        <pc:chgData name="Lea, Nicholas" userId="1c4fd4ab-1590-4de3-99d6-1ea37c1f55cc" providerId="ADAL" clId="{43C2CDD9-BE2F-4DC3-883E-2D9424727DB1}" dt="2022-08-31T17:55:27.380" v="11230" actId="2890"/>
        <pc:sldMkLst>
          <pc:docMk/>
          <pc:sldMk cId="359902277" sldId="646"/>
        </pc:sldMkLst>
      </pc:sldChg>
      <pc:sldChg chg="add">
        <pc:chgData name="Lea, Nicholas" userId="1c4fd4ab-1590-4de3-99d6-1ea37c1f55cc" providerId="ADAL" clId="{43C2CDD9-BE2F-4DC3-883E-2D9424727DB1}" dt="2022-08-31T18:57:15.896" v="12636" actId="2890"/>
        <pc:sldMkLst>
          <pc:docMk/>
          <pc:sldMk cId="229450552" sldId="647"/>
        </pc:sldMkLst>
      </pc:sldChg>
      <pc:sldChg chg="addSp delSp modSp add mod">
        <pc:chgData name="Lea, Nicholas" userId="1c4fd4ab-1590-4de3-99d6-1ea37c1f55cc" providerId="ADAL" clId="{43C2CDD9-BE2F-4DC3-883E-2D9424727DB1}" dt="2022-11-08T20:29:13.650" v="17702" actId="1035"/>
        <pc:sldMkLst>
          <pc:docMk/>
          <pc:sldMk cId="1030316248" sldId="648"/>
        </pc:sldMkLst>
        <pc:spChg chg="mod">
          <ac:chgData name="Lea, Nicholas" userId="1c4fd4ab-1590-4de3-99d6-1ea37c1f55cc" providerId="ADAL" clId="{43C2CDD9-BE2F-4DC3-883E-2D9424727DB1}" dt="2022-11-08T19:48:54.675" v="14628" actId="20577"/>
          <ac:spMkLst>
            <pc:docMk/>
            <pc:sldMk cId="1030316248" sldId="648"/>
            <ac:spMk id="2" creationId="{ECBEDF66-8957-4C85-AF01-DF0EBAAEFA60}"/>
          </ac:spMkLst>
        </pc:spChg>
        <pc:spChg chg="add del mod">
          <ac:chgData name="Lea, Nicholas" userId="1c4fd4ab-1590-4de3-99d6-1ea37c1f55cc" providerId="ADAL" clId="{43C2CDD9-BE2F-4DC3-883E-2D9424727DB1}" dt="2022-11-08T20:08:05.301" v="16063"/>
          <ac:spMkLst>
            <pc:docMk/>
            <pc:sldMk cId="1030316248" sldId="648"/>
            <ac:spMk id="3" creationId="{5D0F1321-6C7C-4E0D-8E50-7DB00B48E420}"/>
          </ac:spMkLst>
        </pc:spChg>
        <pc:spChg chg="del">
          <ac:chgData name="Lea, Nicholas" userId="1c4fd4ab-1590-4de3-99d6-1ea37c1f55cc" providerId="ADAL" clId="{43C2CDD9-BE2F-4DC3-883E-2D9424727DB1}" dt="2022-11-08T20:07:59.508" v="16061" actId="478"/>
          <ac:spMkLst>
            <pc:docMk/>
            <pc:sldMk cId="1030316248" sldId="648"/>
            <ac:spMk id="4" creationId="{3E369442-09E0-4726-843A-736F79B678E0}"/>
          </ac:spMkLst>
        </pc:spChg>
        <pc:spChg chg="add del mod">
          <ac:chgData name="Lea, Nicholas" userId="1c4fd4ab-1590-4de3-99d6-1ea37c1f55cc" providerId="ADAL" clId="{43C2CDD9-BE2F-4DC3-883E-2D9424727DB1}" dt="2022-11-08T20:08:05.301" v="16063"/>
          <ac:spMkLst>
            <pc:docMk/>
            <pc:sldMk cId="1030316248" sldId="648"/>
            <ac:spMk id="5" creationId="{DE891BC5-9A51-2E71-EAB3-52FEC40E9035}"/>
          </ac:spMkLst>
        </pc:spChg>
        <pc:spChg chg="add del mod">
          <ac:chgData name="Lea, Nicholas" userId="1c4fd4ab-1590-4de3-99d6-1ea37c1f55cc" providerId="ADAL" clId="{43C2CDD9-BE2F-4DC3-883E-2D9424727DB1}" dt="2022-11-08T20:08:05.301" v="16063"/>
          <ac:spMkLst>
            <pc:docMk/>
            <pc:sldMk cId="1030316248" sldId="648"/>
            <ac:spMk id="6" creationId="{3DEEA6AC-34CA-7825-E2EB-E8768A00D1B0}"/>
          </ac:spMkLst>
        </pc:spChg>
        <pc:spChg chg="del">
          <ac:chgData name="Lea, Nicholas" userId="1c4fd4ab-1590-4de3-99d6-1ea37c1f55cc" providerId="ADAL" clId="{43C2CDD9-BE2F-4DC3-883E-2D9424727DB1}" dt="2022-11-08T20:08:08.840" v="16064" actId="478"/>
          <ac:spMkLst>
            <pc:docMk/>
            <pc:sldMk cId="1030316248" sldId="648"/>
            <ac:spMk id="7" creationId="{00000000-0000-0000-0000-000000000000}"/>
          </ac:spMkLst>
        </pc:spChg>
        <pc:spChg chg="add del mod">
          <ac:chgData name="Lea, Nicholas" userId="1c4fd4ab-1590-4de3-99d6-1ea37c1f55cc" providerId="ADAL" clId="{43C2CDD9-BE2F-4DC3-883E-2D9424727DB1}" dt="2022-11-08T20:08:05.301" v="16063"/>
          <ac:spMkLst>
            <pc:docMk/>
            <pc:sldMk cId="1030316248" sldId="648"/>
            <ac:spMk id="8" creationId="{CAE3FFE4-BED6-3F40-5579-BF1A57EA04A5}"/>
          </ac:spMkLst>
        </pc:spChg>
        <pc:spChg chg="add mod">
          <ac:chgData name="Lea, Nicholas" userId="1c4fd4ab-1590-4de3-99d6-1ea37c1f55cc" providerId="ADAL" clId="{43C2CDD9-BE2F-4DC3-883E-2D9424727DB1}" dt="2022-11-08T20:23:52.869" v="17677" actId="207"/>
          <ac:spMkLst>
            <pc:docMk/>
            <pc:sldMk cId="1030316248" sldId="648"/>
            <ac:spMk id="9" creationId="{1F2AA946-8385-C018-24E5-30EC6F9D8333}"/>
          </ac:spMkLst>
        </pc:spChg>
        <pc:spChg chg="add mod">
          <ac:chgData name="Lea, Nicholas" userId="1c4fd4ab-1590-4de3-99d6-1ea37c1f55cc" providerId="ADAL" clId="{43C2CDD9-BE2F-4DC3-883E-2D9424727DB1}" dt="2022-11-08T20:23:52.869" v="17677" actId="207"/>
          <ac:spMkLst>
            <pc:docMk/>
            <pc:sldMk cId="1030316248" sldId="648"/>
            <ac:spMk id="10" creationId="{9900A361-DFE8-6830-5F63-2D355A3F9DB9}"/>
          </ac:spMkLst>
        </pc:spChg>
        <pc:spChg chg="add mod">
          <ac:chgData name="Lea, Nicholas" userId="1c4fd4ab-1590-4de3-99d6-1ea37c1f55cc" providerId="ADAL" clId="{43C2CDD9-BE2F-4DC3-883E-2D9424727DB1}" dt="2022-11-08T20:29:13.650" v="17702" actId="1035"/>
          <ac:spMkLst>
            <pc:docMk/>
            <pc:sldMk cId="1030316248" sldId="648"/>
            <ac:spMk id="11" creationId="{3B729B02-04D2-77AE-C0DC-3BCCD0F4FF9E}"/>
          </ac:spMkLst>
        </pc:spChg>
        <pc:spChg chg="add mod">
          <ac:chgData name="Lea, Nicholas" userId="1c4fd4ab-1590-4de3-99d6-1ea37c1f55cc" providerId="ADAL" clId="{43C2CDD9-BE2F-4DC3-883E-2D9424727DB1}" dt="2022-11-08T20:29:13.650" v="17702" actId="1035"/>
          <ac:spMkLst>
            <pc:docMk/>
            <pc:sldMk cId="1030316248" sldId="648"/>
            <ac:spMk id="12" creationId="{E2120B70-172C-1A8D-C62C-274CB6B655CE}"/>
          </ac:spMkLst>
        </pc:spChg>
        <pc:spChg chg="add del mod">
          <ac:chgData name="Lea, Nicholas" userId="1c4fd4ab-1590-4de3-99d6-1ea37c1f55cc" providerId="ADAL" clId="{43C2CDD9-BE2F-4DC3-883E-2D9424727DB1}" dt="2022-11-08T20:18:01.828" v="16799"/>
          <ac:spMkLst>
            <pc:docMk/>
            <pc:sldMk cId="1030316248" sldId="648"/>
            <ac:spMk id="13" creationId="{57201226-D648-2EFA-6DD8-04EBC0988AFB}"/>
          </ac:spMkLst>
        </pc:spChg>
        <pc:picChg chg="add mod ord modCrop">
          <ac:chgData name="Lea, Nicholas" userId="1c4fd4ab-1590-4de3-99d6-1ea37c1f55cc" providerId="ADAL" clId="{43C2CDD9-BE2F-4DC3-883E-2D9424727DB1}" dt="2022-11-08T20:24:03.807" v="17679" actId="1076"/>
          <ac:picMkLst>
            <pc:docMk/>
            <pc:sldMk cId="1030316248" sldId="648"/>
            <ac:picMk id="15" creationId="{05695AA7-B7D9-9D38-A3D3-850228C03BEA}"/>
          </ac:picMkLst>
        </pc:picChg>
      </pc:sldChg>
      <pc:sldChg chg="addSp delSp modSp add mod">
        <pc:chgData name="Lea, Nicholas" userId="1c4fd4ab-1590-4de3-99d6-1ea37c1f55cc" providerId="ADAL" clId="{43C2CDD9-BE2F-4DC3-883E-2D9424727DB1}" dt="2022-11-08T20:21:59.997" v="17655" actId="20577"/>
        <pc:sldMkLst>
          <pc:docMk/>
          <pc:sldMk cId="4203119119" sldId="649"/>
        </pc:sldMkLst>
        <pc:spChg chg="mod">
          <ac:chgData name="Lea, Nicholas" userId="1c4fd4ab-1590-4de3-99d6-1ea37c1f55cc" providerId="ADAL" clId="{43C2CDD9-BE2F-4DC3-883E-2D9424727DB1}" dt="2022-11-08T20:15:37.206" v="16768" actId="20577"/>
          <ac:spMkLst>
            <pc:docMk/>
            <pc:sldMk cId="4203119119" sldId="649"/>
            <ac:spMk id="2" creationId="{ECBEDF66-8957-4C85-AF01-DF0EBAAEFA60}"/>
          </ac:spMkLst>
        </pc:spChg>
        <pc:spChg chg="add mod">
          <ac:chgData name="Lea, Nicholas" userId="1c4fd4ab-1590-4de3-99d6-1ea37c1f55cc" providerId="ADAL" clId="{43C2CDD9-BE2F-4DC3-883E-2D9424727DB1}" dt="2022-11-08T20:17:22.911" v="16783"/>
          <ac:spMkLst>
            <pc:docMk/>
            <pc:sldMk cId="4203119119" sldId="649"/>
            <ac:spMk id="3" creationId="{E14186FB-38A7-0B4D-45C2-7CBF013AC8DA}"/>
          </ac:spMkLst>
        </pc:spChg>
        <pc:spChg chg="del">
          <ac:chgData name="Lea, Nicholas" userId="1c4fd4ab-1590-4de3-99d6-1ea37c1f55cc" providerId="ADAL" clId="{43C2CDD9-BE2F-4DC3-883E-2D9424727DB1}" dt="2022-11-08T20:15:43.818" v="16769" actId="478"/>
          <ac:spMkLst>
            <pc:docMk/>
            <pc:sldMk cId="4203119119" sldId="649"/>
            <ac:spMk id="4" creationId="{3E369442-09E0-4726-843A-736F79B678E0}"/>
          </ac:spMkLst>
        </pc:spChg>
        <pc:spChg chg="add mod">
          <ac:chgData name="Lea, Nicholas" userId="1c4fd4ab-1590-4de3-99d6-1ea37c1f55cc" providerId="ADAL" clId="{43C2CDD9-BE2F-4DC3-883E-2D9424727DB1}" dt="2022-11-08T20:21:00.767" v="17450" actId="1076"/>
          <ac:spMkLst>
            <pc:docMk/>
            <pc:sldMk cId="4203119119" sldId="649"/>
            <ac:spMk id="5" creationId="{B96C16AA-0127-BDAC-7F17-C0AFE7CE55F5}"/>
          </ac:spMkLst>
        </pc:spChg>
        <pc:spChg chg="del">
          <ac:chgData name="Lea, Nicholas" userId="1c4fd4ab-1590-4de3-99d6-1ea37c1f55cc" providerId="ADAL" clId="{43C2CDD9-BE2F-4DC3-883E-2D9424727DB1}" dt="2022-11-08T20:17:22.747" v="16782" actId="478"/>
          <ac:spMkLst>
            <pc:docMk/>
            <pc:sldMk cId="4203119119" sldId="649"/>
            <ac:spMk id="7" creationId="{00000000-0000-0000-0000-000000000000}"/>
          </ac:spMkLst>
        </pc:spChg>
        <pc:spChg chg="add mod">
          <ac:chgData name="Lea, Nicholas" userId="1c4fd4ab-1590-4de3-99d6-1ea37c1f55cc" providerId="ADAL" clId="{43C2CDD9-BE2F-4DC3-883E-2D9424727DB1}" dt="2022-11-08T20:21:59.997" v="17655" actId="20577"/>
          <ac:spMkLst>
            <pc:docMk/>
            <pc:sldMk cId="4203119119" sldId="649"/>
            <ac:spMk id="9" creationId="{544AEBB4-3458-0DFA-2A93-B0A2641615CF}"/>
          </ac:spMkLst>
        </pc:spChg>
        <pc:picChg chg="add mod">
          <ac:chgData name="Lea, Nicholas" userId="1c4fd4ab-1590-4de3-99d6-1ea37c1f55cc" providerId="ADAL" clId="{43C2CDD9-BE2F-4DC3-883E-2D9424727DB1}" dt="2022-11-08T20:17:46.682" v="16788" actId="1076"/>
          <ac:picMkLst>
            <pc:docMk/>
            <pc:sldMk cId="4203119119" sldId="649"/>
            <ac:picMk id="8" creationId="{BE2373F3-4D5F-5013-6EB1-77F7C1014BB5}"/>
          </ac:picMkLst>
        </pc:picChg>
      </pc:sldChg>
      <pc:sldChg chg="addSp delSp modSp add mod">
        <pc:chgData name="Lea, Nicholas" userId="1c4fd4ab-1590-4de3-99d6-1ea37c1f55cc" providerId="ADAL" clId="{43C2CDD9-BE2F-4DC3-883E-2D9424727DB1}" dt="2022-11-08T20:31:16.344" v="17925" actId="14100"/>
        <pc:sldMkLst>
          <pc:docMk/>
          <pc:sldMk cId="2142049385" sldId="650"/>
        </pc:sldMkLst>
        <pc:spChg chg="add mod">
          <ac:chgData name="Lea, Nicholas" userId="1c4fd4ab-1590-4de3-99d6-1ea37c1f55cc" providerId="ADAL" clId="{43C2CDD9-BE2F-4DC3-883E-2D9424727DB1}" dt="2022-11-08T20:13:26.039" v="16479" actId="20577"/>
          <ac:spMkLst>
            <pc:docMk/>
            <pc:sldMk cId="2142049385" sldId="650"/>
            <ac:spMk id="3" creationId="{E020C88E-6C41-A358-40D7-F48CB957FD12}"/>
          </ac:spMkLst>
        </pc:spChg>
        <pc:spChg chg="del">
          <ac:chgData name="Lea, Nicholas" userId="1c4fd4ab-1590-4de3-99d6-1ea37c1f55cc" providerId="ADAL" clId="{43C2CDD9-BE2F-4DC3-883E-2D9424727DB1}" dt="2022-11-08T19:57:17.621" v="15614" actId="478"/>
          <ac:spMkLst>
            <pc:docMk/>
            <pc:sldMk cId="2142049385" sldId="650"/>
            <ac:spMk id="4" creationId="{3E369442-09E0-4726-843A-736F79B678E0}"/>
          </ac:spMkLst>
        </pc:spChg>
        <pc:spChg chg="add mod">
          <ac:chgData name="Lea, Nicholas" userId="1c4fd4ab-1590-4de3-99d6-1ea37c1f55cc" providerId="ADAL" clId="{43C2CDD9-BE2F-4DC3-883E-2D9424727DB1}" dt="2022-11-08T20:07:38.990" v="16060" actId="20577"/>
          <ac:spMkLst>
            <pc:docMk/>
            <pc:sldMk cId="2142049385" sldId="650"/>
            <ac:spMk id="5" creationId="{CAC12CAB-CA69-20DC-F5FF-32450E63C4FF}"/>
          </ac:spMkLst>
        </pc:spChg>
        <pc:spChg chg="add mod">
          <ac:chgData name="Lea, Nicholas" userId="1c4fd4ab-1590-4de3-99d6-1ea37c1f55cc" providerId="ADAL" clId="{43C2CDD9-BE2F-4DC3-883E-2D9424727DB1}" dt="2022-11-08T20:07:26.779" v="16040" actId="20577"/>
          <ac:spMkLst>
            <pc:docMk/>
            <pc:sldMk cId="2142049385" sldId="650"/>
            <ac:spMk id="6" creationId="{4795679F-0FB8-7C9A-ACFD-9400B392A890}"/>
          </ac:spMkLst>
        </pc:spChg>
        <pc:spChg chg="mod">
          <ac:chgData name="Lea, Nicholas" userId="1c4fd4ab-1590-4de3-99d6-1ea37c1f55cc" providerId="ADAL" clId="{43C2CDD9-BE2F-4DC3-883E-2D9424727DB1}" dt="2022-11-08T19:57:21.742" v="15625" actId="20577"/>
          <ac:spMkLst>
            <pc:docMk/>
            <pc:sldMk cId="2142049385" sldId="650"/>
            <ac:spMk id="7" creationId="{00000000-0000-0000-0000-000000000000}"/>
          </ac:spMkLst>
        </pc:spChg>
        <pc:picChg chg="add mod">
          <ac:chgData name="Lea, Nicholas" userId="1c4fd4ab-1590-4de3-99d6-1ea37c1f55cc" providerId="ADAL" clId="{43C2CDD9-BE2F-4DC3-883E-2D9424727DB1}" dt="2022-11-08T20:31:16.344" v="17925" actId="14100"/>
          <ac:picMkLst>
            <pc:docMk/>
            <pc:sldMk cId="2142049385" sldId="650"/>
            <ac:picMk id="9" creationId="{048CEFE3-E1AE-4FDA-7EAF-34A083F8E226}"/>
          </ac:picMkLst>
        </pc:picChg>
      </pc:sldChg>
      <pc:sldChg chg="addSp modSp add mod">
        <pc:chgData name="Lea, Nicholas" userId="1c4fd4ab-1590-4de3-99d6-1ea37c1f55cc" providerId="ADAL" clId="{43C2CDD9-BE2F-4DC3-883E-2D9424727DB1}" dt="2022-11-08T20:30:52.693" v="17923" actId="14100"/>
        <pc:sldMkLst>
          <pc:docMk/>
          <pc:sldMk cId="1414081105" sldId="651"/>
        </pc:sldMkLst>
        <pc:spChg chg="mod">
          <ac:chgData name="Lea, Nicholas" userId="1c4fd4ab-1590-4de3-99d6-1ea37c1f55cc" providerId="ADAL" clId="{43C2CDD9-BE2F-4DC3-883E-2D9424727DB1}" dt="2022-11-08T20:17:05.047" v="16781" actId="20577"/>
          <ac:spMkLst>
            <pc:docMk/>
            <pc:sldMk cId="1414081105" sldId="651"/>
            <ac:spMk id="2" creationId="{ECBEDF66-8957-4C85-AF01-DF0EBAAEFA60}"/>
          </ac:spMkLst>
        </pc:spChg>
        <pc:spChg chg="mod">
          <ac:chgData name="Lea, Nicholas" userId="1c4fd4ab-1590-4de3-99d6-1ea37c1f55cc" providerId="ADAL" clId="{43C2CDD9-BE2F-4DC3-883E-2D9424727DB1}" dt="2022-11-08T20:30:52.693" v="17923" actId="14100"/>
          <ac:spMkLst>
            <pc:docMk/>
            <pc:sldMk cId="1414081105" sldId="651"/>
            <ac:spMk id="7" creationId="{00000000-0000-0000-0000-000000000000}"/>
          </ac:spMkLst>
        </pc:spChg>
        <pc:grpChg chg="add mod">
          <ac:chgData name="Lea, Nicholas" userId="1c4fd4ab-1590-4de3-99d6-1ea37c1f55cc" providerId="ADAL" clId="{43C2CDD9-BE2F-4DC3-883E-2D9424727DB1}" dt="2022-11-08T20:29:53.691" v="17705" actId="1076"/>
          <ac:grpSpMkLst>
            <pc:docMk/>
            <pc:sldMk cId="1414081105" sldId="651"/>
            <ac:grpSpMk id="3" creationId="{C70F9011-EC81-664D-95AA-582A7F5115C5}"/>
          </ac:grpSpMkLst>
        </pc:grpChg>
        <pc:picChg chg="mod">
          <ac:chgData name="Lea, Nicholas" userId="1c4fd4ab-1590-4de3-99d6-1ea37c1f55cc" providerId="ADAL" clId="{43C2CDD9-BE2F-4DC3-883E-2D9424727DB1}" dt="2022-11-08T20:29:47.429" v="17703"/>
          <ac:picMkLst>
            <pc:docMk/>
            <pc:sldMk cId="1414081105" sldId="651"/>
            <ac:picMk id="4" creationId="{E2783111-2AFF-F6F0-1BD7-A93798020CF5}"/>
          </ac:picMkLst>
        </pc:picChg>
        <pc:picChg chg="mod">
          <ac:chgData name="Lea, Nicholas" userId="1c4fd4ab-1590-4de3-99d6-1ea37c1f55cc" providerId="ADAL" clId="{43C2CDD9-BE2F-4DC3-883E-2D9424727DB1}" dt="2022-11-08T20:29:47.429" v="17703"/>
          <ac:picMkLst>
            <pc:docMk/>
            <pc:sldMk cId="1414081105" sldId="651"/>
            <ac:picMk id="5" creationId="{5B4899F5-95D4-D8CE-7823-64F0D3543468}"/>
          </ac:picMkLst>
        </pc:picChg>
        <pc:picChg chg="mod">
          <ac:chgData name="Lea, Nicholas" userId="1c4fd4ab-1590-4de3-99d6-1ea37c1f55cc" providerId="ADAL" clId="{43C2CDD9-BE2F-4DC3-883E-2D9424727DB1}" dt="2022-11-08T20:29:47.429" v="17703"/>
          <ac:picMkLst>
            <pc:docMk/>
            <pc:sldMk cId="1414081105" sldId="651"/>
            <ac:picMk id="6" creationId="{8B87BD40-1462-75EE-C40A-DC7754C0ADD8}"/>
          </ac:picMkLst>
        </pc:picChg>
        <pc:picChg chg="mod">
          <ac:chgData name="Lea, Nicholas" userId="1c4fd4ab-1590-4de3-99d6-1ea37c1f55cc" providerId="ADAL" clId="{43C2CDD9-BE2F-4DC3-883E-2D9424727DB1}" dt="2022-11-08T20:29:47.429" v="17703"/>
          <ac:picMkLst>
            <pc:docMk/>
            <pc:sldMk cId="1414081105" sldId="651"/>
            <ac:picMk id="8" creationId="{7833B534-8499-74D8-21AC-AC357F1BDB8B}"/>
          </ac:picMkLst>
        </pc:picChg>
      </pc:sldChg>
      <pc:sldChg chg="addSp delSp modSp new mod ord">
        <pc:chgData name="Lea, Nicholas" userId="1c4fd4ab-1590-4de3-99d6-1ea37c1f55cc" providerId="ADAL" clId="{43C2CDD9-BE2F-4DC3-883E-2D9424727DB1}" dt="2022-11-08T20:47:09.829" v="19449" actId="20577"/>
        <pc:sldMkLst>
          <pc:docMk/>
          <pc:sldMk cId="1614028604" sldId="652"/>
        </pc:sldMkLst>
        <pc:spChg chg="mod">
          <ac:chgData name="Lea, Nicholas" userId="1c4fd4ab-1590-4de3-99d6-1ea37c1f55cc" providerId="ADAL" clId="{43C2CDD9-BE2F-4DC3-883E-2D9424727DB1}" dt="2022-11-08T20:40:31.988" v="18688" actId="20577"/>
          <ac:spMkLst>
            <pc:docMk/>
            <pc:sldMk cId="1614028604" sldId="652"/>
            <ac:spMk id="2" creationId="{DB4F54C6-A1AD-ED08-B6D0-54EC7FEA310D}"/>
          </ac:spMkLst>
        </pc:spChg>
        <pc:spChg chg="add del mod">
          <ac:chgData name="Lea, Nicholas" userId="1c4fd4ab-1590-4de3-99d6-1ea37c1f55cc" providerId="ADAL" clId="{43C2CDD9-BE2F-4DC3-883E-2D9424727DB1}" dt="2022-11-08T20:47:09.829" v="19449" actId="20577"/>
          <ac:spMkLst>
            <pc:docMk/>
            <pc:sldMk cId="1614028604" sldId="652"/>
            <ac:spMk id="3" creationId="{24AD79FE-9867-8DC6-5918-D4A69A29E3FF}"/>
          </ac:spMkLst>
        </pc:spChg>
        <pc:spChg chg="add del mod">
          <ac:chgData name="Lea, Nicholas" userId="1c4fd4ab-1590-4de3-99d6-1ea37c1f55cc" providerId="ADAL" clId="{43C2CDD9-BE2F-4DC3-883E-2D9424727DB1}" dt="2022-11-08T20:41:52.210" v="18849" actId="478"/>
          <ac:spMkLst>
            <pc:docMk/>
            <pc:sldMk cId="1614028604" sldId="652"/>
            <ac:spMk id="5" creationId="{7E121F17-D61E-DE8F-3894-657A1B97C9A3}"/>
          </ac:spMkLst>
        </pc:spChg>
        <pc:spChg chg="add del mod">
          <ac:chgData name="Lea, Nicholas" userId="1c4fd4ab-1590-4de3-99d6-1ea37c1f55cc" providerId="ADAL" clId="{43C2CDD9-BE2F-4DC3-883E-2D9424727DB1}" dt="2022-11-08T20:41:44.555" v="18845"/>
          <ac:spMkLst>
            <pc:docMk/>
            <pc:sldMk cId="1614028604" sldId="652"/>
            <ac:spMk id="6" creationId="{6EC87D94-3E19-1EC5-93BC-E30A7D0F361F}"/>
          </ac:spMkLst>
        </pc:spChg>
        <pc:spChg chg="add del mod">
          <ac:chgData name="Lea, Nicholas" userId="1c4fd4ab-1590-4de3-99d6-1ea37c1f55cc" providerId="ADAL" clId="{43C2CDD9-BE2F-4DC3-883E-2D9424727DB1}" dt="2022-11-08T20:41:51.189" v="18847"/>
          <ac:spMkLst>
            <pc:docMk/>
            <pc:sldMk cId="1614028604" sldId="652"/>
            <ac:spMk id="7" creationId="{EE74B995-3DAA-3BA2-41D3-591DA082847E}"/>
          </ac:spMkLst>
        </pc:spChg>
      </pc:sldChg>
      <pc:sldChg chg="modSp add mod ord">
        <pc:chgData name="Lea, Nicholas" userId="1c4fd4ab-1590-4de3-99d6-1ea37c1f55cc" providerId="ADAL" clId="{43C2CDD9-BE2F-4DC3-883E-2D9424727DB1}" dt="2022-11-08T20:48:49.982" v="19709"/>
        <pc:sldMkLst>
          <pc:docMk/>
          <pc:sldMk cId="320819331" sldId="653"/>
        </pc:sldMkLst>
        <pc:spChg chg="mod">
          <ac:chgData name="Lea, Nicholas" userId="1c4fd4ab-1590-4de3-99d6-1ea37c1f55cc" providerId="ADAL" clId="{43C2CDD9-BE2F-4DC3-883E-2D9424727DB1}" dt="2022-11-08T20:48:43.914" v="19707" actId="20577"/>
          <ac:spMkLst>
            <pc:docMk/>
            <pc:sldMk cId="320819331" sldId="653"/>
            <ac:spMk id="3" creationId="{AFFA6FF6-481E-40C9-B61B-E6AE54AE7265}"/>
          </ac:spMkLst>
        </pc:spChg>
      </pc:sldChg>
      <pc:sldChg chg="addSp delSp modSp new mod">
        <pc:chgData name="Lea, Nicholas" userId="1c4fd4ab-1590-4de3-99d6-1ea37c1f55cc" providerId="ADAL" clId="{43C2CDD9-BE2F-4DC3-883E-2D9424727DB1}" dt="2022-11-09T20:23:09.480" v="20718" actId="1076"/>
        <pc:sldMkLst>
          <pc:docMk/>
          <pc:sldMk cId="743078056" sldId="654"/>
        </pc:sldMkLst>
        <pc:spChg chg="mod">
          <ac:chgData name="Lea, Nicholas" userId="1c4fd4ab-1590-4de3-99d6-1ea37c1f55cc" providerId="ADAL" clId="{43C2CDD9-BE2F-4DC3-883E-2D9424727DB1}" dt="2022-11-09T20:11:29.267" v="20410" actId="20577"/>
          <ac:spMkLst>
            <pc:docMk/>
            <pc:sldMk cId="743078056" sldId="654"/>
            <ac:spMk id="2" creationId="{3857ACDC-6921-D38B-0425-80C97832C234}"/>
          </ac:spMkLst>
        </pc:spChg>
        <pc:spChg chg="del">
          <ac:chgData name="Lea, Nicholas" userId="1c4fd4ab-1590-4de3-99d6-1ea37c1f55cc" providerId="ADAL" clId="{43C2CDD9-BE2F-4DC3-883E-2D9424727DB1}" dt="2022-11-09T20:14:07.847" v="20632" actId="478"/>
          <ac:spMkLst>
            <pc:docMk/>
            <pc:sldMk cId="743078056" sldId="654"/>
            <ac:spMk id="3" creationId="{3E470E9D-0702-1FFE-E970-7BA074ADEBD8}"/>
          </ac:spMkLst>
        </pc:spChg>
        <pc:spChg chg="add mod">
          <ac:chgData name="Lea, Nicholas" userId="1c4fd4ab-1590-4de3-99d6-1ea37c1f55cc" providerId="ADAL" clId="{43C2CDD9-BE2F-4DC3-883E-2D9424727DB1}" dt="2022-11-09T20:23:09.480" v="20718" actId="1076"/>
          <ac:spMkLst>
            <pc:docMk/>
            <pc:sldMk cId="743078056" sldId="654"/>
            <ac:spMk id="12" creationId="{2DDABF6A-5BD1-EBEE-81D1-AA76C167FDD6}"/>
          </ac:spMkLst>
        </pc:spChg>
        <pc:picChg chg="add mod">
          <ac:chgData name="Lea, Nicholas" userId="1c4fd4ab-1590-4de3-99d6-1ea37c1f55cc" providerId="ADAL" clId="{43C2CDD9-BE2F-4DC3-883E-2D9424727DB1}" dt="2022-11-09T20:20:13.302" v="20660" actId="1076"/>
          <ac:picMkLst>
            <pc:docMk/>
            <pc:sldMk cId="743078056" sldId="654"/>
            <ac:picMk id="5" creationId="{956501B5-7B95-E268-FBF7-83D85E70F850}"/>
          </ac:picMkLst>
        </pc:picChg>
        <pc:picChg chg="add mod">
          <ac:chgData name="Lea, Nicholas" userId="1c4fd4ab-1590-4de3-99d6-1ea37c1f55cc" providerId="ADAL" clId="{43C2CDD9-BE2F-4DC3-883E-2D9424727DB1}" dt="2022-11-09T20:20:10.051" v="20658" actId="1076"/>
          <ac:picMkLst>
            <pc:docMk/>
            <pc:sldMk cId="743078056" sldId="654"/>
            <ac:picMk id="7" creationId="{3A7A4733-0B4A-A0A9-0BF0-8FBE0134CE7E}"/>
          </ac:picMkLst>
        </pc:picChg>
        <pc:picChg chg="add del mod">
          <ac:chgData name="Lea, Nicholas" userId="1c4fd4ab-1590-4de3-99d6-1ea37c1f55cc" providerId="ADAL" clId="{43C2CDD9-BE2F-4DC3-883E-2D9424727DB1}" dt="2022-11-09T20:19:24.328" v="20643" actId="478"/>
          <ac:picMkLst>
            <pc:docMk/>
            <pc:sldMk cId="743078056" sldId="654"/>
            <ac:picMk id="9" creationId="{F492B1E1-F55A-705D-B1FA-F46A873B315D}"/>
          </ac:picMkLst>
        </pc:picChg>
        <pc:picChg chg="add mod">
          <ac:chgData name="Lea, Nicholas" userId="1c4fd4ab-1590-4de3-99d6-1ea37c1f55cc" providerId="ADAL" clId="{43C2CDD9-BE2F-4DC3-883E-2D9424727DB1}" dt="2022-11-09T20:20:12.015" v="20659" actId="1076"/>
          <ac:picMkLst>
            <pc:docMk/>
            <pc:sldMk cId="743078056" sldId="654"/>
            <ac:picMk id="11" creationId="{74242E84-0BD2-A4CA-C205-A1D2413474DB}"/>
          </ac:picMkLst>
        </pc:picChg>
      </pc:sldChg>
      <pc:sldChg chg="new del">
        <pc:chgData name="Lea, Nicholas" userId="1c4fd4ab-1590-4de3-99d6-1ea37c1f55cc" providerId="ADAL" clId="{43C2CDD9-BE2F-4DC3-883E-2D9424727DB1}" dt="2022-11-09T20:10:03.329" v="20326" actId="47"/>
        <pc:sldMkLst>
          <pc:docMk/>
          <pc:sldMk cId="4066602411" sldId="654"/>
        </pc:sldMkLst>
      </pc:sldChg>
      <pc:sldChg chg="addSp delSp modSp new mod">
        <pc:chgData name="Lea, Nicholas" userId="1c4fd4ab-1590-4de3-99d6-1ea37c1f55cc" providerId="ADAL" clId="{43C2CDD9-BE2F-4DC3-883E-2D9424727DB1}" dt="2022-11-09T20:34:24.343" v="21049" actId="207"/>
        <pc:sldMkLst>
          <pc:docMk/>
          <pc:sldMk cId="1419349258" sldId="655"/>
        </pc:sldMkLst>
        <pc:spChg chg="mod">
          <ac:chgData name="Lea, Nicholas" userId="1c4fd4ab-1590-4de3-99d6-1ea37c1f55cc" providerId="ADAL" clId="{43C2CDD9-BE2F-4DC3-883E-2D9424727DB1}" dt="2022-11-09T20:26:23.886" v="20965" actId="20577"/>
          <ac:spMkLst>
            <pc:docMk/>
            <pc:sldMk cId="1419349258" sldId="655"/>
            <ac:spMk id="2" creationId="{46F630B1-3131-8346-6BD6-E83BFE93B8A9}"/>
          </ac:spMkLst>
        </pc:spChg>
        <pc:spChg chg="mod">
          <ac:chgData name="Lea, Nicholas" userId="1c4fd4ab-1590-4de3-99d6-1ea37c1f55cc" providerId="ADAL" clId="{43C2CDD9-BE2F-4DC3-883E-2D9424727DB1}" dt="2022-11-09T20:32:53.550" v="21026" actId="14100"/>
          <ac:spMkLst>
            <pc:docMk/>
            <pc:sldMk cId="1419349258" sldId="655"/>
            <ac:spMk id="3" creationId="{53D0E60F-0530-1EB8-4289-49EEE031BE43}"/>
          </ac:spMkLst>
        </pc:spChg>
        <pc:spChg chg="add mod">
          <ac:chgData name="Lea, Nicholas" userId="1c4fd4ab-1590-4de3-99d6-1ea37c1f55cc" providerId="ADAL" clId="{43C2CDD9-BE2F-4DC3-883E-2D9424727DB1}" dt="2022-11-09T20:33:09.137" v="21035" actId="1036"/>
          <ac:spMkLst>
            <pc:docMk/>
            <pc:sldMk cId="1419349258" sldId="655"/>
            <ac:spMk id="6" creationId="{F843B7F7-006E-2E8A-7469-7AA873A60F6C}"/>
          </ac:spMkLst>
        </pc:spChg>
        <pc:spChg chg="add mod">
          <ac:chgData name="Lea, Nicholas" userId="1c4fd4ab-1590-4de3-99d6-1ea37c1f55cc" providerId="ADAL" clId="{43C2CDD9-BE2F-4DC3-883E-2D9424727DB1}" dt="2022-11-09T20:33:09.137" v="21035" actId="1036"/>
          <ac:spMkLst>
            <pc:docMk/>
            <pc:sldMk cId="1419349258" sldId="655"/>
            <ac:spMk id="7" creationId="{1867BEA5-83D7-77BB-FBBC-8C8B1F70D4CB}"/>
          </ac:spMkLst>
        </pc:spChg>
        <pc:spChg chg="add mod">
          <ac:chgData name="Lea, Nicholas" userId="1c4fd4ab-1590-4de3-99d6-1ea37c1f55cc" providerId="ADAL" clId="{43C2CDD9-BE2F-4DC3-883E-2D9424727DB1}" dt="2022-11-09T20:33:13.596" v="21036" actId="1037"/>
          <ac:spMkLst>
            <pc:docMk/>
            <pc:sldMk cId="1419349258" sldId="655"/>
            <ac:spMk id="8" creationId="{BD157DA2-09C5-83F8-F8B6-39D5A027E2DF}"/>
          </ac:spMkLst>
        </pc:spChg>
        <pc:spChg chg="add del mod">
          <ac:chgData name="Lea, Nicholas" userId="1c4fd4ab-1590-4de3-99d6-1ea37c1f55cc" providerId="ADAL" clId="{43C2CDD9-BE2F-4DC3-883E-2D9424727DB1}" dt="2022-11-09T20:33:43.262" v="21040"/>
          <ac:spMkLst>
            <pc:docMk/>
            <pc:sldMk cId="1419349258" sldId="655"/>
            <ac:spMk id="9" creationId="{DB165501-593C-DB11-B23E-20FFBBCEF9D9}"/>
          </ac:spMkLst>
        </pc:spChg>
        <pc:spChg chg="add del mod">
          <ac:chgData name="Lea, Nicholas" userId="1c4fd4ab-1590-4de3-99d6-1ea37c1f55cc" providerId="ADAL" clId="{43C2CDD9-BE2F-4DC3-883E-2D9424727DB1}" dt="2022-11-09T20:33:43.262" v="21040"/>
          <ac:spMkLst>
            <pc:docMk/>
            <pc:sldMk cId="1419349258" sldId="655"/>
            <ac:spMk id="10" creationId="{8B886F36-9C32-ABDE-D12F-66876680F22C}"/>
          </ac:spMkLst>
        </pc:spChg>
        <pc:spChg chg="add mod">
          <ac:chgData name="Lea, Nicholas" userId="1c4fd4ab-1590-4de3-99d6-1ea37c1f55cc" providerId="ADAL" clId="{43C2CDD9-BE2F-4DC3-883E-2D9424727DB1}" dt="2022-11-09T20:33:51.806" v="21044" actId="1036"/>
          <ac:spMkLst>
            <pc:docMk/>
            <pc:sldMk cId="1419349258" sldId="655"/>
            <ac:spMk id="11" creationId="{9D59F6CC-373A-313B-36CC-BE4B564662F8}"/>
          </ac:spMkLst>
        </pc:spChg>
        <pc:spChg chg="add mod">
          <ac:chgData name="Lea, Nicholas" userId="1c4fd4ab-1590-4de3-99d6-1ea37c1f55cc" providerId="ADAL" clId="{43C2CDD9-BE2F-4DC3-883E-2D9424727DB1}" dt="2022-11-09T20:34:24.343" v="21049" actId="207"/>
          <ac:spMkLst>
            <pc:docMk/>
            <pc:sldMk cId="1419349258" sldId="655"/>
            <ac:spMk id="12" creationId="{168D9CE7-28EF-4DC9-4E27-CB997D1E146C}"/>
          </ac:spMkLst>
        </pc:spChg>
        <pc:graphicFrameChg chg="add del mod modGraphic">
          <ac:chgData name="Lea, Nicholas" userId="1c4fd4ab-1590-4de3-99d6-1ea37c1f55cc" providerId="ADAL" clId="{43C2CDD9-BE2F-4DC3-883E-2D9424727DB1}" dt="2022-11-09T20:30:50.479" v="21015"/>
          <ac:graphicFrameMkLst>
            <pc:docMk/>
            <pc:sldMk cId="1419349258" sldId="655"/>
            <ac:graphicFrameMk id="4" creationId="{8EE5677F-5E5E-6FEE-48F6-57896747F042}"/>
          </ac:graphicFrameMkLst>
        </pc:graphicFrameChg>
        <pc:graphicFrameChg chg="add mod">
          <ac:chgData name="Lea, Nicholas" userId="1c4fd4ab-1590-4de3-99d6-1ea37c1f55cc" providerId="ADAL" clId="{43C2CDD9-BE2F-4DC3-883E-2D9424727DB1}" dt="2022-11-09T20:32:49.022" v="21025" actId="1076"/>
          <ac:graphicFrameMkLst>
            <pc:docMk/>
            <pc:sldMk cId="1419349258" sldId="655"/>
            <ac:graphicFrameMk id="5" creationId="{43FAC889-62DE-B4DB-85F7-46F1CB392A02}"/>
          </ac:graphicFrameMkLst>
        </pc:graphicFrameChg>
      </pc:sldChg>
      <pc:sldChg chg="addSp delSp modSp add mod">
        <pc:chgData name="Lea, Nicholas" userId="1c4fd4ab-1590-4de3-99d6-1ea37c1f55cc" providerId="ADAL" clId="{43C2CDD9-BE2F-4DC3-883E-2D9424727DB1}" dt="2022-11-09T20:53:28.650" v="21897" actId="1076"/>
        <pc:sldMkLst>
          <pc:docMk/>
          <pc:sldMk cId="1215418331" sldId="656"/>
        </pc:sldMkLst>
        <pc:spChg chg="mod">
          <ac:chgData name="Lea, Nicholas" userId="1c4fd4ab-1590-4de3-99d6-1ea37c1f55cc" providerId="ADAL" clId="{43C2CDD9-BE2F-4DC3-883E-2D9424727DB1}" dt="2022-11-09T20:26:33.493" v="20974" actId="20577"/>
          <ac:spMkLst>
            <pc:docMk/>
            <pc:sldMk cId="1215418331" sldId="656"/>
            <ac:spMk id="2" creationId="{46F630B1-3131-8346-6BD6-E83BFE93B8A9}"/>
          </ac:spMkLst>
        </pc:spChg>
        <pc:spChg chg="mod">
          <ac:chgData name="Lea, Nicholas" userId="1c4fd4ab-1590-4de3-99d6-1ea37c1f55cc" providerId="ADAL" clId="{43C2CDD9-BE2F-4DC3-883E-2D9424727DB1}" dt="2022-11-09T20:47:36.174" v="21844" actId="14100"/>
          <ac:spMkLst>
            <pc:docMk/>
            <pc:sldMk cId="1215418331" sldId="656"/>
            <ac:spMk id="3" creationId="{53D0E60F-0530-1EB8-4289-49EEE031BE43}"/>
          </ac:spMkLst>
        </pc:spChg>
        <pc:spChg chg="add del mod">
          <ac:chgData name="Lea, Nicholas" userId="1c4fd4ab-1590-4de3-99d6-1ea37c1f55cc" providerId="ADAL" clId="{43C2CDD9-BE2F-4DC3-883E-2D9424727DB1}" dt="2022-11-09T20:47:36.174" v="21844" actId="14100"/>
          <ac:spMkLst>
            <pc:docMk/>
            <pc:sldMk cId="1215418331" sldId="656"/>
            <ac:spMk id="4" creationId="{BD4B4665-D659-9BA5-1663-649AA15EA421}"/>
          </ac:spMkLst>
        </pc:spChg>
        <pc:picChg chg="add mod">
          <ac:chgData name="Lea, Nicholas" userId="1c4fd4ab-1590-4de3-99d6-1ea37c1f55cc" providerId="ADAL" clId="{43C2CDD9-BE2F-4DC3-883E-2D9424727DB1}" dt="2022-11-09T20:53:22.425" v="21895" actId="14100"/>
          <ac:picMkLst>
            <pc:docMk/>
            <pc:sldMk cId="1215418331" sldId="656"/>
            <ac:picMk id="5" creationId="{87C25555-A9DF-24B4-7DE3-B04CF293AA66}"/>
          </ac:picMkLst>
        </pc:picChg>
        <pc:picChg chg="add del mod">
          <ac:chgData name="Lea, Nicholas" userId="1c4fd4ab-1590-4de3-99d6-1ea37c1f55cc" providerId="ADAL" clId="{43C2CDD9-BE2F-4DC3-883E-2D9424727DB1}" dt="2022-11-09T20:50:46.290" v="21880" actId="478"/>
          <ac:picMkLst>
            <pc:docMk/>
            <pc:sldMk cId="1215418331" sldId="656"/>
            <ac:picMk id="7" creationId="{CB19D520-0432-CCC3-243A-12AF52340D1F}"/>
          </ac:picMkLst>
        </pc:picChg>
        <pc:picChg chg="add mod">
          <ac:chgData name="Lea, Nicholas" userId="1c4fd4ab-1590-4de3-99d6-1ea37c1f55cc" providerId="ADAL" clId="{43C2CDD9-BE2F-4DC3-883E-2D9424727DB1}" dt="2022-11-09T20:53:28.650" v="21897" actId="1076"/>
          <ac:picMkLst>
            <pc:docMk/>
            <pc:sldMk cId="1215418331" sldId="656"/>
            <ac:picMk id="9" creationId="{1CF2ECC0-9BB7-C5C0-8177-C2690484198B}"/>
          </ac:picMkLst>
        </pc:picChg>
        <pc:picChg chg="add del mod modCrop">
          <ac:chgData name="Lea, Nicholas" userId="1c4fd4ab-1590-4de3-99d6-1ea37c1f55cc" providerId="ADAL" clId="{43C2CDD9-BE2F-4DC3-883E-2D9424727DB1}" dt="2022-11-09T20:53:13.621" v="21892" actId="478"/>
          <ac:picMkLst>
            <pc:docMk/>
            <pc:sldMk cId="1215418331" sldId="656"/>
            <ac:picMk id="11" creationId="{C8A0AFDB-FEA6-A587-8D60-E1D6C057459A}"/>
          </ac:picMkLst>
        </pc:picChg>
      </pc:sldChg>
      <pc:sldChg chg="modSp new mod">
        <pc:chgData name="Lea, Nicholas" userId="1c4fd4ab-1590-4de3-99d6-1ea37c1f55cc" providerId="ADAL" clId="{43C2CDD9-BE2F-4DC3-883E-2D9424727DB1}" dt="2022-11-09T21:08:46.062" v="23167" actId="14100"/>
        <pc:sldMkLst>
          <pc:docMk/>
          <pc:sldMk cId="2263783095" sldId="657"/>
        </pc:sldMkLst>
        <pc:spChg chg="mod">
          <ac:chgData name="Lea, Nicholas" userId="1c4fd4ab-1590-4de3-99d6-1ea37c1f55cc" providerId="ADAL" clId="{43C2CDD9-BE2F-4DC3-883E-2D9424727DB1}" dt="2022-11-09T20:59:06.980" v="22180" actId="20577"/>
          <ac:spMkLst>
            <pc:docMk/>
            <pc:sldMk cId="2263783095" sldId="657"/>
            <ac:spMk id="2" creationId="{18C5D32D-A762-B88D-EC31-C38198AE8903}"/>
          </ac:spMkLst>
        </pc:spChg>
        <pc:spChg chg="mod">
          <ac:chgData name="Lea, Nicholas" userId="1c4fd4ab-1590-4de3-99d6-1ea37c1f55cc" providerId="ADAL" clId="{43C2CDD9-BE2F-4DC3-883E-2D9424727DB1}" dt="2022-11-09T21:08:46.062" v="23167" actId="14100"/>
          <ac:spMkLst>
            <pc:docMk/>
            <pc:sldMk cId="2263783095" sldId="657"/>
            <ac:spMk id="3" creationId="{7B043200-54F3-5EBD-1ED8-8572BCCC5C72}"/>
          </ac:spMkLst>
        </pc:spChg>
      </pc:sldChg>
      <pc:sldChg chg="addSp modSp add mod">
        <pc:chgData name="Lea, Nicholas" userId="1c4fd4ab-1590-4de3-99d6-1ea37c1f55cc" providerId="ADAL" clId="{43C2CDD9-BE2F-4DC3-883E-2D9424727DB1}" dt="2022-11-09T21:11:03.559" v="23235" actId="20577"/>
        <pc:sldMkLst>
          <pc:docMk/>
          <pc:sldMk cId="1969357985" sldId="658"/>
        </pc:sldMkLst>
        <pc:spChg chg="mod">
          <ac:chgData name="Lea, Nicholas" userId="1c4fd4ab-1590-4de3-99d6-1ea37c1f55cc" providerId="ADAL" clId="{43C2CDD9-BE2F-4DC3-883E-2D9424727DB1}" dt="2022-11-09T20:59:12.110" v="22196" actId="20577"/>
          <ac:spMkLst>
            <pc:docMk/>
            <pc:sldMk cId="1969357985" sldId="658"/>
            <ac:spMk id="2" creationId="{18C5D32D-A762-B88D-EC31-C38198AE8903}"/>
          </ac:spMkLst>
        </pc:spChg>
        <pc:spChg chg="mod">
          <ac:chgData name="Lea, Nicholas" userId="1c4fd4ab-1590-4de3-99d6-1ea37c1f55cc" providerId="ADAL" clId="{43C2CDD9-BE2F-4DC3-883E-2D9424727DB1}" dt="2022-11-09T21:11:03.559" v="23235" actId="20577"/>
          <ac:spMkLst>
            <pc:docMk/>
            <pc:sldMk cId="1969357985" sldId="658"/>
            <ac:spMk id="3" creationId="{7B043200-54F3-5EBD-1ED8-8572BCCC5C72}"/>
          </ac:spMkLst>
        </pc:spChg>
        <pc:spChg chg="add mod">
          <ac:chgData name="Lea, Nicholas" userId="1c4fd4ab-1590-4de3-99d6-1ea37c1f55cc" providerId="ADAL" clId="{43C2CDD9-BE2F-4DC3-883E-2D9424727DB1}" dt="2022-11-09T21:07:09.772" v="22950" actId="1076"/>
          <ac:spMkLst>
            <pc:docMk/>
            <pc:sldMk cId="1969357985" sldId="658"/>
            <ac:spMk id="6" creationId="{69EC8E49-21C2-18ED-06D3-04970F36B8E9}"/>
          </ac:spMkLst>
        </pc:spChg>
        <pc:picChg chg="add mod">
          <ac:chgData name="Lea, Nicholas" userId="1c4fd4ab-1590-4de3-99d6-1ea37c1f55cc" providerId="ADAL" clId="{43C2CDD9-BE2F-4DC3-883E-2D9424727DB1}" dt="2022-11-09T21:06:41.444" v="22948" actId="1076"/>
          <ac:picMkLst>
            <pc:docMk/>
            <pc:sldMk cId="1969357985" sldId="658"/>
            <ac:picMk id="5" creationId="{97500DA6-8F83-2620-C6D4-A3BC6D8EBECF}"/>
          </ac:picMkLst>
        </pc:picChg>
      </pc:sldChg>
      <pc:sldMasterChg chg="delSldLayout">
        <pc:chgData name="Lea, Nicholas" userId="1c4fd4ab-1590-4de3-99d6-1ea37c1f55cc" providerId="ADAL" clId="{43C2CDD9-BE2F-4DC3-883E-2D9424727DB1}" dt="2022-04-19T19:40:42.512" v="1771" actId="2696"/>
        <pc:sldMasterMkLst>
          <pc:docMk/>
          <pc:sldMasterMk cId="3727343204" sldId="2147483648"/>
        </pc:sldMasterMkLst>
        <pc:sldLayoutChg chg="del">
          <pc:chgData name="Lea, Nicholas" userId="1c4fd4ab-1590-4de3-99d6-1ea37c1f55cc" providerId="ADAL" clId="{43C2CDD9-BE2F-4DC3-883E-2D9424727DB1}" dt="2022-04-19T19:40:42.512" v="1771" actId="2696"/>
          <pc:sldLayoutMkLst>
            <pc:docMk/>
            <pc:sldMasterMk cId="3727343204" sldId="2147483648"/>
            <pc:sldLayoutMk cId="566427827" sldId="2147483663"/>
          </pc:sldLayoutMkLst>
        </pc:sldLayoutChg>
      </pc:sldMasterChg>
    </pc:docChg>
  </pc:docChgLst>
  <pc:docChgLst>
    <pc:chgData name="Lea, Nicholas" userId="1c4fd4ab-1590-4de3-99d6-1ea37c1f55cc" providerId="ADAL" clId="{3E3DFAFD-706F-4566-966A-E6C39145577B}"/>
    <pc:docChg chg="undo custSel addSld delSld modSld sldOrd modSection">
      <pc:chgData name="Lea, Nicholas" userId="1c4fd4ab-1590-4de3-99d6-1ea37c1f55cc" providerId="ADAL" clId="{3E3DFAFD-706F-4566-966A-E6C39145577B}" dt="2023-09-08T15:00:25.131" v="2351" actId="478"/>
      <pc:docMkLst>
        <pc:docMk/>
      </pc:docMkLst>
      <pc:sldChg chg="modSp mod ord">
        <pc:chgData name="Lea, Nicholas" userId="1c4fd4ab-1590-4de3-99d6-1ea37c1f55cc" providerId="ADAL" clId="{3E3DFAFD-706F-4566-966A-E6C39145577B}" dt="2023-09-08T14:17:50.028" v="533" actId="20577"/>
        <pc:sldMkLst>
          <pc:docMk/>
          <pc:sldMk cId="1768752593" sldId="591"/>
        </pc:sldMkLst>
        <pc:spChg chg="mod">
          <ac:chgData name="Lea, Nicholas" userId="1c4fd4ab-1590-4de3-99d6-1ea37c1f55cc" providerId="ADAL" clId="{3E3DFAFD-706F-4566-966A-E6C39145577B}" dt="2023-09-08T14:17:50.028" v="533" actId="20577"/>
          <ac:spMkLst>
            <pc:docMk/>
            <pc:sldMk cId="1768752593" sldId="591"/>
            <ac:spMk id="2" creationId="{E12BC1AC-2397-4A7B-A903-838920695CEA}"/>
          </ac:spMkLst>
        </pc:spChg>
      </pc:sldChg>
      <pc:sldChg chg="modSp mod">
        <pc:chgData name="Lea, Nicholas" userId="1c4fd4ab-1590-4de3-99d6-1ea37c1f55cc" providerId="ADAL" clId="{3E3DFAFD-706F-4566-966A-E6C39145577B}" dt="2023-09-08T14:14:57.200" v="448" actId="27636"/>
        <pc:sldMkLst>
          <pc:docMk/>
          <pc:sldMk cId="2906045161" sldId="592"/>
        </pc:sldMkLst>
        <pc:spChg chg="mod">
          <ac:chgData name="Lea, Nicholas" userId="1c4fd4ab-1590-4de3-99d6-1ea37c1f55cc" providerId="ADAL" clId="{3E3DFAFD-706F-4566-966A-E6C39145577B}" dt="2023-09-08T14:14:31.148" v="430" actId="20577"/>
          <ac:spMkLst>
            <pc:docMk/>
            <pc:sldMk cId="2906045161" sldId="592"/>
            <ac:spMk id="2" creationId="{9C75BCD4-A29F-4A45-A41E-A44E1CEC8335}"/>
          </ac:spMkLst>
        </pc:spChg>
        <pc:spChg chg="mod">
          <ac:chgData name="Lea, Nicholas" userId="1c4fd4ab-1590-4de3-99d6-1ea37c1f55cc" providerId="ADAL" clId="{3E3DFAFD-706F-4566-966A-E6C39145577B}" dt="2023-09-08T14:14:57.200" v="448" actId="27636"/>
          <ac:spMkLst>
            <pc:docMk/>
            <pc:sldMk cId="2906045161" sldId="592"/>
            <ac:spMk id="3" creationId="{AFFA6FF6-481E-40C9-B61B-E6AE54AE7265}"/>
          </ac:spMkLst>
        </pc:spChg>
      </pc:sldChg>
      <pc:sldChg chg="modSp mod ord">
        <pc:chgData name="Lea, Nicholas" userId="1c4fd4ab-1590-4de3-99d6-1ea37c1f55cc" providerId="ADAL" clId="{3E3DFAFD-706F-4566-966A-E6C39145577B}" dt="2023-09-08T14:32:38.615" v="1281" actId="20577"/>
        <pc:sldMkLst>
          <pc:docMk/>
          <pc:sldMk cId="3611319522" sldId="593"/>
        </pc:sldMkLst>
        <pc:spChg chg="mod">
          <ac:chgData name="Lea, Nicholas" userId="1c4fd4ab-1590-4de3-99d6-1ea37c1f55cc" providerId="ADAL" clId="{3E3DFAFD-706F-4566-966A-E6C39145577B}" dt="2023-09-08T14:30:13.687" v="905" actId="20577"/>
          <ac:spMkLst>
            <pc:docMk/>
            <pc:sldMk cId="3611319522" sldId="593"/>
            <ac:spMk id="2" creationId="{9C75BCD4-A29F-4A45-A41E-A44E1CEC8335}"/>
          </ac:spMkLst>
        </pc:spChg>
        <pc:spChg chg="mod">
          <ac:chgData name="Lea, Nicholas" userId="1c4fd4ab-1590-4de3-99d6-1ea37c1f55cc" providerId="ADAL" clId="{3E3DFAFD-706F-4566-966A-E6C39145577B}" dt="2023-09-08T14:32:38.615" v="1281" actId="20577"/>
          <ac:spMkLst>
            <pc:docMk/>
            <pc:sldMk cId="3611319522" sldId="593"/>
            <ac:spMk id="3" creationId="{AFFA6FF6-481E-40C9-B61B-E6AE54AE7265}"/>
          </ac:spMkLst>
        </pc:spChg>
      </pc:sldChg>
      <pc:sldChg chg="del">
        <pc:chgData name="Lea, Nicholas" userId="1c4fd4ab-1590-4de3-99d6-1ea37c1f55cc" providerId="ADAL" clId="{3E3DFAFD-706F-4566-966A-E6C39145577B}" dt="2023-09-08T14:11:42.652" v="348" actId="47"/>
        <pc:sldMkLst>
          <pc:docMk/>
          <pc:sldMk cId="3647846392" sldId="595"/>
        </pc:sldMkLst>
      </pc:sldChg>
      <pc:sldChg chg="ord">
        <pc:chgData name="Lea, Nicholas" userId="1c4fd4ab-1590-4de3-99d6-1ea37c1f55cc" providerId="ADAL" clId="{3E3DFAFD-706F-4566-966A-E6C39145577B}" dt="2023-09-08T14:16:24.606" v="470"/>
        <pc:sldMkLst>
          <pc:docMk/>
          <pc:sldMk cId="3037688320" sldId="597"/>
        </pc:sldMkLst>
      </pc:sldChg>
      <pc:sldChg chg="modSp mod ord">
        <pc:chgData name="Lea, Nicholas" userId="1c4fd4ab-1590-4de3-99d6-1ea37c1f55cc" providerId="ADAL" clId="{3E3DFAFD-706F-4566-966A-E6C39145577B}" dt="2023-09-08T14:21:06.736" v="563"/>
        <pc:sldMkLst>
          <pc:docMk/>
          <pc:sldMk cId="3211574028" sldId="599"/>
        </pc:sldMkLst>
        <pc:spChg chg="mod">
          <ac:chgData name="Lea, Nicholas" userId="1c4fd4ab-1590-4de3-99d6-1ea37c1f55cc" providerId="ADAL" clId="{3E3DFAFD-706F-4566-966A-E6C39145577B}" dt="2023-09-08T14:20:04.987" v="561" actId="20577"/>
          <ac:spMkLst>
            <pc:docMk/>
            <pc:sldMk cId="3211574028" sldId="599"/>
            <ac:spMk id="3" creationId="{AFFA6FF6-481E-40C9-B61B-E6AE54AE7265}"/>
          </ac:spMkLst>
        </pc:spChg>
      </pc:sldChg>
      <pc:sldChg chg="modSp mod">
        <pc:chgData name="Lea, Nicholas" userId="1c4fd4ab-1590-4de3-99d6-1ea37c1f55cc" providerId="ADAL" clId="{3E3DFAFD-706F-4566-966A-E6C39145577B}" dt="2023-09-08T14:13:46.022" v="419" actId="27636"/>
        <pc:sldMkLst>
          <pc:docMk/>
          <pc:sldMk cId="427548137" sldId="602"/>
        </pc:sldMkLst>
        <pc:spChg chg="mod">
          <ac:chgData name="Lea, Nicholas" userId="1c4fd4ab-1590-4de3-99d6-1ea37c1f55cc" providerId="ADAL" clId="{3E3DFAFD-706F-4566-966A-E6C39145577B}" dt="2023-09-08T14:13:46.022" v="419" actId="27636"/>
          <ac:spMkLst>
            <pc:docMk/>
            <pc:sldMk cId="427548137" sldId="602"/>
            <ac:spMk id="3" creationId="{AFFA6FF6-481E-40C9-B61B-E6AE54AE7265}"/>
          </ac:spMkLst>
        </pc:spChg>
      </pc:sldChg>
      <pc:sldChg chg="modSp mod">
        <pc:chgData name="Lea, Nicholas" userId="1c4fd4ab-1590-4de3-99d6-1ea37c1f55cc" providerId="ADAL" clId="{3E3DFAFD-706F-4566-966A-E6C39145577B}" dt="2023-09-08T14:56:41.346" v="2229" actId="20577"/>
        <pc:sldMkLst>
          <pc:docMk/>
          <pc:sldMk cId="372136481" sldId="606"/>
        </pc:sldMkLst>
        <pc:spChg chg="mod">
          <ac:chgData name="Lea, Nicholas" userId="1c4fd4ab-1590-4de3-99d6-1ea37c1f55cc" providerId="ADAL" clId="{3E3DFAFD-706F-4566-966A-E6C39145577B}" dt="2023-09-08T14:56:41.346" v="2229" actId="20577"/>
          <ac:spMkLst>
            <pc:docMk/>
            <pc:sldMk cId="372136481" sldId="606"/>
            <ac:spMk id="3" creationId="{AFFA6FF6-481E-40C9-B61B-E6AE54AE7265}"/>
          </ac:spMkLst>
        </pc:spChg>
      </pc:sldChg>
      <pc:sldChg chg="modSp mod">
        <pc:chgData name="Lea, Nicholas" userId="1c4fd4ab-1590-4de3-99d6-1ea37c1f55cc" providerId="ADAL" clId="{3E3DFAFD-706F-4566-966A-E6C39145577B}" dt="2023-09-08T14:57:59.680" v="2334" actId="6549"/>
        <pc:sldMkLst>
          <pc:docMk/>
          <pc:sldMk cId="2562935161" sldId="607"/>
        </pc:sldMkLst>
        <pc:spChg chg="mod">
          <ac:chgData name="Lea, Nicholas" userId="1c4fd4ab-1590-4de3-99d6-1ea37c1f55cc" providerId="ADAL" clId="{3E3DFAFD-706F-4566-966A-E6C39145577B}" dt="2023-09-08T14:57:59.680" v="2334" actId="6549"/>
          <ac:spMkLst>
            <pc:docMk/>
            <pc:sldMk cId="2562935161" sldId="607"/>
            <ac:spMk id="2" creationId="{9C75BCD4-A29F-4A45-A41E-A44E1CEC8335}"/>
          </ac:spMkLst>
        </pc:spChg>
      </pc:sldChg>
      <pc:sldChg chg="modSp add mod ord">
        <pc:chgData name="Lea, Nicholas" userId="1c4fd4ab-1590-4de3-99d6-1ea37c1f55cc" providerId="ADAL" clId="{3E3DFAFD-706F-4566-966A-E6C39145577B}" dt="2023-09-08T14:59:57.454" v="2350" actId="20577"/>
        <pc:sldMkLst>
          <pc:docMk/>
          <pc:sldMk cId="2664922125" sldId="608"/>
        </pc:sldMkLst>
        <pc:spChg chg="mod">
          <ac:chgData name="Lea, Nicholas" userId="1c4fd4ab-1590-4de3-99d6-1ea37c1f55cc" providerId="ADAL" clId="{3E3DFAFD-706F-4566-966A-E6C39145577B}" dt="2023-09-08T14:59:57.454" v="2350" actId="20577"/>
          <ac:spMkLst>
            <pc:docMk/>
            <pc:sldMk cId="2664922125" sldId="608"/>
            <ac:spMk id="2" creationId="{9C75BCD4-A29F-4A45-A41E-A44E1CEC8335}"/>
          </ac:spMkLst>
        </pc:spChg>
        <pc:spChg chg="mod">
          <ac:chgData name="Lea, Nicholas" userId="1c4fd4ab-1590-4de3-99d6-1ea37c1f55cc" providerId="ADAL" clId="{3E3DFAFD-706F-4566-966A-E6C39145577B}" dt="2023-09-08T14:59:51.997" v="2343" actId="20577"/>
          <ac:spMkLst>
            <pc:docMk/>
            <pc:sldMk cId="2664922125" sldId="608"/>
            <ac:spMk id="9" creationId="{C2901B68-40D3-B2E6-B9D3-B235EEA8BA1C}"/>
          </ac:spMkLst>
        </pc:spChg>
      </pc:sldChg>
      <pc:sldChg chg="del">
        <pc:chgData name="Lea, Nicholas" userId="1c4fd4ab-1590-4de3-99d6-1ea37c1f55cc" providerId="ADAL" clId="{3E3DFAFD-706F-4566-966A-E6C39145577B}" dt="2023-09-08T14:58:59.268" v="2335" actId="2696"/>
        <pc:sldMkLst>
          <pc:docMk/>
          <pc:sldMk cId="4019534934" sldId="608"/>
        </pc:sldMkLst>
      </pc:sldChg>
      <pc:sldChg chg="delSp mod">
        <pc:chgData name="Lea, Nicholas" userId="1c4fd4ab-1590-4de3-99d6-1ea37c1f55cc" providerId="ADAL" clId="{3E3DFAFD-706F-4566-966A-E6C39145577B}" dt="2023-09-08T15:00:25.131" v="2351" actId="478"/>
        <pc:sldMkLst>
          <pc:docMk/>
          <pc:sldMk cId="4249259591" sldId="610"/>
        </pc:sldMkLst>
        <pc:spChg chg="del">
          <ac:chgData name="Lea, Nicholas" userId="1c4fd4ab-1590-4de3-99d6-1ea37c1f55cc" providerId="ADAL" clId="{3E3DFAFD-706F-4566-966A-E6C39145577B}" dt="2023-09-08T15:00:25.131" v="2351" actId="478"/>
          <ac:spMkLst>
            <pc:docMk/>
            <pc:sldMk cId="4249259591" sldId="610"/>
            <ac:spMk id="5" creationId="{32766810-F7C6-43D4-B172-C40110BD8485}"/>
          </ac:spMkLst>
        </pc:spChg>
      </pc:sldChg>
      <pc:sldChg chg="modSp mod">
        <pc:chgData name="Lea, Nicholas" userId="1c4fd4ab-1590-4de3-99d6-1ea37c1f55cc" providerId="ADAL" clId="{3E3DFAFD-706F-4566-966A-E6C39145577B}" dt="2023-09-08T14:57:33.834" v="2307" actId="1076"/>
        <pc:sldMkLst>
          <pc:docMk/>
          <pc:sldMk cId="3760693024" sldId="641"/>
        </pc:sldMkLst>
        <pc:spChg chg="mod">
          <ac:chgData name="Lea, Nicholas" userId="1c4fd4ab-1590-4de3-99d6-1ea37c1f55cc" providerId="ADAL" clId="{3E3DFAFD-706F-4566-966A-E6C39145577B}" dt="2023-09-08T14:57:18.757" v="2306" actId="20577"/>
          <ac:spMkLst>
            <pc:docMk/>
            <pc:sldMk cId="3760693024" sldId="641"/>
            <ac:spMk id="2" creationId="{E14475B8-F1FA-780E-B89D-4998D8B7A077}"/>
          </ac:spMkLst>
        </pc:spChg>
        <pc:picChg chg="mod">
          <ac:chgData name="Lea, Nicholas" userId="1c4fd4ab-1590-4de3-99d6-1ea37c1f55cc" providerId="ADAL" clId="{3E3DFAFD-706F-4566-966A-E6C39145577B}" dt="2023-09-08T14:57:33.834" v="2307" actId="1076"/>
          <ac:picMkLst>
            <pc:docMk/>
            <pc:sldMk cId="3760693024" sldId="641"/>
            <ac:picMk id="10" creationId="{07D81A78-196E-0123-A100-BE7E1E0D6F8E}"/>
          </ac:picMkLst>
        </pc:picChg>
      </pc:sldChg>
      <pc:sldChg chg="modSp mod">
        <pc:chgData name="Lea, Nicholas" userId="1c4fd4ab-1590-4de3-99d6-1ea37c1f55cc" providerId="ADAL" clId="{3E3DFAFD-706F-4566-966A-E6C39145577B}" dt="2023-09-08T14:57:06.052" v="2269" actId="20577"/>
        <pc:sldMkLst>
          <pc:docMk/>
          <pc:sldMk cId="2131812069" sldId="642"/>
        </pc:sldMkLst>
        <pc:spChg chg="mod">
          <ac:chgData name="Lea, Nicholas" userId="1c4fd4ab-1590-4de3-99d6-1ea37c1f55cc" providerId="ADAL" clId="{3E3DFAFD-706F-4566-966A-E6C39145577B}" dt="2023-09-08T14:57:06.052" v="2269" actId="20577"/>
          <ac:spMkLst>
            <pc:docMk/>
            <pc:sldMk cId="2131812069" sldId="642"/>
            <ac:spMk id="2" creationId="{CD0396FE-528D-12AB-784F-F44F9976454B}"/>
          </ac:spMkLst>
        </pc:spChg>
      </pc:sldChg>
      <pc:sldChg chg="modSp mod">
        <pc:chgData name="Lea, Nicholas" userId="1c4fd4ab-1590-4de3-99d6-1ea37c1f55cc" providerId="ADAL" clId="{3E3DFAFD-706F-4566-966A-E6C39145577B}" dt="2023-09-08T14:14:11.024" v="424" actId="20577"/>
        <pc:sldMkLst>
          <pc:docMk/>
          <pc:sldMk cId="229450552" sldId="647"/>
        </pc:sldMkLst>
        <pc:spChg chg="mod">
          <ac:chgData name="Lea, Nicholas" userId="1c4fd4ab-1590-4de3-99d6-1ea37c1f55cc" providerId="ADAL" clId="{3E3DFAFD-706F-4566-966A-E6C39145577B}" dt="2023-09-08T14:14:11.024" v="424" actId="20577"/>
          <ac:spMkLst>
            <pc:docMk/>
            <pc:sldMk cId="229450552" sldId="647"/>
            <ac:spMk id="3" creationId="{AFFA6FF6-481E-40C9-B61B-E6AE54AE7265}"/>
          </ac:spMkLst>
        </pc:spChg>
      </pc:sldChg>
      <pc:sldChg chg="modSp del mod ord modShow">
        <pc:chgData name="Lea, Nicholas" userId="1c4fd4ab-1590-4de3-99d6-1ea37c1f55cc" providerId="ADAL" clId="{3E3DFAFD-706F-4566-966A-E6C39145577B}" dt="2023-09-08T14:29:53.596" v="883" actId="47"/>
        <pc:sldMkLst>
          <pc:docMk/>
          <pc:sldMk cId="1614028604" sldId="652"/>
        </pc:sldMkLst>
        <pc:spChg chg="mod">
          <ac:chgData name="Lea, Nicholas" userId="1c4fd4ab-1590-4de3-99d6-1ea37c1f55cc" providerId="ADAL" clId="{3E3DFAFD-706F-4566-966A-E6C39145577B}" dt="2023-09-08T14:11:02.828" v="344" actId="20577"/>
          <ac:spMkLst>
            <pc:docMk/>
            <pc:sldMk cId="1614028604" sldId="652"/>
            <ac:spMk id="3" creationId="{24AD79FE-9867-8DC6-5918-D4A69A29E3FF}"/>
          </ac:spMkLst>
        </pc:spChg>
      </pc:sldChg>
      <pc:sldChg chg="ord">
        <pc:chgData name="Lea, Nicholas" userId="1c4fd4ab-1590-4de3-99d6-1ea37c1f55cc" providerId="ADAL" clId="{3E3DFAFD-706F-4566-966A-E6C39145577B}" dt="2023-09-08T14:21:53.846" v="568"/>
        <pc:sldMkLst>
          <pc:docMk/>
          <pc:sldMk cId="4153063201" sldId="666"/>
        </pc:sldMkLst>
      </pc:sldChg>
      <pc:sldChg chg="modSp mod ord">
        <pc:chgData name="Lea, Nicholas" userId="1c4fd4ab-1590-4de3-99d6-1ea37c1f55cc" providerId="ADAL" clId="{3E3DFAFD-706F-4566-966A-E6C39145577B}" dt="2023-09-08T14:22:43.502" v="583" actId="27636"/>
        <pc:sldMkLst>
          <pc:docMk/>
          <pc:sldMk cId="2065649401" sldId="667"/>
        </pc:sldMkLst>
        <pc:spChg chg="mod">
          <ac:chgData name="Lea, Nicholas" userId="1c4fd4ab-1590-4de3-99d6-1ea37c1f55cc" providerId="ADAL" clId="{3E3DFAFD-706F-4566-966A-E6C39145577B}" dt="2023-09-08T14:22:43.502" v="583" actId="27636"/>
          <ac:spMkLst>
            <pc:docMk/>
            <pc:sldMk cId="2065649401" sldId="667"/>
            <ac:spMk id="3" creationId="{AFFA6FF6-481E-40C9-B61B-E6AE54AE7265}"/>
          </ac:spMkLst>
        </pc:spChg>
      </pc:sldChg>
      <pc:sldChg chg="del mod ord modShow">
        <pc:chgData name="Lea, Nicholas" userId="1c4fd4ab-1590-4de3-99d6-1ea37c1f55cc" providerId="ADAL" clId="{3E3DFAFD-706F-4566-966A-E6C39145577B}" dt="2023-09-08T14:29:53.596" v="883" actId="47"/>
        <pc:sldMkLst>
          <pc:docMk/>
          <pc:sldMk cId="4084911858" sldId="684"/>
        </pc:sldMkLst>
      </pc:sldChg>
      <pc:sldChg chg="modSp mod">
        <pc:chgData name="Lea, Nicholas" userId="1c4fd4ab-1590-4de3-99d6-1ea37c1f55cc" providerId="ADAL" clId="{3E3DFAFD-706F-4566-966A-E6C39145577B}" dt="2023-09-08T14:17:00.417" v="516" actId="20577"/>
        <pc:sldMkLst>
          <pc:docMk/>
          <pc:sldMk cId="2484009704" sldId="685"/>
        </pc:sldMkLst>
        <pc:spChg chg="mod">
          <ac:chgData name="Lea, Nicholas" userId="1c4fd4ab-1590-4de3-99d6-1ea37c1f55cc" providerId="ADAL" clId="{3E3DFAFD-706F-4566-966A-E6C39145577B}" dt="2023-09-08T14:17:00.417" v="516" actId="20577"/>
          <ac:spMkLst>
            <pc:docMk/>
            <pc:sldMk cId="2484009704" sldId="685"/>
            <ac:spMk id="3" creationId="{DAE8B1BA-B43F-4960-BE44-30352B2B0268}"/>
          </ac:spMkLst>
        </pc:spChg>
      </pc:sldChg>
      <pc:sldChg chg="modSp mod">
        <pc:chgData name="Lea, Nicholas" userId="1c4fd4ab-1590-4de3-99d6-1ea37c1f55cc" providerId="ADAL" clId="{3E3DFAFD-706F-4566-966A-E6C39145577B}" dt="2023-09-08T14:16:40.329" v="490" actId="20577"/>
        <pc:sldMkLst>
          <pc:docMk/>
          <pc:sldMk cId="1870846613" sldId="688"/>
        </pc:sldMkLst>
        <pc:spChg chg="mod">
          <ac:chgData name="Lea, Nicholas" userId="1c4fd4ab-1590-4de3-99d6-1ea37c1f55cc" providerId="ADAL" clId="{3E3DFAFD-706F-4566-966A-E6C39145577B}" dt="2023-09-08T14:16:40.329" v="490" actId="20577"/>
          <ac:spMkLst>
            <pc:docMk/>
            <pc:sldMk cId="1870846613" sldId="688"/>
            <ac:spMk id="3" creationId="{DAE8B1BA-B43F-4960-BE44-30352B2B0268}"/>
          </ac:spMkLst>
        </pc:spChg>
      </pc:sldChg>
      <pc:sldChg chg="modSp del mod">
        <pc:chgData name="Lea, Nicholas" userId="1c4fd4ab-1590-4de3-99d6-1ea37c1f55cc" providerId="ADAL" clId="{3E3DFAFD-706F-4566-966A-E6C39145577B}" dt="2023-09-08T14:39:49.002" v="1777" actId="47"/>
        <pc:sldMkLst>
          <pc:docMk/>
          <pc:sldMk cId="3967395769" sldId="691"/>
        </pc:sldMkLst>
        <pc:spChg chg="mod">
          <ac:chgData name="Lea, Nicholas" userId="1c4fd4ab-1590-4de3-99d6-1ea37c1f55cc" providerId="ADAL" clId="{3E3DFAFD-706F-4566-966A-E6C39145577B}" dt="2023-09-08T14:35:59.196" v="1338" actId="27636"/>
          <ac:spMkLst>
            <pc:docMk/>
            <pc:sldMk cId="3967395769" sldId="691"/>
            <ac:spMk id="3" creationId="{AFFA6FF6-481E-40C9-B61B-E6AE54AE7265}"/>
          </ac:spMkLst>
        </pc:spChg>
      </pc:sldChg>
      <pc:sldChg chg="modSp mod">
        <pc:chgData name="Lea, Nicholas" userId="1c4fd4ab-1590-4de3-99d6-1ea37c1f55cc" providerId="ADAL" clId="{3E3DFAFD-706F-4566-966A-E6C39145577B}" dt="2023-09-08T14:53:49.676" v="2149" actId="313"/>
        <pc:sldMkLst>
          <pc:docMk/>
          <pc:sldMk cId="4041139692" sldId="692"/>
        </pc:sldMkLst>
        <pc:spChg chg="mod">
          <ac:chgData name="Lea, Nicholas" userId="1c4fd4ab-1590-4de3-99d6-1ea37c1f55cc" providerId="ADAL" clId="{3E3DFAFD-706F-4566-966A-E6C39145577B}" dt="2023-09-08T14:53:49.676" v="2149" actId="313"/>
          <ac:spMkLst>
            <pc:docMk/>
            <pc:sldMk cId="4041139692" sldId="692"/>
            <ac:spMk id="2" creationId="{9C75BCD4-A29F-4A45-A41E-A44E1CEC8335}"/>
          </ac:spMkLst>
        </pc:spChg>
        <pc:spChg chg="mod">
          <ac:chgData name="Lea, Nicholas" userId="1c4fd4ab-1590-4de3-99d6-1ea37c1f55cc" providerId="ADAL" clId="{3E3DFAFD-706F-4566-966A-E6C39145577B}" dt="2023-09-08T14:42:40.187" v="2025" actId="20577"/>
          <ac:spMkLst>
            <pc:docMk/>
            <pc:sldMk cId="4041139692" sldId="692"/>
            <ac:spMk id="3" creationId="{AFFA6FF6-481E-40C9-B61B-E6AE54AE7265}"/>
          </ac:spMkLst>
        </pc:spChg>
      </pc:sldChg>
      <pc:sldChg chg="modSp mod">
        <pc:chgData name="Lea, Nicholas" userId="1c4fd4ab-1590-4de3-99d6-1ea37c1f55cc" providerId="ADAL" clId="{3E3DFAFD-706F-4566-966A-E6C39145577B}" dt="2023-09-08T14:53:52.791" v="2150" actId="313"/>
        <pc:sldMkLst>
          <pc:docMk/>
          <pc:sldMk cId="710333449" sldId="693"/>
        </pc:sldMkLst>
        <pc:spChg chg="mod">
          <ac:chgData name="Lea, Nicholas" userId="1c4fd4ab-1590-4de3-99d6-1ea37c1f55cc" providerId="ADAL" clId="{3E3DFAFD-706F-4566-966A-E6C39145577B}" dt="2023-09-08T14:53:52.791" v="2150" actId="313"/>
          <ac:spMkLst>
            <pc:docMk/>
            <pc:sldMk cId="710333449" sldId="693"/>
            <ac:spMk id="2" creationId="{9C75BCD4-A29F-4A45-A41E-A44E1CEC8335}"/>
          </ac:spMkLst>
        </pc:spChg>
        <pc:spChg chg="mod">
          <ac:chgData name="Lea, Nicholas" userId="1c4fd4ab-1590-4de3-99d6-1ea37c1f55cc" providerId="ADAL" clId="{3E3DFAFD-706F-4566-966A-E6C39145577B}" dt="2023-09-08T14:53:44.275" v="2148" actId="20577"/>
          <ac:spMkLst>
            <pc:docMk/>
            <pc:sldMk cId="710333449" sldId="693"/>
            <ac:spMk id="3" creationId="{AFFA6FF6-481E-40C9-B61B-E6AE54AE7265}"/>
          </ac:spMkLst>
        </pc:spChg>
      </pc:sldChg>
      <pc:sldChg chg="modSp del mod">
        <pc:chgData name="Lea, Nicholas" userId="1c4fd4ab-1590-4de3-99d6-1ea37c1f55cc" providerId="ADAL" clId="{3E3DFAFD-706F-4566-966A-E6C39145577B}" dt="2023-09-08T14:55:10.943" v="2152" actId="47"/>
        <pc:sldMkLst>
          <pc:docMk/>
          <pc:sldMk cId="2909735788" sldId="694"/>
        </pc:sldMkLst>
        <pc:spChg chg="mod">
          <ac:chgData name="Lea, Nicholas" userId="1c4fd4ab-1590-4de3-99d6-1ea37c1f55cc" providerId="ADAL" clId="{3E3DFAFD-706F-4566-966A-E6C39145577B}" dt="2023-09-08T14:54:06.774" v="2151" actId="6549"/>
          <ac:spMkLst>
            <pc:docMk/>
            <pc:sldMk cId="2909735788" sldId="694"/>
            <ac:spMk id="3" creationId="{AFFA6FF6-481E-40C9-B61B-E6AE54AE7265}"/>
          </ac:spMkLst>
        </pc:spChg>
      </pc:sldChg>
      <pc:sldChg chg="modSp new mod ord">
        <pc:chgData name="Lea, Nicholas" userId="1c4fd4ab-1590-4de3-99d6-1ea37c1f55cc" providerId="ADAL" clId="{3E3DFAFD-706F-4566-966A-E6C39145577B}" dt="2023-09-08T14:15:38.646" v="456" actId="20577"/>
        <pc:sldMkLst>
          <pc:docMk/>
          <pc:sldMk cId="3136278419" sldId="696"/>
        </pc:sldMkLst>
        <pc:spChg chg="mod">
          <ac:chgData name="Lea, Nicholas" userId="1c4fd4ab-1590-4de3-99d6-1ea37c1f55cc" providerId="ADAL" clId="{3E3DFAFD-706F-4566-966A-E6C39145577B}" dt="2023-09-08T14:15:38.646" v="456" actId="20577"/>
          <ac:spMkLst>
            <pc:docMk/>
            <pc:sldMk cId="3136278419" sldId="696"/>
            <ac:spMk id="2" creationId="{6BBF05D5-FFD6-005E-23CF-7606E543965F}"/>
          </ac:spMkLst>
        </pc:spChg>
        <pc:spChg chg="mod">
          <ac:chgData name="Lea, Nicholas" userId="1c4fd4ab-1590-4de3-99d6-1ea37c1f55cc" providerId="ADAL" clId="{3E3DFAFD-706F-4566-966A-E6C39145577B}" dt="2023-09-08T14:08:37.721" v="301" actId="14"/>
          <ac:spMkLst>
            <pc:docMk/>
            <pc:sldMk cId="3136278419" sldId="696"/>
            <ac:spMk id="3" creationId="{16148E0F-CE7C-B300-CBBE-2C057619F305}"/>
          </ac:spMkLst>
        </pc:spChg>
      </pc:sldChg>
      <pc:sldChg chg="modSp add del mod">
        <pc:chgData name="Lea, Nicholas" userId="1c4fd4ab-1590-4de3-99d6-1ea37c1f55cc" providerId="ADAL" clId="{3E3DFAFD-706F-4566-966A-E6C39145577B}" dt="2023-09-08T14:06:25.595" v="3" actId="47"/>
        <pc:sldMkLst>
          <pc:docMk/>
          <pc:sldMk cId="3818428640" sldId="696"/>
        </pc:sldMkLst>
        <pc:spChg chg="mod">
          <ac:chgData name="Lea, Nicholas" userId="1c4fd4ab-1590-4de3-99d6-1ea37c1f55cc" providerId="ADAL" clId="{3E3DFAFD-706F-4566-966A-E6C39145577B}" dt="2023-09-08T14:05:12.999" v="2" actId="20577"/>
          <ac:spMkLst>
            <pc:docMk/>
            <pc:sldMk cId="3818428640" sldId="696"/>
            <ac:spMk id="2" creationId="{DB4F54C6-A1AD-ED08-B6D0-54EC7FEA310D}"/>
          </ac:spMkLst>
        </pc:spChg>
      </pc:sldChg>
      <pc:sldChg chg="modSp add mod ord">
        <pc:chgData name="Lea, Nicholas" userId="1c4fd4ab-1590-4de3-99d6-1ea37c1f55cc" providerId="ADAL" clId="{3E3DFAFD-706F-4566-966A-E6C39145577B}" dt="2023-09-08T14:16:19.440" v="468"/>
        <pc:sldMkLst>
          <pc:docMk/>
          <pc:sldMk cId="2984237704" sldId="697"/>
        </pc:sldMkLst>
        <pc:spChg chg="mod">
          <ac:chgData name="Lea, Nicholas" userId="1c4fd4ab-1590-4de3-99d6-1ea37c1f55cc" providerId="ADAL" clId="{3E3DFAFD-706F-4566-966A-E6C39145577B}" dt="2023-09-08T14:16:03.135" v="466" actId="20577"/>
          <ac:spMkLst>
            <pc:docMk/>
            <pc:sldMk cId="2984237704" sldId="697"/>
            <ac:spMk id="3" creationId="{DAE8B1BA-B43F-4960-BE44-30352B2B0268}"/>
          </ac:spMkLst>
        </pc:spChg>
      </pc:sldChg>
      <pc:sldChg chg="addSp delSp modSp new mod">
        <pc:chgData name="Lea, Nicholas" userId="1c4fd4ab-1590-4de3-99d6-1ea37c1f55cc" providerId="ADAL" clId="{3E3DFAFD-706F-4566-966A-E6C39145577B}" dt="2023-09-08T14:29:09.519" v="882" actId="1035"/>
        <pc:sldMkLst>
          <pc:docMk/>
          <pc:sldMk cId="581558756" sldId="698"/>
        </pc:sldMkLst>
        <pc:spChg chg="mod">
          <ac:chgData name="Lea, Nicholas" userId="1c4fd4ab-1590-4de3-99d6-1ea37c1f55cc" providerId="ADAL" clId="{3E3DFAFD-706F-4566-966A-E6C39145577B}" dt="2023-09-08T14:23:24.872" v="632" actId="20577"/>
          <ac:spMkLst>
            <pc:docMk/>
            <pc:sldMk cId="581558756" sldId="698"/>
            <ac:spMk id="2" creationId="{AB739B0D-1219-34E9-CA8E-C2FD24E59B5E}"/>
          </ac:spMkLst>
        </pc:spChg>
        <pc:spChg chg="mod">
          <ac:chgData name="Lea, Nicholas" userId="1c4fd4ab-1590-4de3-99d6-1ea37c1f55cc" providerId="ADAL" clId="{3E3DFAFD-706F-4566-966A-E6C39145577B}" dt="2023-09-08T14:28:32.639" v="819" actId="20577"/>
          <ac:spMkLst>
            <pc:docMk/>
            <pc:sldMk cId="581558756" sldId="698"/>
            <ac:spMk id="3" creationId="{F83E2F9C-D0E9-10BF-3116-2E4E28FAADB1}"/>
          </ac:spMkLst>
        </pc:spChg>
        <pc:spChg chg="add del mod">
          <ac:chgData name="Lea, Nicholas" userId="1c4fd4ab-1590-4de3-99d6-1ea37c1f55cc" providerId="ADAL" clId="{3E3DFAFD-706F-4566-966A-E6C39145577B}" dt="2023-09-08T14:29:09.519" v="882" actId="1035"/>
          <ac:spMkLst>
            <pc:docMk/>
            <pc:sldMk cId="581558756" sldId="698"/>
            <ac:spMk id="6" creationId="{072A9483-8077-A6A1-4A2B-E8F17555B3A0}"/>
          </ac:spMkLst>
        </pc:spChg>
        <pc:picChg chg="add del mod">
          <ac:chgData name="Lea, Nicholas" userId="1c4fd4ab-1590-4de3-99d6-1ea37c1f55cc" providerId="ADAL" clId="{3E3DFAFD-706F-4566-966A-E6C39145577B}" dt="2023-09-08T14:24:11.831" v="649" actId="478"/>
          <ac:picMkLst>
            <pc:docMk/>
            <pc:sldMk cId="581558756" sldId="698"/>
            <ac:picMk id="4" creationId="{47D2D2F1-93A3-D3C6-A373-AEDC3EF85A1E}"/>
          </ac:picMkLst>
        </pc:picChg>
        <pc:picChg chg="add mod">
          <ac:chgData name="Lea, Nicholas" userId="1c4fd4ab-1590-4de3-99d6-1ea37c1f55cc" providerId="ADAL" clId="{3E3DFAFD-706F-4566-966A-E6C39145577B}" dt="2023-09-08T14:24:16.279" v="651" actId="1076"/>
          <ac:picMkLst>
            <pc:docMk/>
            <pc:sldMk cId="581558756" sldId="698"/>
            <ac:picMk id="5" creationId="{977ED3B2-A5AC-967A-4B0A-25D7AD414D30}"/>
          </ac:picMkLst>
        </pc:picChg>
      </pc:sldChg>
      <pc:sldChg chg="addSp delSp modSp add mod">
        <pc:chgData name="Lea, Nicholas" userId="1c4fd4ab-1590-4de3-99d6-1ea37c1f55cc" providerId="ADAL" clId="{3E3DFAFD-706F-4566-966A-E6C39145577B}" dt="2023-09-08T14:39:38.183" v="1776" actId="27636"/>
        <pc:sldMkLst>
          <pc:docMk/>
          <pc:sldMk cId="312863674" sldId="699"/>
        </pc:sldMkLst>
        <pc:spChg chg="mod">
          <ac:chgData name="Lea, Nicholas" userId="1c4fd4ab-1590-4de3-99d6-1ea37c1f55cc" providerId="ADAL" clId="{3E3DFAFD-706F-4566-966A-E6C39145577B}" dt="2023-09-08T14:24:28.798" v="656" actId="20577"/>
          <ac:spMkLst>
            <pc:docMk/>
            <pc:sldMk cId="312863674" sldId="699"/>
            <ac:spMk id="2" creationId="{AB739B0D-1219-34E9-CA8E-C2FD24E59B5E}"/>
          </ac:spMkLst>
        </pc:spChg>
        <pc:spChg chg="mod">
          <ac:chgData name="Lea, Nicholas" userId="1c4fd4ab-1590-4de3-99d6-1ea37c1f55cc" providerId="ADAL" clId="{3E3DFAFD-706F-4566-966A-E6C39145577B}" dt="2023-09-08T14:39:38.183" v="1776" actId="27636"/>
          <ac:spMkLst>
            <pc:docMk/>
            <pc:sldMk cId="312863674" sldId="699"/>
            <ac:spMk id="3" creationId="{F83E2F9C-D0E9-10BF-3116-2E4E28FAADB1}"/>
          </ac:spMkLst>
        </pc:spChg>
        <pc:picChg chg="add mod">
          <ac:chgData name="Lea, Nicholas" userId="1c4fd4ab-1590-4de3-99d6-1ea37c1f55cc" providerId="ADAL" clId="{3E3DFAFD-706F-4566-966A-E6C39145577B}" dt="2023-09-08T14:39:34.863" v="1774" actId="1076"/>
          <ac:picMkLst>
            <pc:docMk/>
            <pc:sldMk cId="312863674" sldId="699"/>
            <ac:picMk id="4" creationId="{62BB920B-A6DF-B1CB-98FA-81FCAEC92191}"/>
          </ac:picMkLst>
        </pc:picChg>
        <pc:picChg chg="del">
          <ac:chgData name="Lea, Nicholas" userId="1c4fd4ab-1590-4de3-99d6-1ea37c1f55cc" providerId="ADAL" clId="{3E3DFAFD-706F-4566-966A-E6C39145577B}" dt="2023-09-08T14:24:53.593" v="662" actId="478"/>
          <ac:picMkLst>
            <pc:docMk/>
            <pc:sldMk cId="312863674" sldId="699"/>
            <ac:picMk id="5" creationId="{977ED3B2-A5AC-967A-4B0A-25D7AD414D30}"/>
          </ac:picMkLst>
        </pc:picChg>
      </pc:sldChg>
      <pc:sldChg chg="addSp delSp modSp add mod">
        <pc:chgData name="Lea, Nicholas" userId="1c4fd4ab-1590-4de3-99d6-1ea37c1f55cc" providerId="ADAL" clId="{3E3DFAFD-706F-4566-966A-E6C39145577B}" dt="2023-09-08T14:39:15.475" v="1721" actId="20577"/>
        <pc:sldMkLst>
          <pc:docMk/>
          <pc:sldMk cId="2684162734" sldId="700"/>
        </pc:sldMkLst>
        <pc:spChg chg="mod">
          <ac:chgData name="Lea, Nicholas" userId="1c4fd4ab-1590-4de3-99d6-1ea37c1f55cc" providerId="ADAL" clId="{3E3DFAFD-706F-4566-966A-E6C39145577B}" dt="2023-09-08T14:39:15.475" v="1721" actId="20577"/>
          <ac:spMkLst>
            <pc:docMk/>
            <pc:sldMk cId="2684162734" sldId="700"/>
            <ac:spMk id="2" creationId="{AB739B0D-1219-34E9-CA8E-C2FD24E59B5E}"/>
          </ac:spMkLst>
        </pc:spChg>
        <pc:spChg chg="del">
          <ac:chgData name="Lea, Nicholas" userId="1c4fd4ab-1590-4de3-99d6-1ea37c1f55cc" providerId="ADAL" clId="{3E3DFAFD-706F-4566-966A-E6C39145577B}" dt="2023-09-08T14:36:12.338" v="1339" actId="478"/>
          <ac:spMkLst>
            <pc:docMk/>
            <pc:sldMk cId="2684162734" sldId="700"/>
            <ac:spMk id="3" creationId="{F83E2F9C-D0E9-10BF-3116-2E4E28FAADB1}"/>
          </ac:spMkLst>
        </pc:spChg>
        <pc:spChg chg="add del mod">
          <ac:chgData name="Lea, Nicholas" userId="1c4fd4ab-1590-4de3-99d6-1ea37c1f55cc" providerId="ADAL" clId="{3E3DFAFD-706F-4566-966A-E6C39145577B}" dt="2023-09-08T14:36:17.673" v="1342" actId="478"/>
          <ac:spMkLst>
            <pc:docMk/>
            <pc:sldMk cId="2684162734" sldId="700"/>
            <ac:spMk id="6" creationId="{9EF5A2EF-4A72-B45E-3AA1-8F1954577881}"/>
          </ac:spMkLst>
        </pc:spChg>
        <pc:spChg chg="add mod">
          <ac:chgData name="Lea, Nicholas" userId="1c4fd4ab-1590-4de3-99d6-1ea37c1f55cc" providerId="ADAL" clId="{3E3DFAFD-706F-4566-966A-E6C39145577B}" dt="2023-09-08T14:38:43.827" v="1682" actId="20577"/>
          <ac:spMkLst>
            <pc:docMk/>
            <pc:sldMk cId="2684162734" sldId="700"/>
            <ac:spMk id="7" creationId="{86F1F458-D0FF-5C17-D1DA-19147F1634EB}"/>
          </ac:spMkLst>
        </pc:spChg>
        <pc:picChg chg="del">
          <ac:chgData name="Lea, Nicholas" userId="1c4fd4ab-1590-4de3-99d6-1ea37c1f55cc" providerId="ADAL" clId="{3E3DFAFD-706F-4566-966A-E6C39145577B}" dt="2023-09-08T14:36:12.338" v="1339" actId="478"/>
          <ac:picMkLst>
            <pc:docMk/>
            <pc:sldMk cId="2684162734" sldId="700"/>
            <ac:picMk id="4" creationId="{62BB920B-A6DF-B1CB-98FA-81FCAEC92191}"/>
          </ac:picMkLst>
        </pc:picChg>
        <pc:picChg chg="add mod">
          <ac:chgData name="Lea, Nicholas" userId="1c4fd4ab-1590-4de3-99d6-1ea37c1f55cc" providerId="ADAL" clId="{3E3DFAFD-706F-4566-966A-E6C39145577B}" dt="2023-09-08T14:36:20.719" v="1343" actId="1076"/>
          <ac:picMkLst>
            <pc:docMk/>
            <pc:sldMk cId="2684162734" sldId="700"/>
            <ac:picMk id="8" creationId="{494DF5E9-11ED-C79F-2373-F86EE3ACFB3A}"/>
          </ac:picMkLst>
        </pc:picChg>
      </pc:sldChg>
    </pc:docChg>
  </pc:docChgLst>
  <pc:docChgLst>
    <pc:chgData name="Spiegelberg, Marlee" userId="9ef7f090-7909-40bf-a3fd-1c02dc9c6fb7" providerId="ADAL" clId="{633EF623-E91F-4622-BBF0-FB36185AE426}"/>
    <pc:docChg chg="undo redo custSel addSld delSld modSld sldOrd delSection modSection">
      <pc:chgData name="Spiegelberg, Marlee" userId="9ef7f090-7909-40bf-a3fd-1c02dc9c6fb7" providerId="ADAL" clId="{633EF623-E91F-4622-BBF0-FB36185AE426}" dt="2023-06-28T17:03:28.601" v="11493" actId="121"/>
      <pc:docMkLst>
        <pc:docMk/>
      </pc:docMkLst>
      <pc:sldChg chg="addSp modSp mod">
        <pc:chgData name="Spiegelberg, Marlee" userId="9ef7f090-7909-40bf-a3fd-1c02dc9c6fb7" providerId="ADAL" clId="{633EF623-E91F-4622-BBF0-FB36185AE426}" dt="2023-06-28T16:11:20.189" v="11025" actId="1076"/>
        <pc:sldMkLst>
          <pc:docMk/>
          <pc:sldMk cId="3366088543" sldId="258"/>
        </pc:sldMkLst>
        <pc:spChg chg="mod">
          <ac:chgData name="Spiegelberg, Marlee" userId="9ef7f090-7909-40bf-a3fd-1c02dc9c6fb7" providerId="ADAL" clId="{633EF623-E91F-4622-BBF0-FB36185AE426}" dt="2023-06-28T16:11:17.636" v="11023" actId="27636"/>
          <ac:spMkLst>
            <pc:docMk/>
            <pc:sldMk cId="3366088543" sldId="258"/>
            <ac:spMk id="3" creationId="{3DD504C7-B43D-4E1E-B547-E881AE37640E}"/>
          </ac:spMkLst>
        </pc:spChg>
        <pc:picChg chg="add mod">
          <ac:chgData name="Spiegelberg, Marlee" userId="9ef7f090-7909-40bf-a3fd-1c02dc9c6fb7" providerId="ADAL" clId="{633EF623-E91F-4622-BBF0-FB36185AE426}" dt="2023-06-28T16:11:18.630" v="11024" actId="1076"/>
          <ac:picMkLst>
            <pc:docMk/>
            <pc:sldMk cId="3366088543" sldId="258"/>
            <ac:picMk id="5" creationId="{8ECE54B7-A0A1-D6A6-DD57-040CCF6FC7BA}"/>
          </ac:picMkLst>
        </pc:picChg>
        <pc:picChg chg="mod">
          <ac:chgData name="Spiegelberg, Marlee" userId="9ef7f090-7909-40bf-a3fd-1c02dc9c6fb7" providerId="ADAL" clId="{633EF623-E91F-4622-BBF0-FB36185AE426}" dt="2023-06-28T16:11:20.189" v="11025" actId="1076"/>
          <ac:picMkLst>
            <pc:docMk/>
            <pc:sldMk cId="3366088543" sldId="258"/>
            <ac:picMk id="1026" creationId="{66B05070-AC98-487D-31BC-92653AA27ED4}"/>
          </ac:picMkLst>
        </pc:picChg>
      </pc:sldChg>
      <pc:sldChg chg="ord">
        <pc:chgData name="Spiegelberg, Marlee" userId="9ef7f090-7909-40bf-a3fd-1c02dc9c6fb7" providerId="ADAL" clId="{633EF623-E91F-4622-BBF0-FB36185AE426}" dt="2023-06-15T19:47:38.472" v="5786"/>
        <pc:sldMkLst>
          <pc:docMk/>
          <pc:sldMk cId="3396808355" sldId="260"/>
        </pc:sldMkLst>
      </pc:sldChg>
      <pc:sldChg chg="modSp del mod">
        <pc:chgData name="Spiegelberg, Marlee" userId="9ef7f090-7909-40bf-a3fd-1c02dc9c6fb7" providerId="ADAL" clId="{633EF623-E91F-4622-BBF0-FB36185AE426}" dt="2023-06-16T18:38:14.893" v="6992" actId="47"/>
        <pc:sldMkLst>
          <pc:docMk/>
          <pc:sldMk cId="466306836" sldId="261"/>
        </pc:sldMkLst>
        <pc:spChg chg="mod">
          <ac:chgData name="Spiegelberg, Marlee" userId="9ef7f090-7909-40bf-a3fd-1c02dc9c6fb7" providerId="ADAL" clId="{633EF623-E91F-4622-BBF0-FB36185AE426}" dt="2023-06-15T19:47:44.242" v="5787" actId="20577"/>
          <ac:spMkLst>
            <pc:docMk/>
            <pc:sldMk cId="466306836" sldId="261"/>
            <ac:spMk id="3" creationId="{27394F88-954C-480D-82A9-160AB377FD51}"/>
          </ac:spMkLst>
        </pc:spChg>
      </pc:sldChg>
      <pc:sldChg chg="ord">
        <pc:chgData name="Spiegelberg, Marlee" userId="9ef7f090-7909-40bf-a3fd-1c02dc9c6fb7" providerId="ADAL" clId="{633EF623-E91F-4622-BBF0-FB36185AE426}" dt="2023-06-15T17:35:34.560" v="4133"/>
        <pc:sldMkLst>
          <pc:docMk/>
          <pc:sldMk cId="3571652462" sldId="263"/>
        </pc:sldMkLst>
      </pc:sldChg>
      <pc:sldChg chg="modSp mod">
        <pc:chgData name="Spiegelberg, Marlee" userId="9ef7f090-7909-40bf-a3fd-1c02dc9c6fb7" providerId="ADAL" clId="{633EF623-E91F-4622-BBF0-FB36185AE426}" dt="2023-06-15T19:44:49.461" v="5778" actId="14100"/>
        <pc:sldMkLst>
          <pc:docMk/>
          <pc:sldMk cId="731326281" sldId="267"/>
        </pc:sldMkLst>
        <pc:spChg chg="mod">
          <ac:chgData name="Spiegelberg, Marlee" userId="9ef7f090-7909-40bf-a3fd-1c02dc9c6fb7" providerId="ADAL" clId="{633EF623-E91F-4622-BBF0-FB36185AE426}" dt="2023-06-15T19:44:49.461" v="5778" actId="14100"/>
          <ac:spMkLst>
            <pc:docMk/>
            <pc:sldMk cId="731326281" sldId="267"/>
            <ac:spMk id="3" creationId="{5A983038-D3A8-4DC2-B223-582A1B16B553}"/>
          </ac:spMkLst>
        </pc:spChg>
      </pc:sldChg>
      <pc:sldChg chg="modSp mod ord">
        <pc:chgData name="Spiegelberg, Marlee" userId="9ef7f090-7909-40bf-a3fd-1c02dc9c6fb7" providerId="ADAL" clId="{633EF623-E91F-4622-BBF0-FB36185AE426}" dt="2023-06-15T19:47:35.521" v="5784"/>
        <pc:sldMkLst>
          <pc:docMk/>
          <pc:sldMk cId="2331208446" sldId="269"/>
        </pc:sldMkLst>
        <pc:graphicFrameChg chg="modGraphic">
          <ac:chgData name="Spiegelberg, Marlee" userId="9ef7f090-7909-40bf-a3fd-1c02dc9c6fb7" providerId="ADAL" clId="{633EF623-E91F-4622-BBF0-FB36185AE426}" dt="2023-06-15T19:47:17.806" v="5781" actId="14100"/>
          <ac:graphicFrameMkLst>
            <pc:docMk/>
            <pc:sldMk cId="2331208446" sldId="269"/>
            <ac:graphicFrameMk id="4" creationId="{00807638-CFA2-45FE-9161-9C60912BCB42}"/>
          </ac:graphicFrameMkLst>
        </pc:graphicFrameChg>
      </pc:sldChg>
      <pc:sldChg chg="addSp delSp modSp mod ord">
        <pc:chgData name="Spiegelberg, Marlee" userId="9ef7f090-7909-40bf-a3fd-1c02dc9c6fb7" providerId="ADAL" clId="{633EF623-E91F-4622-BBF0-FB36185AE426}" dt="2023-06-15T19:42:34.359" v="5723" actId="1076"/>
        <pc:sldMkLst>
          <pc:docMk/>
          <pc:sldMk cId="2722347158" sldId="270"/>
        </pc:sldMkLst>
        <pc:spChg chg="mod">
          <ac:chgData name="Spiegelberg, Marlee" userId="9ef7f090-7909-40bf-a3fd-1c02dc9c6fb7" providerId="ADAL" clId="{633EF623-E91F-4622-BBF0-FB36185AE426}" dt="2023-06-15T17:40:45.155" v="4309" actId="20577"/>
          <ac:spMkLst>
            <pc:docMk/>
            <pc:sldMk cId="2722347158" sldId="270"/>
            <ac:spMk id="2" creationId="{EAF2161C-F9BC-4547-AFF8-7E697A9F74F7}"/>
          </ac:spMkLst>
        </pc:spChg>
        <pc:spChg chg="add mod">
          <ac:chgData name="Spiegelberg, Marlee" userId="9ef7f090-7909-40bf-a3fd-1c02dc9c6fb7" providerId="ADAL" clId="{633EF623-E91F-4622-BBF0-FB36185AE426}" dt="2023-06-15T19:42:32.019" v="5722" actId="27636"/>
          <ac:spMkLst>
            <pc:docMk/>
            <pc:sldMk cId="2722347158" sldId="270"/>
            <ac:spMk id="3" creationId="{FF9FBF6B-E8D5-6192-BC6D-2F2FAC4E38A5}"/>
          </ac:spMkLst>
        </pc:spChg>
        <pc:spChg chg="del mod">
          <ac:chgData name="Spiegelberg, Marlee" userId="9ef7f090-7909-40bf-a3fd-1c02dc9c6fb7" providerId="ADAL" clId="{633EF623-E91F-4622-BBF0-FB36185AE426}" dt="2023-06-15T17:38:01.050" v="4187"/>
          <ac:spMkLst>
            <pc:docMk/>
            <pc:sldMk cId="2722347158" sldId="270"/>
            <ac:spMk id="6" creationId="{5153E425-0DF7-486A-99E7-B19A88883FB6}"/>
          </ac:spMkLst>
        </pc:spChg>
        <pc:spChg chg="del">
          <ac:chgData name="Spiegelberg, Marlee" userId="9ef7f090-7909-40bf-a3fd-1c02dc9c6fb7" providerId="ADAL" clId="{633EF623-E91F-4622-BBF0-FB36185AE426}" dt="2023-06-15T17:38:02.303" v="4188" actId="478"/>
          <ac:spMkLst>
            <pc:docMk/>
            <pc:sldMk cId="2722347158" sldId="270"/>
            <ac:spMk id="8" creationId="{3992D2C2-F737-4CD5-8C4A-9B02AA28723D}"/>
          </ac:spMkLst>
        </pc:spChg>
        <pc:picChg chg="add mod">
          <ac:chgData name="Spiegelberg, Marlee" userId="9ef7f090-7909-40bf-a3fd-1c02dc9c6fb7" providerId="ADAL" clId="{633EF623-E91F-4622-BBF0-FB36185AE426}" dt="2023-06-15T19:42:34.359" v="5723" actId="1076"/>
          <ac:picMkLst>
            <pc:docMk/>
            <pc:sldMk cId="2722347158" sldId="270"/>
            <ac:picMk id="4" creationId="{26B736A4-7F87-8702-5BD1-A2E58CEAC2B7}"/>
          </ac:picMkLst>
        </pc:picChg>
      </pc:sldChg>
      <pc:sldChg chg="addSp delSp modSp del mod ord">
        <pc:chgData name="Spiegelberg, Marlee" userId="9ef7f090-7909-40bf-a3fd-1c02dc9c6fb7" providerId="ADAL" clId="{633EF623-E91F-4622-BBF0-FB36185AE426}" dt="2023-06-15T17:39:34.175" v="4260" actId="47"/>
        <pc:sldMkLst>
          <pc:docMk/>
          <pc:sldMk cId="2442713252" sldId="271"/>
        </pc:sldMkLst>
        <pc:graphicFrameChg chg="add del">
          <ac:chgData name="Spiegelberg, Marlee" userId="9ef7f090-7909-40bf-a3fd-1c02dc9c6fb7" providerId="ADAL" clId="{633EF623-E91F-4622-BBF0-FB36185AE426}" dt="2023-06-15T17:36:30.225" v="4137" actId="478"/>
          <ac:graphicFrameMkLst>
            <pc:docMk/>
            <pc:sldMk cId="2442713252" sldId="271"/>
            <ac:graphicFrameMk id="3" creationId="{DAF13DCD-DF64-4A90-BB30-340D47603ACC}"/>
          </ac:graphicFrameMkLst>
        </pc:graphicFrameChg>
        <pc:graphicFrameChg chg="add del mod">
          <ac:chgData name="Spiegelberg, Marlee" userId="9ef7f090-7909-40bf-a3fd-1c02dc9c6fb7" providerId="ADAL" clId="{633EF623-E91F-4622-BBF0-FB36185AE426}" dt="2023-06-15T17:36:29.649" v="4136"/>
          <ac:graphicFrameMkLst>
            <pc:docMk/>
            <pc:sldMk cId="2442713252" sldId="271"/>
            <ac:graphicFrameMk id="4" creationId="{2C0E1B16-EB7E-69B0-5391-C4A1A79C1FDA}"/>
          </ac:graphicFrameMkLst>
        </pc:graphicFrameChg>
      </pc:sldChg>
      <pc:sldChg chg="delSp modSp mod">
        <pc:chgData name="Spiegelberg, Marlee" userId="9ef7f090-7909-40bf-a3fd-1c02dc9c6fb7" providerId="ADAL" clId="{633EF623-E91F-4622-BBF0-FB36185AE426}" dt="2023-06-15T19:36:24.947" v="5385" actId="20577"/>
        <pc:sldMkLst>
          <pc:docMk/>
          <pc:sldMk cId="684647103" sldId="391"/>
        </pc:sldMkLst>
        <pc:spChg chg="mod">
          <ac:chgData name="Spiegelberg, Marlee" userId="9ef7f090-7909-40bf-a3fd-1c02dc9c6fb7" providerId="ADAL" clId="{633EF623-E91F-4622-BBF0-FB36185AE426}" dt="2023-06-15T19:36:24.947" v="5385" actId="20577"/>
          <ac:spMkLst>
            <pc:docMk/>
            <pc:sldMk cId="684647103" sldId="391"/>
            <ac:spMk id="4" creationId="{00000000-0000-0000-0000-000000000000}"/>
          </ac:spMkLst>
        </pc:spChg>
        <pc:spChg chg="del">
          <ac:chgData name="Spiegelberg, Marlee" userId="9ef7f090-7909-40bf-a3fd-1c02dc9c6fb7" providerId="ADAL" clId="{633EF623-E91F-4622-BBF0-FB36185AE426}" dt="2023-06-15T13:02:35.383" v="0" actId="478"/>
          <ac:spMkLst>
            <pc:docMk/>
            <pc:sldMk cId="684647103" sldId="391"/>
            <ac:spMk id="8" creationId="{7F6A509F-31E8-4730-BF79-E13B60BF2BD7}"/>
          </ac:spMkLst>
        </pc:spChg>
      </pc:sldChg>
      <pc:sldChg chg="addSp delSp modSp del mod setBg">
        <pc:chgData name="Spiegelberg, Marlee" userId="9ef7f090-7909-40bf-a3fd-1c02dc9c6fb7" providerId="ADAL" clId="{633EF623-E91F-4622-BBF0-FB36185AE426}" dt="2023-06-15T13:17:46.637" v="340" actId="47"/>
        <pc:sldMkLst>
          <pc:docMk/>
          <pc:sldMk cId="1420834777" sldId="393"/>
        </pc:sldMkLst>
        <pc:spChg chg="add del mod">
          <ac:chgData name="Spiegelberg, Marlee" userId="9ef7f090-7909-40bf-a3fd-1c02dc9c6fb7" providerId="ADAL" clId="{633EF623-E91F-4622-BBF0-FB36185AE426}" dt="2023-06-15T13:10:07.448" v="302" actId="26606"/>
          <ac:spMkLst>
            <pc:docMk/>
            <pc:sldMk cId="1420834777" sldId="393"/>
            <ac:spMk id="3" creationId="{00000000-0000-0000-0000-000000000000}"/>
          </ac:spMkLst>
        </pc:spChg>
        <pc:spChg chg="mod">
          <ac:chgData name="Spiegelberg, Marlee" userId="9ef7f090-7909-40bf-a3fd-1c02dc9c6fb7" providerId="ADAL" clId="{633EF623-E91F-4622-BBF0-FB36185AE426}" dt="2023-06-15T13:10:28.743" v="303" actId="26606"/>
          <ac:spMkLst>
            <pc:docMk/>
            <pc:sldMk cId="1420834777" sldId="393"/>
            <ac:spMk id="6" creationId="{00000000-0000-0000-0000-000000000000}"/>
          </ac:spMkLst>
        </pc:spChg>
        <pc:spChg chg="add del">
          <ac:chgData name="Spiegelberg, Marlee" userId="9ef7f090-7909-40bf-a3fd-1c02dc9c6fb7" providerId="ADAL" clId="{633EF623-E91F-4622-BBF0-FB36185AE426}" dt="2023-06-15T13:09:04.082" v="294" actId="26606"/>
          <ac:spMkLst>
            <pc:docMk/>
            <pc:sldMk cId="1420834777" sldId="393"/>
            <ac:spMk id="12" creationId="{D009D6D5-DAC2-4A8B-A17A-E206B9012D09}"/>
          </ac:spMkLst>
        </pc:spChg>
        <pc:spChg chg="add del">
          <ac:chgData name="Spiegelberg, Marlee" userId="9ef7f090-7909-40bf-a3fd-1c02dc9c6fb7" providerId="ADAL" clId="{633EF623-E91F-4622-BBF0-FB36185AE426}" dt="2023-06-15T13:10:07.448" v="302" actId="26606"/>
          <ac:spMkLst>
            <pc:docMk/>
            <pc:sldMk cId="1420834777" sldId="393"/>
            <ac:spMk id="13" creationId="{245A9F99-D9B1-4094-A2E2-B90AC1DB7B9C}"/>
          </ac:spMkLst>
        </pc:spChg>
        <pc:spChg chg="add del">
          <ac:chgData name="Spiegelberg, Marlee" userId="9ef7f090-7909-40bf-a3fd-1c02dc9c6fb7" providerId="ADAL" clId="{633EF623-E91F-4622-BBF0-FB36185AE426}" dt="2023-06-15T13:10:07.448" v="302" actId="26606"/>
          <ac:spMkLst>
            <pc:docMk/>
            <pc:sldMk cId="1420834777" sldId="393"/>
            <ac:spMk id="15" creationId="{B7FAF607-473A-4A43-A23D-BBFF5C4117BB}"/>
          </ac:spMkLst>
        </pc:spChg>
        <pc:spChg chg="add del">
          <ac:chgData name="Spiegelberg, Marlee" userId="9ef7f090-7909-40bf-a3fd-1c02dc9c6fb7" providerId="ADAL" clId="{633EF623-E91F-4622-BBF0-FB36185AE426}" dt="2023-06-15T13:10:07.401" v="301" actId="26606"/>
          <ac:spMkLst>
            <pc:docMk/>
            <pc:sldMk cId="1420834777" sldId="393"/>
            <ac:spMk id="26" creationId="{2659FDB4-FCBE-4A89-B46D-43D4FA54464D}"/>
          </ac:spMkLst>
        </pc:spChg>
        <pc:spChg chg="add del">
          <ac:chgData name="Spiegelberg, Marlee" userId="9ef7f090-7909-40bf-a3fd-1c02dc9c6fb7" providerId="ADAL" clId="{633EF623-E91F-4622-BBF0-FB36185AE426}" dt="2023-06-15T13:10:28.743" v="303" actId="26606"/>
          <ac:spMkLst>
            <pc:docMk/>
            <pc:sldMk cId="1420834777" sldId="393"/>
            <ac:spMk id="30" creationId="{D2C0AE1C-0118-41AE-8A10-7CDCBF10E96F}"/>
          </ac:spMkLst>
        </pc:spChg>
        <pc:spChg chg="add del">
          <ac:chgData name="Spiegelberg, Marlee" userId="9ef7f090-7909-40bf-a3fd-1c02dc9c6fb7" providerId="ADAL" clId="{633EF623-E91F-4622-BBF0-FB36185AE426}" dt="2023-06-15T13:10:28.743" v="303" actId="26606"/>
          <ac:spMkLst>
            <pc:docMk/>
            <pc:sldMk cId="1420834777" sldId="393"/>
            <ac:spMk id="31" creationId="{7517A47C-B2E5-4B79-8061-D74B1311AF6E}"/>
          </ac:spMkLst>
        </pc:spChg>
        <pc:spChg chg="add del">
          <ac:chgData name="Spiegelberg, Marlee" userId="9ef7f090-7909-40bf-a3fd-1c02dc9c6fb7" providerId="ADAL" clId="{633EF623-E91F-4622-BBF0-FB36185AE426}" dt="2023-06-15T13:10:28.743" v="303" actId="26606"/>
          <ac:spMkLst>
            <pc:docMk/>
            <pc:sldMk cId="1420834777" sldId="393"/>
            <ac:spMk id="32" creationId="{463EEC44-1BA3-44ED-81FC-A644B04B2A44}"/>
          </ac:spMkLst>
        </pc:spChg>
        <pc:spChg chg="add del">
          <ac:chgData name="Spiegelberg, Marlee" userId="9ef7f090-7909-40bf-a3fd-1c02dc9c6fb7" providerId="ADAL" clId="{633EF623-E91F-4622-BBF0-FB36185AE426}" dt="2023-06-15T13:10:28.743" v="303" actId="26606"/>
          <ac:spMkLst>
            <pc:docMk/>
            <pc:sldMk cId="1420834777" sldId="393"/>
            <ac:spMk id="33" creationId="{C505E780-2083-4CB5-A42A-5E0E2908ECC3}"/>
          </ac:spMkLst>
        </pc:spChg>
        <pc:spChg chg="add">
          <ac:chgData name="Spiegelberg, Marlee" userId="9ef7f090-7909-40bf-a3fd-1c02dc9c6fb7" providerId="ADAL" clId="{633EF623-E91F-4622-BBF0-FB36185AE426}" dt="2023-06-15T13:10:28.743" v="303" actId="26606"/>
          <ac:spMkLst>
            <pc:docMk/>
            <pc:sldMk cId="1420834777" sldId="393"/>
            <ac:spMk id="39" creationId="{6C4028FD-8BAA-4A19-BFDE-594D991B7552}"/>
          </ac:spMkLst>
        </pc:spChg>
        <pc:grpChg chg="add del">
          <ac:chgData name="Spiegelberg, Marlee" userId="9ef7f090-7909-40bf-a3fd-1c02dc9c6fb7" providerId="ADAL" clId="{633EF623-E91F-4622-BBF0-FB36185AE426}" dt="2023-06-15T13:10:07.448" v="302" actId="26606"/>
          <ac:grpSpMkLst>
            <pc:docMk/>
            <pc:sldMk cId="1420834777" sldId="393"/>
            <ac:grpSpMk id="17" creationId="{C5F6476F-D303-44D3-B30F-1BA348F0F64A}"/>
          </ac:grpSpMkLst>
        </pc:grpChg>
        <pc:graphicFrameChg chg="add del">
          <ac:chgData name="Spiegelberg, Marlee" userId="9ef7f090-7909-40bf-a3fd-1c02dc9c6fb7" providerId="ADAL" clId="{633EF623-E91F-4622-BBF0-FB36185AE426}" dt="2023-06-15T13:10:07.401" v="301" actId="26606"/>
          <ac:graphicFrameMkLst>
            <pc:docMk/>
            <pc:sldMk cId="1420834777" sldId="393"/>
            <ac:graphicFrameMk id="22" creationId="{8D8312F2-9F99-0FD6-1123-F5F1F9104C71}"/>
          </ac:graphicFrameMkLst>
        </pc:graphicFrameChg>
        <pc:graphicFrameChg chg="add mod modGraphic">
          <ac:chgData name="Spiegelberg, Marlee" userId="9ef7f090-7909-40bf-a3fd-1c02dc9c6fb7" providerId="ADAL" clId="{633EF623-E91F-4622-BBF0-FB36185AE426}" dt="2023-06-15T13:15:51.239" v="326" actId="18714"/>
          <ac:graphicFrameMkLst>
            <pc:docMk/>
            <pc:sldMk cId="1420834777" sldId="393"/>
            <ac:graphicFrameMk id="34" creationId="{C7363E72-E5E9-4567-DC8F-8EDB8C8538B7}"/>
          </ac:graphicFrameMkLst>
        </pc:graphicFrameChg>
        <pc:picChg chg="add del">
          <ac:chgData name="Spiegelberg, Marlee" userId="9ef7f090-7909-40bf-a3fd-1c02dc9c6fb7" providerId="ADAL" clId="{633EF623-E91F-4622-BBF0-FB36185AE426}" dt="2023-06-15T13:09:04.082" v="294" actId="26606"/>
          <ac:picMkLst>
            <pc:docMk/>
            <pc:sldMk cId="1420834777" sldId="393"/>
            <ac:picMk id="8" creationId="{8A87547B-6AC2-94EE-8F3A-2F519FBBBA5D}"/>
          </ac:picMkLst>
        </pc:picChg>
        <pc:picChg chg="add del">
          <ac:chgData name="Spiegelberg, Marlee" userId="9ef7f090-7909-40bf-a3fd-1c02dc9c6fb7" providerId="ADAL" clId="{633EF623-E91F-4622-BBF0-FB36185AE426}" dt="2023-06-15T13:09:08.830" v="297" actId="478"/>
          <ac:picMkLst>
            <pc:docMk/>
            <pc:sldMk cId="1420834777" sldId="393"/>
            <ac:picMk id="10" creationId="{4DEE341D-3AB9-3F2F-33AC-DC00B88662C8}"/>
          </ac:picMkLst>
        </pc:picChg>
        <pc:cxnChg chg="add del">
          <ac:chgData name="Spiegelberg, Marlee" userId="9ef7f090-7909-40bf-a3fd-1c02dc9c6fb7" providerId="ADAL" clId="{633EF623-E91F-4622-BBF0-FB36185AE426}" dt="2023-06-15T13:10:07.401" v="301" actId="26606"/>
          <ac:cxnSpMkLst>
            <pc:docMk/>
            <pc:sldMk cId="1420834777" sldId="393"/>
            <ac:cxnSpMk id="28" creationId="{C8F51B3F-8331-4E4A-AE96-D47B1006EEAD}"/>
          </ac:cxnSpMkLst>
        </pc:cxnChg>
      </pc:sldChg>
      <pc:sldChg chg="delSp modSp mod">
        <pc:chgData name="Spiegelberg, Marlee" userId="9ef7f090-7909-40bf-a3fd-1c02dc9c6fb7" providerId="ADAL" clId="{633EF623-E91F-4622-BBF0-FB36185AE426}" dt="2023-06-15T19:38:30.077" v="5593" actId="1076"/>
        <pc:sldMkLst>
          <pc:docMk/>
          <pc:sldMk cId="3147799351" sldId="459"/>
        </pc:sldMkLst>
        <pc:spChg chg="mod">
          <ac:chgData name="Spiegelberg, Marlee" userId="9ef7f090-7909-40bf-a3fd-1c02dc9c6fb7" providerId="ADAL" clId="{633EF623-E91F-4622-BBF0-FB36185AE426}" dt="2023-06-15T19:38:30.077" v="5593" actId="1076"/>
          <ac:spMkLst>
            <pc:docMk/>
            <pc:sldMk cId="3147799351" sldId="459"/>
            <ac:spMk id="2" creationId="{00000000-0000-0000-0000-000000000000}"/>
          </ac:spMkLst>
        </pc:spChg>
        <pc:spChg chg="del">
          <ac:chgData name="Spiegelberg, Marlee" userId="9ef7f090-7909-40bf-a3fd-1c02dc9c6fb7" providerId="ADAL" clId="{633EF623-E91F-4622-BBF0-FB36185AE426}" dt="2023-06-15T19:36:36.319" v="5386" actId="478"/>
          <ac:spMkLst>
            <pc:docMk/>
            <pc:sldMk cId="3147799351" sldId="459"/>
            <ac:spMk id="3" creationId="{1E7BDDC8-8E71-4D57-B3ED-FA6C8C21A59A}"/>
          </ac:spMkLst>
        </pc:spChg>
      </pc:sldChg>
      <pc:sldChg chg="modSp mod">
        <pc:chgData name="Spiegelberg, Marlee" userId="9ef7f090-7909-40bf-a3fd-1c02dc9c6fb7" providerId="ADAL" clId="{633EF623-E91F-4622-BBF0-FB36185AE426}" dt="2023-06-28T16:57:48.403" v="11329" actId="2085"/>
        <pc:sldMkLst>
          <pc:docMk/>
          <pc:sldMk cId="762274277" sldId="461"/>
        </pc:sldMkLst>
        <pc:spChg chg="mod">
          <ac:chgData name="Spiegelberg, Marlee" userId="9ef7f090-7909-40bf-a3fd-1c02dc9c6fb7" providerId="ADAL" clId="{633EF623-E91F-4622-BBF0-FB36185AE426}" dt="2023-06-28T16:57:48.403" v="11329" actId="2085"/>
          <ac:spMkLst>
            <pc:docMk/>
            <pc:sldMk cId="762274277" sldId="461"/>
            <ac:spMk id="3" creationId="{33C39497-1A54-DE44-8756-0A1E19934365}"/>
          </ac:spMkLst>
        </pc:spChg>
      </pc:sldChg>
      <pc:sldChg chg="addSp delSp modSp mod setBg">
        <pc:chgData name="Spiegelberg, Marlee" userId="9ef7f090-7909-40bf-a3fd-1c02dc9c6fb7" providerId="ADAL" clId="{633EF623-E91F-4622-BBF0-FB36185AE426}" dt="2023-06-15T13:09:26.736" v="299" actId="26606"/>
        <pc:sldMkLst>
          <pc:docMk/>
          <pc:sldMk cId="2248178840" sldId="477"/>
        </pc:sldMkLst>
        <pc:spChg chg="mod">
          <ac:chgData name="Spiegelberg, Marlee" userId="9ef7f090-7909-40bf-a3fd-1c02dc9c6fb7" providerId="ADAL" clId="{633EF623-E91F-4622-BBF0-FB36185AE426}" dt="2023-06-15T13:09:26.736" v="299" actId="26606"/>
          <ac:spMkLst>
            <pc:docMk/>
            <pc:sldMk cId="2248178840" sldId="477"/>
            <ac:spMk id="2" creationId="{ED1DF6C7-1260-401E-BF5A-9DED38170D58}"/>
          </ac:spMkLst>
        </pc:spChg>
        <pc:spChg chg="mod">
          <ac:chgData name="Spiegelberg, Marlee" userId="9ef7f090-7909-40bf-a3fd-1c02dc9c6fb7" providerId="ADAL" clId="{633EF623-E91F-4622-BBF0-FB36185AE426}" dt="2023-06-15T13:09:26.736" v="299" actId="26606"/>
          <ac:spMkLst>
            <pc:docMk/>
            <pc:sldMk cId="2248178840" sldId="477"/>
            <ac:spMk id="4" creationId="{45FB0E25-4F0D-499E-B260-CC2B09E15511}"/>
          </ac:spMkLst>
        </pc:spChg>
        <pc:spChg chg="add del">
          <ac:chgData name="Spiegelberg, Marlee" userId="9ef7f090-7909-40bf-a3fd-1c02dc9c6fb7" providerId="ADAL" clId="{633EF623-E91F-4622-BBF0-FB36185AE426}" dt="2023-06-15T13:09:26.736" v="299" actId="26606"/>
          <ac:spMkLst>
            <pc:docMk/>
            <pc:sldMk cId="2248178840" sldId="477"/>
            <ac:spMk id="9" creationId="{1EADCAF8-8823-4E89-8612-21029831A4B2}"/>
          </ac:spMkLst>
        </pc:spChg>
        <pc:spChg chg="add del">
          <ac:chgData name="Spiegelberg, Marlee" userId="9ef7f090-7909-40bf-a3fd-1c02dc9c6fb7" providerId="ADAL" clId="{633EF623-E91F-4622-BBF0-FB36185AE426}" dt="2023-06-15T13:09:26.736" v="299" actId="26606"/>
          <ac:spMkLst>
            <pc:docMk/>
            <pc:sldMk cId="2248178840" sldId="477"/>
            <ac:spMk id="11" creationId="{28CA07B2-0819-4B62-9425-7A52BBDD7070}"/>
          </ac:spMkLst>
        </pc:spChg>
        <pc:grpChg chg="add del">
          <ac:chgData name="Spiegelberg, Marlee" userId="9ef7f090-7909-40bf-a3fd-1c02dc9c6fb7" providerId="ADAL" clId="{633EF623-E91F-4622-BBF0-FB36185AE426}" dt="2023-06-15T13:09:26.736" v="299" actId="26606"/>
          <ac:grpSpMkLst>
            <pc:docMk/>
            <pc:sldMk cId="2248178840" sldId="477"/>
            <ac:grpSpMk id="13" creationId="{DA02BEE4-A5D4-40AF-882D-49D34B086FFF}"/>
          </ac:grpSpMkLst>
        </pc:grpChg>
      </pc:sldChg>
      <pc:sldChg chg="addSp delSp modSp del mod ord">
        <pc:chgData name="Spiegelberg, Marlee" userId="9ef7f090-7909-40bf-a3fd-1c02dc9c6fb7" providerId="ADAL" clId="{633EF623-E91F-4622-BBF0-FB36185AE426}" dt="2023-06-15T17:39:31.896" v="4259" actId="47"/>
        <pc:sldMkLst>
          <pc:docMk/>
          <pc:sldMk cId="1139114956" sldId="502"/>
        </pc:sldMkLst>
        <pc:spChg chg="add del mod">
          <ac:chgData name="Spiegelberg, Marlee" userId="9ef7f090-7909-40bf-a3fd-1c02dc9c6fb7" providerId="ADAL" clId="{633EF623-E91F-4622-BBF0-FB36185AE426}" dt="2023-06-15T17:36:34.289" v="4139" actId="478"/>
          <ac:spMkLst>
            <pc:docMk/>
            <pc:sldMk cId="1139114956" sldId="502"/>
            <ac:spMk id="4" creationId="{0C03B920-DD95-B048-8064-632E558CEBF2}"/>
          </ac:spMkLst>
        </pc:spChg>
        <pc:graphicFrameChg chg="add mod modGraphic">
          <ac:chgData name="Spiegelberg, Marlee" userId="9ef7f090-7909-40bf-a3fd-1c02dc9c6fb7" providerId="ADAL" clId="{633EF623-E91F-4622-BBF0-FB36185AE426}" dt="2023-06-15T17:36:48.575" v="4145" actId="20577"/>
          <ac:graphicFrameMkLst>
            <pc:docMk/>
            <pc:sldMk cId="1139114956" sldId="502"/>
            <ac:graphicFrameMk id="5" creationId="{61B54412-6E47-EC90-3205-063F80BA221A}"/>
          </ac:graphicFrameMkLst>
        </pc:graphicFrameChg>
        <pc:graphicFrameChg chg="del">
          <ac:chgData name="Spiegelberg, Marlee" userId="9ef7f090-7909-40bf-a3fd-1c02dc9c6fb7" providerId="ADAL" clId="{633EF623-E91F-4622-BBF0-FB36185AE426}" dt="2023-06-15T17:36:32.848" v="4138" actId="478"/>
          <ac:graphicFrameMkLst>
            <pc:docMk/>
            <pc:sldMk cId="1139114956" sldId="502"/>
            <ac:graphicFrameMk id="7" creationId="{34573393-E20A-4B2A-AC73-2F0DCF4A8637}"/>
          </ac:graphicFrameMkLst>
        </pc:graphicFrameChg>
      </pc:sldChg>
      <pc:sldChg chg="del ord">
        <pc:chgData name="Spiegelberg, Marlee" userId="9ef7f090-7909-40bf-a3fd-1c02dc9c6fb7" providerId="ADAL" clId="{633EF623-E91F-4622-BBF0-FB36185AE426}" dt="2023-06-15T17:40:32.117" v="4265" actId="47"/>
        <pc:sldMkLst>
          <pc:docMk/>
          <pc:sldMk cId="1616107100" sldId="503"/>
        </pc:sldMkLst>
      </pc:sldChg>
      <pc:sldChg chg="addSp delSp modSp mod">
        <pc:chgData name="Spiegelberg, Marlee" userId="9ef7f090-7909-40bf-a3fd-1c02dc9c6fb7" providerId="ADAL" clId="{633EF623-E91F-4622-BBF0-FB36185AE426}" dt="2023-06-15T18:04:51.208" v="5227" actId="1076"/>
        <pc:sldMkLst>
          <pc:docMk/>
          <pc:sldMk cId="3430063376" sldId="504"/>
        </pc:sldMkLst>
        <pc:spChg chg="del mod">
          <ac:chgData name="Spiegelberg, Marlee" userId="9ef7f090-7909-40bf-a3fd-1c02dc9c6fb7" providerId="ADAL" clId="{633EF623-E91F-4622-BBF0-FB36185AE426}" dt="2023-06-15T17:46:07.472" v="5030" actId="478"/>
          <ac:spMkLst>
            <pc:docMk/>
            <pc:sldMk cId="3430063376" sldId="504"/>
            <ac:spMk id="3" creationId="{32D401AD-B7EA-4765-B723-42A988168AC3}"/>
          </ac:spMkLst>
        </pc:spChg>
        <pc:spChg chg="add mod">
          <ac:chgData name="Spiegelberg, Marlee" userId="9ef7f090-7909-40bf-a3fd-1c02dc9c6fb7" providerId="ADAL" clId="{633EF623-E91F-4622-BBF0-FB36185AE426}" dt="2023-06-15T17:47:52.037" v="5184" actId="33524"/>
          <ac:spMkLst>
            <pc:docMk/>
            <pc:sldMk cId="3430063376" sldId="504"/>
            <ac:spMk id="4" creationId="{DD22146D-D3D0-4BFA-60DC-E7A15EAD566B}"/>
          </ac:spMkLst>
        </pc:spChg>
        <pc:spChg chg="del mod">
          <ac:chgData name="Spiegelberg, Marlee" userId="9ef7f090-7909-40bf-a3fd-1c02dc9c6fb7" providerId="ADAL" clId="{633EF623-E91F-4622-BBF0-FB36185AE426}" dt="2023-06-15T17:46:07.474" v="5032"/>
          <ac:spMkLst>
            <pc:docMk/>
            <pc:sldMk cId="3430063376" sldId="504"/>
            <ac:spMk id="6" creationId="{60C50913-EAA2-41B6-837B-F9F900068449}"/>
          </ac:spMkLst>
        </pc:spChg>
        <pc:picChg chg="add mod">
          <ac:chgData name="Spiegelberg, Marlee" userId="9ef7f090-7909-40bf-a3fd-1c02dc9c6fb7" providerId="ADAL" clId="{633EF623-E91F-4622-BBF0-FB36185AE426}" dt="2023-06-15T18:04:51.208" v="5227" actId="1076"/>
          <ac:picMkLst>
            <pc:docMk/>
            <pc:sldMk cId="3430063376" sldId="504"/>
            <ac:picMk id="7170" creationId="{E6C87D06-EB12-2146-0256-1331C3E4C6B5}"/>
          </ac:picMkLst>
        </pc:picChg>
      </pc:sldChg>
      <pc:sldChg chg="modSp mod">
        <pc:chgData name="Spiegelberg, Marlee" userId="9ef7f090-7909-40bf-a3fd-1c02dc9c6fb7" providerId="ADAL" clId="{633EF623-E91F-4622-BBF0-FB36185AE426}" dt="2023-06-28T17:00:08.098" v="11428" actId="20577"/>
        <pc:sldMkLst>
          <pc:docMk/>
          <pc:sldMk cId="3677684854" sldId="526"/>
        </pc:sldMkLst>
        <pc:graphicFrameChg chg="mod modGraphic">
          <ac:chgData name="Spiegelberg, Marlee" userId="9ef7f090-7909-40bf-a3fd-1c02dc9c6fb7" providerId="ADAL" clId="{633EF623-E91F-4622-BBF0-FB36185AE426}" dt="2023-06-28T17:00:08.098" v="11428" actId="20577"/>
          <ac:graphicFrameMkLst>
            <pc:docMk/>
            <pc:sldMk cId="3677684854" sldId="526"/>
            <ac:graphicFrameMk id="4" creationId="{FE84049F-82F7-435C-82A1-A92884947C20}"/>
          </ac:graphicFrameMkLst>
        </pc:graphicFrameChg>
        <pc:picChg chg="mod">
          <ac:chgData name="Spiegelberg, Marlee" userId="9ef7f090-7909-40bf-a3fd-1c02dc9c6fb7" providerId="ADAL" clId="{633EF623-E91F-4622-BBF0-FB36185AE426}" dt="2023-06-28T16:58:59.407" v="11384" actId="1076"/>
          <ac:picMkLst>
            <pc:docMk/>
            <pc:sldMk cId="3677684854" sldId="526"/>
            <ac:picMk id="3" creationId="{FE534251-FEF6-9960-DB90-0AB42B5DF4B7}"/>
          </ac:picMkLst>
        </pc:picChg>
        <pc:picChg chg="mod">
          <ac:chgData name="Spiegelberg, Marlee" userId="9ef7f090-7909-40bf-a3fd-1c02dc9c6fb7" providerId="ADAL" clId="{633EF623-E91F-4622-BBF0-FB36185AE426}" dt="2023-06-28T16:58:59.407" v="11384" actId="1076"/>
          <ac:picMkLst>
            <pc:docMk/>
            <pc:sldMk cId="3677684854" sldId="526"/>
            <ac:picMk id="5" creationId="{FFF2413D-2637-4716-A865-6F7AEDE82D6D}"/>
          </ac:picMkLst>
        </pc:picChg>
        <pc:picChg chg="mod">
          <ac:chgData name="Spiegelberg, Marlee" userId="9ef7f090-7909-40bf-a3fd-1c02dc9c6fb7" providerId="ADAL" clId="{633EF623-E91F-4622-BBF0-FB36185AE426}" dt="2023-06-28T16:58:59.407" v="11384" actId="1076"/>
          <ac:picMkLst>
            <pc:docMk/>
            <pc:sldMk cId="3677684854" sldId="526"/>
            <ac:picMk id="6" creationId="{4C819F58-C6E8-41E7-A187-A1C4C5B2B790}"/>
          </ac:picMkLst>
        </pc:picChg>
        <pc:picChg chg="mod">
          <ac:chgData name="Spiegelberg, Marlee" userId="9ef7f090-7909-40bf-a3fd-1c02dc9c6fb7" providerId="ADAL" clId="{633EF623-E91F-4622-BBF0-FB36185AE426}" dt="2023-06-28T16:59:03.067" v="11385" actId="1076"/>
          <ac:picMkLst>
            <pc:docMk/>
            <pc:sldMk cId="3677684854" sldId="526"/>
            <ac:picMk id="7" creationId="{A9F5B04D-5221-412C-8832-8B60DDA8CB2F}"/>
          </ac:picMkLst>
        </pc:picChg>
        <pc:picChg chg="mod">
          <ac:chgData name="Spiegelberg, Marlee" userId="9ef7f090-7909-40bf-a3fd-1c02dc9c6fb7" providerId="ADAL" clId="{633EF623-E91F-4622-BBF0-FB36185AE426}" dt="2023-06-28T16:59:03.067" v="11385" actId="1076"/>
          <ac:picMkLst>
            <pc:docMk/>
            <pc:sldMk cId="3677684854" sldId="526"/>
            <ac:picMk id="8" creationId="{414AB0E8-B0F4-4829-9764-2B14EDB897EA}"/>
          </ac:picMkLst>
        </pc:picChg>
        <pc:picChg chg="mod">
          <ac:chgData name="Spiegelberg, Marlee" userId="9ef7f090-7909-40bf-a3fd-1c02dc9c6fb7" providerId="ADAL" clId="{633EF623-E91F-4622-BBF0-FB36185AE426}" dt="2023-06-28T16:59:03.067" v="11385" actId="1076"/>
          <ac:picMkLst>
            <pc:docMk/>
            <pc:sldMk cId="3677684854" sldId="526"/>
            <ac:picMk id="9" creationId="{00CDA930-7619-46B1-A415-917901180EE6}"/>
          </ac:picMkLst>
        </pc:picChg>
        <pc:picChg chg="mod">
          <ac:chgData name="Spiegelberg, Marlee" userId="9ef7f090-7909-40bf-a3fd-1c02dc9c6fb7" providerId="ADAL" clId="{633EF623-E91F-4622-BBF0-FB36185AE426}" dt="2023-06-28T16:59:03.067" v="11385" actId="1076"/>
          <ac:picMkLst>
            <pc:docMk/>
            <pc:sldMk cId="3677684854" sldId="526"/>
            <ac:picMk id="10" creationId="{F799AE58-A448-40FE-9601-4D88C9FEFCEB}"/>
          </ac:picMkLst>
        </pc:picChg>
      </pc:sldChg>
      <pc:sldChg chg="modSp mod">
        <pc:chgData name="Spiegelberg, Marlee" userId="9ef7f090-7909-40bf-a3fd-1c02dc9c6fb7" providerId="ADAL" clId="{633EF623-E91F-4622-BBF0-FB36185AE426}" dt="2023-06-28T17:00:28.655" v="11432" actId="1076"/>
        <pc:sldMkLst>
          <pc:docMk/>
          <pc:sldMk cId="1783300948" sldId="530"/>
        </pc:sldMkLst>
        <pc:spChg chg="mod">
          <ac:chgData name="Spiegelberg, Marlee" userId="9ef7f090-7909-40bf-a3fd-1c02dc9c6fb7" providerId="ADAL" clId="{633EF623-E91F-4622-BBF0-FB36185AE426}" dt="2023-06-28T17:00:25.060" v="11429" actId="1076"/>
          <ac:spMkLst>
            <pc:docMk/>
            <pc:sldMk cId="1783300948" sldId="530"/>
            <ac:spMk id="3" creationId="{B1A071E5-9305-4C31-B95A-4F6C745858D2}"/>
          </ac:spMkLst>
        </pc:spChg>
        <pc:picChg chg="mod">
          <ac:chgData name="Spiegelberg, Marlee" userId="9ef7f090-7909-40bf-a3fd-1c02dc9c6fb7" providerId="ADAL" clId="{633EF623-E91F-4622-BBF0-FB36185AE426}" dt="2023-06-28T17:00:28.655" v="11432" actId="1076"/>
          <ac:picMkLst>
            <pc:docMk/>
            <pc:sldMk cId="1783300948" sldId="530"/>
            <ac:picMk id="4" creationId="{D72046EC-6D7E-41EB-8F87-E67AA45E1B86}"/>
          </ac:picMkLst>
        </pc:picChg>
      </pc:sldChg>
      <pc:sldChg chg="modSp mod">
        <pc:chgData name="Spiegelberg, Marlee" userId="9ef7f090-7909-40bf-a3fd-1c02dc9c6fb7" providerId="ADAL" clId="{633EF623-E91F-4622-BBF0-FB36185AE426}" dt="2023-06-28T17:02:39.696" v="11486" actId="207"/>
        <pc:sldMkLst>
          <pc:docMk/>
          <pc:sldMk cId="1359773883" sldId="531"/>
        </pc:sldMkLst>
        <pc:graphicFrameChg chg="mod modGraphic">
          <ac:chgData name="Spiegelberg, Marlee" userId="9ef7f090-7909-40bf-a3fd-1c02dc9c6fb7" providerId="ADAL" clId="{633EF623-E91F-4622-BBF0-FB36185AE426}" dt="2023-06-28T17:02:39.696" v="11486" actId="207"/>
          <ac:graphicFrameMkLst>
            <pc:docMk/>
            <pc:sldMk cId="1359773883" sldId="531"/>
            <ac:graphicFrameMk id="4" creationId="{9D946187-FC24-4333-A552-BF10C4286F9D}"/>
          </ac:graphicFrameMkLst>
        </pc:graphicFrameChg>
        <pc:picChg chg="mod">
          <ac:chgData name="Spiegelberg, Marlee" userId="9ef7f090-7909-40bf-a3fd-1c02dc9c6fb7" providerId="ADAL" clId="{633EF623-E91F-4622-BBF0-FB36185AE426}" dt="2023-06-28T17:01:16.111" v="11449" actId="1076"/>
          <ac:picMkLst>
            <pc:docMk/>
            <pc:sldMk cId="1359773883" sldId="531"/>
            <ac:picMk id="5" creationId="{8084EF1F-F340-409C-B011-33DDF289E62F}"/>
          </ac:picMkLst>
        </pc:picChg>
        <pc:picChg chg="mod">
          <ac:chgData name="Spiegelberg, Marlee" userId="9ef7f090-7909-40bf-a3fd-1c02dc9c6fb7" providerId="ADAL" clId="{633EF623-E91F-4622-BBF0-FB36185AE426}" dt="2023-06-28T17:01:16.111" v="11449" actId="1076"/>
          <ac:picMkLst>
            <pc:docMk/>
            <pc:sldMk cId="1359773883" sldId="531"/>
            <ac:picMk id="6" creationId="{50EFFB8D-E9E7-4E44-AD5E-0881B041825C}"/>
          </ac:picMkLst>
        </pc:picChg>
        <pc:picChg chg="mod">
          <ac:chgData name="Spiegelberg, Marlee" userId="9ef7f090-7909-40bf-a3fd-1c02dc9c6fb7" providerId="ADAL" clId="{633EF623-E91F-4622-BBF0-FB36185AE426}" dt="2023-06-28T17:01:16.111" v="11449" actId="1076"/>
          <ac:picMkLst>
            <pc:docMk/>
            <pc:sldMk cId="1359773883" sldId="531"/>
            <ac:picMk id="7" creationId="{93FAE973-4CDD-487B-B688-B9F194E1D52C}"/>
          </ac:picMkLst>
        </pc:picChg>
        <pc:picChg chg="mod">
          <ac:chgData name="Spiegelberg, Marlee" userId="9ef7f090-7909-40bf-a3fd-1c02dc9c6fb7" providerId="ADAL" clId="{633EF623-E91F-4622-BBF0-FB36185AE426}" dt="2023-06-28T17:01:16.111" v="11449" actId="1076"/>
          <ac:picMkLst>
            <pc:docMk/>
            <pc:sldMk cId="1359773883" sldId="531"/>
            <ac:picMk id="8" creationId="{4877449E-F17E-4FC8-B693-B1EAC9F8E725}"/>
          </ac:picMkLst>
        </pc:picChg>
        <pc:picChg chg="mod">
          <ac:chgData name="Spiegelberg, Marlee" userId="9ef7f090-7909-40bf-a3fd-1c02dc9c6fb7" providerId="ADAL" clId="{633EF623-E91F-4622-BBF0-FB36185AE426}" dt="2023-06-28T17:01:16.111" v="11449" actId="1076"/>
          <ac:picMkLst>
            <pc:docMk/>
            <pc:sldMk cId="1359773883" sldId="531"/>
            <ac:picMk id="9" creationId="{7A5D9C2F-2D23-4ED2-97C6-9795C63BF436}"/>
          </ac:picMkLst>
        </pc:picChg>
      </pc:sldChg>
      <pc:sldChg chg="modSp mod">
        <pc:chgData name="Spiegelberg, Marlee" userId="9ef7f090-7909-40bf-a3fd-1c02dc9c6fb7" providerId="ADAL" clId="{633EF623-E91F-4622-BBF0-FB36185AE426}" dt="2023-06-15T14:24:08.199" v="3822" actId="12385"/>
        <pc:sldMkLst>
          <pc:docMk/>
          <pc:sldMk cId="1813780681" sldId="568"/>
        </pc:sldMkLst>
        <pc:graphicFrameChg chg="modGraphic">
          <ac:chgData name="Spiegelberg, Marlee" userId="9ef7f090-7909-40bf-a3fd-1c02dc9c6fb7" providerId="ADAL" clId="{633EF623-E91F-4622-BBF0-FB36185AE426}" dt="2023-06-15T14:24:08.199" v="3822" actId="12385"/>
          <ac:graphicFrameMkLst>
            <pc:docMk/>
            <pc:sldMk cId="1813780681" sldId="568"/>
            <ac:graphicFrameMk id="4" creationId="{9D946187-FC24-4333-A552-BF10C4286F9D}"/>
          </ac:graphicFrameMkLst>
        </pc:graphicFrameChg>
      </pc:sldChg>
      <pc:sldChg chg="delSp modSp del mod">
        <pc:chgData name="Spiegelberg, Marlee" userId="9ef7f090-7909-40bf-a3fd-1c02dc9c6fb7" providerId="ADAL" clId="{633EF623-E91F-4622-BBF0-FB36185AE426}" dt="2023-06-15T14:05:51.717" v="2742" actId="47"/>
        <pc:sldMkLst>
          <pc:docMk/>
          <pc:sldMk cId="1578857529" sldId="586"/>
        </pc:sldMkLst>
        <pc:spChg chg="mod">
          <ac:chgData name="Spiegelberg, Marlee" userId="9ef7f090-7909-40bf-a3fd-1c02dc9c6fb7" providerId="ADAL" clId="{633EF623-E91F-4622-BBF0-FB36185AE426}" dt="2023-06-15T14:04:30.070" v="2723" actId="21"/>
          <ac:spMkLst>
            <pc:docMk/>
            <pc:sldMk cId="1578857529" sldId="586"/>
            <ac:spMk id="2" creationId="{ECBEDF66-8957-4C85-AF01-DF0EBAAEFA60}"/>
          </ac:spMkLst>
        </pc:spChg>
        <pc:spChg chg="del mod">
          <ac:chgData name="Spiegelberg, Marlee" userId="9ef7f090-7909-40bf-a3fd-1c02dc9c6fb7" providerId="ADAL" clId="{633EF623-E91F-4622-BBF0-FB36185AE426}" dt="2023-06-15T14:04:39.511" v="2728"/>
          <ac:spMkLst>
            <pc:docMk/>
            <pc:sldMk cId="1578857529" sldId="586"/>
            <ac:spMk id="7" creationId="{00000000-0000-0000-0000-000000000000}"/>
          </ac:spMkLst>
        </pc:spChg>
      </pc:sldChg>
      <pc:sldChg chg="modSp mod ord">
        <pc:chgData name="Spiegelberg, Marlee" userId="9ef7f090-7909-40bf-a3fd-1c02dc9c6fb7" providerId="ADAL" clId="{633EF623-E91F-4622-BBF0-FB36185AE426}" dt="2023-06-23T15:58:10.973" v="9114" actId="1076"/>
        <pc:sldMkLst>
          <pc:docMk/>
          <pc:sldMk cId="1768752593" sldId="591"/>
        </pc:sldMkLst>
        <pc:spChg chg="mod">
          <ac:chgData name="Spiegelberg, Marlee" userId="9ef7f090-7909-40bf-a3fd-1c02dc9c6fb7" providerId="ADAL" clId="{633EF623-E91F-4622-BBF0-FB36185AE426}" dt="2023-06-23T15:58:08.568" v="9113" actId="20577"/>
          <ac:spMkLst>
            <pc:docMk/>
            <pc:sldMk cId="1768752593" sldId="591"/>
            <ac:spMk id="2" creationId="{E12BC1AC-2397-4A7B-A903-838920695CEA}"/>
          </ac:spMkLst>
        </pc:spChg>
        <pc:spChg chg="mod">
          <ac:chgData name="Spiegelberg, Marlee" userId="9ef7f090-7909-40bf-a3fd-1c02dc9c6fb7" providerId="ADAL" clId="{633EF623-E91F-4622-BBF0-FB36185AE426}" dt="2023-06-23T15:58:10.973" v="9114" actId="1076"/>
          <ac:spMkLst>
            <pc:docMk/>
            <pc:sldMk cId="1768752593" sldId="591"/>
            <ac:spMk id="6" creationId="{C058E192-D7E1-4046-A098-604CB108F419}"/>
          </ac:spMkLst>
        </pc:spChg>
        <pc:spChg chg="mod">
          <ac:chgData name="Spiegelberg, Marlee" userId="9ef7f090-7909-40bf-a3fd-1c02dc9c6fb7" providerId="ADAL" clId="{633EF623-E91F-4622-BBF0-FB36185AE426}" dt="2023-06-23T15:58:10.973" v="9114" actId="1076"/>
          <ac:spMkLst>
            <pc:docMk/>
            <pc:sldMk cId="1768752593" sldId="591"/>
            <ac:spMk id="7" creationId="{BAD02256-DC00-4DA4-BCEA-9FCD7AA95675}"/>
          </ac:spMkLst>
        </pc:spChg>
        <pc:spChg chg="mod">
          <ac:chgData name="Spiegelberg, Marlee" userId="9ef7f090-7909-40bf-a3fd-1c02dc9c6fb7" providerId="ADAL" clId="{633EF623-E91F-4622-BBF0-FB36185AE426}" dt="2023-06-23T15:58:10.973" v="9114" actId="1076"/>
          <ac:spMkLst>
            <pc:docMk/>
            <pc:sldMk cId="1768752593" sldId="591"/>
            <ac:spMk id="9" creationId="{25FEE34D-3614-4896-9DB6-C1A894DE6D41}"/>
          </ac:spMkLst>
        </pc:spChg>
        <pc:spChg chg="mod">
          <ac:chgData name="Spiegelberg, Marlee" userId="9ef7f090-7909-40bf-a3fd-1c02dc9c6fb7" providerId="ADAL" clId="{633EF623-E91F-4622-BBF0-FB36185AE426}" dt="2023-06-23T15:58:10.973" v="9114" actId="1076"/>
          <ac:spMkLst>
            <pc:docMk/>
            <pc:sldMk cId="1768752593" sldId="591"/>
            <ac:spMk id="10" creationId="{3DCC14DF-E716-4056-A900-E8B5C9C54A05}"/>
          </ac:spMkLst>
        </pc:spChg>
        <pc:spChg chg="mod">
          <ac:chgData name="Spiegelberg, Marlee" userId="9ef7f090-7909-40bf-a3fd-1c02dc9c6fb7" providerId="ADAL" clId="{633EF623-E91F-4622-BBF0-FB36185AE426}" dt="2023-06-23T15:58:10.973" v="9114" actId="1076"/>
          <ac:spMkLst>
            <pc:docMk/>
            <pc:sldMk cId="1768752593" sldId="591"/>
            <ac:spMk id="11" creationId="{064229C6-5FF3-451D-8049-931B45C902B4}"/>
          </ac:spMkLst>
        </pc:spChg>
        <pc:spChg chg="mod">
          <ac:chgData name="Spiegelberg, Marlee" userId="9ef7f090-7909-40bf-a3fd-1c02dc9c6fb7" providerId="ADAL" clId="{633EF623-E91F-4622-BBF0-FB36185AE426}" dt="2023-06-23T15:58:10.973" v="9114" actId="1076"/>
          <ac:spMkLst>
            <pc:docMk/>
            <pc:sldMk cId="1768752593" sldId="591"/>
            <ac:spMk id="12" creationId="{42DA88B7-C97F-4ED5-9E6D-ED6ABD907603}"/>
          </ac:spMkLst>
        </pc:spChg>
        <pc:spChg chg="mod">
          <ac:chgData name="Spiegelberg, Marlee" userId="9ef7f090-7909-40bf-a3fd-1c02dc9c6fb7" providerId="ADAL" clId="{633EF623-E91F-4622-BBF0-FB36185AE426}" dt="2023-06-23T15:58:10.973" v="9114" actId="1076"/>
          <ac:spMkLst>
            <pc:docMk/>
            <pc:sldMk cId="1768752593" sldId="591"/>
            <ac:spMk id="13" creationId="{5D4DBC91-1090-46BA-9D50-BE5548AFE042}"/>
          </ac:spMkLst>
        </pc:spChg>
        <pc:spChg chg="mod">
          <ac:chgData name="Spiegelberg, Marlee" userId="9ef7f090-7909-40bf-a3fd-1c02dc9c6fb7" providerId="ADAL" clId="{633EF623-E91F-4622-BBF0-FB36185AE426}" dt="2023-06-23T15:58:10.973" v="9114" actId="1076"/>
          <ac:spMkLst>
            <pc:docMk/>
            <pc:sldMk cId="1768752593" sldId="591"/>
            <ac:spMk id="14" creationId="{0A51B1B4-9B03-4265-93F0-4FC1547D484C}"/>
          </ac:spMkLst>
        </pc:spChg>
        <pc:grpChg chg="mod">
          <ac:chgData name="Spiegelberg, Marlee" userId="9ef7f090-7909-40bf-a3fd-1c02dc9c6fb7" providerId="ADAL" clId="{633EF623-E91F-4622-BBF0-FB36185AE426}" dt="2023-06-23T15:58:10.973" v="9114" actId="1076"/>
          <ac:grpSpMkLst>
            <pc:docMk/>
            <pc:sldMk cId="1768752593" sldId="591"/>
            <ac:grpSpMk id="4" creationId="{8C3732F8-8BAA-4AD4-AC6C-ED4EF4885587}"/>
          </ac:grpSpMkLst>
        </pc:grpChg>
        <pc:grpChg chg="mod">
          <ac:chgData name="Spiegelberg, Marlee" userId="9ef7f090-7909-40bf-a3fd-1c02dc9c6fb7" providerId="ADAL" clId="{633EF623-E91F-4622-BBF0-FB36185AE426}" dt="2023-06-23T15:58:10.973" v="9114" actId="1076"/>
          <ac:grpSpMkLst>
            <pc:docMk/>
            <pc:sldMk cId="1768752593" sldId="591"/>
            <ac:grpSpMk id="8" creationId="{A9600301-99BA-4AC2-B29D-C8F27F1D4E51}"/>
          </ac:grpSpMkLst>
        </pc:grpChg>
        <pc:picChg chg="mod">
          <ac:chgData name="Spiegelberg, Marlee" userId="9ef7f090-7909-40bf-a3fd-1c02dc9c6fb7" providerId="ADAL" clId="{633EF623-E91F-4622-BBF0-FB36185AE426}" dt="2023-06-23T15:58:10.973" v="9114" actId="1076"/>
          <ac:picMkLst>
            <pc:docMk/>
            <pc:sldMk cId="1768752593" sldId="591"/>
            <ac:picMk id="5" creationId="{5C05C2D1-B7A5-41C6-AE0A-898FD40A4C93}"/>
          </ac:picMkLst>
        </pc:picChg>
      </pc:sldChg>
      <pc:sldChg chg="addSp delSp modSp mod ord">
        <pc:chgData name="Spiegelberg, Marlee" userId="9ef7f090-7909-40bf-a3fd-1c02dc9c6fb7" providerId="ADAL" clId="{633EF623-E91F-4622-BBF0-FB36185AE426}" dt="2023-06-23T16:13:18.089" v="9221" actId="1076"/>
        <pc:sldMkLst>
          <pc:docMk/>
          <pc:sldMk cId="2906045161" sldId="592"/>
        </pc:sldMkLst>
        <pc:spChg chg="mod">
          <ac:chgData name="Spiegelberg, Marlee" userId="9ef7f090-7909-40bf-a3fd-1c02dc9c6fb7" providerId="ADAL" clId="{633EF623-E91F-4622-BBF0-FB36185AE426}" dt="2023-06-23T16:13:17.193" v="9220" actId="14100"/>
          <ac:spMkLst>
            <pc:docMk/>
            <pc:sldMk cId="2906045161" sldId="592"/>
            <ac:spMk id="3" creationId="{AFFA6FF6-481E-40C9-B61B-E6AE54AE7265}"/>
          </ac:spMkLst>
        </pc:spChg>
        <pc:picChg chg="add del mod">
          <ac:chgData name="Spiegelberg, Marlee" userId="9ef7f090-7909-40bf-a3fd-1c02dc9c6fb7" providerId="ADAL" clId="{633EF623-E91F-4622-BBF0-FB36185AE426}" dt="2023-06-23T16:12:36.044" v="9208" actId="478"/>
          <ac:picMkLst>
            <pc:docMk/>
            <pc:sldMk cId="2906045161" sldId="592"/>
            <ac:picMk id="5" creationId="{77D03058-8A12-015D-34CF-C867DFE5AB9D}"/>
          </ac:picMkLst>
        </pc:picChg>
        <pc:picChg chg="add mod modCrop">
          <ac:chgData name="Spiegelberg, Marlee" userId="9ef7f090-7909-40bf-a3fd-1c02dc9c6fb7" providerId="ADAL" clId="{633EF623-E91F-4622-BBF0-FB36185AE426}" dt="2023-06-23T16:13:18.089" v="9221" actId="1076"/>
          <ac:picMkLst>
            <pc:docMk/>
            <pc:sldMk cId="2906045161" sldId="592"/>
            <ac:picMk id="6" creationId="{C5F29533-8E40-81DC-9561-C4BFFA55ADB0}"/>
          </ac:picMkLst>
        </pc:picChg>
        <pc:picChg chg="add del mod">
          <ac:chgData name="Spiegelberg, Marlee" userId="9ef7f090-7909-40bf-a3fd-1c02dc9c6fb7" providerId="ADAL" clId="{633EF623-E91F-4622-BBF0-FB36185AE426}" dt="2023-06-23T16:12:29.558" v="9204" actId="478"/>
          <ac:picMkLst>
            <pc:docMk/>
            <pc:sldMk cId="2906045161" sldId="592"/>
            <ac:picMk id="1026" creationId="{A1C7C754-CF65-28CE-540C-812273139070}"/>
          </ac:picMkLst>
        </pc:picChg>
      </pc:sldChg>
      <pc:sldChg chg="modSp mod ord">
        <pc:chgData name="Spiegelberg, Marlee" userId="9ef7f090-7909-40bf-a3fd-1c02dc9c6fb7" providerId="ADAL" clId="{633EF623-E91F-4622-BBF0-FB36185AE426}" dt="2023-06-23T16:03:06.385" v="9126" actId="207"/>
        <pc:sldMkLst>
          <pc:docMk/>
          <pc:sldMk cId="3611319522" sldId="593"/>
        </pc:sldMkLst>
        <pc:spChg chg="mod">
          <ac:chgData name="Spiegelberg, Marlee" userId="9ef7f090-7909-40bf-a3fd-1c02dc9c6fb7" providerId="ADAL" clId="{633EF623-E91F-4622-BBF0-FB36185AE426}" dt="2023-06-23T16:03:06.385" v="9126" actId="207"/>
          <ac:spMkLst>
            <pc:docMk/>
            <pc:sldMk cId="3611319522" sldId="593"/>
            <ac:spMk id="3" creationId="{AFFA6FF6-481E-40C9-B61B-E6AE54AE7265}"/>
          </ac:spMkLst>
        </pc:spChg>
      </pc:sldChg>
      <pc:sldChg chg="delSp modSp mod">
        <pc:chgData name="Spiegelberg, Marlee" userId="9ef7f090-7909-40bf-a3fd-1c02dc9c6fb7" providerId="ADAL" clId="{633EF623-E91F-4622-BBF0-FB36185AE426}" dt="2023-06-23T15:57:39.393" v="9102" actId="20577"/>
        <pc:sldMkLst>
          <pc:docMk/>
          <pc:sldMk cId="364162184" sldId="594"/>
        </pc:sldMkLst>
        <pc:spChg chg="mod">
          <ac:chgData name="Spiegelberg, Marlee" userId="9ef7f090-7909-40bf-a3fd-1c02dc9c6fb7" providerId="ADAL" clId="{633EF623-E91F-4622-BBF0-FB36185AE426}" dt="2023-06-23T15:57:39.393" v="9102" actId="20577"/>
          <ac:spMkLst>
            <pc:docMk/>
            <pc:sldMk cId="364162184" sldId="594"/>
            <ac:spMk id="3" creationId="{130925B2-6188-4CDF-849F-405B30F7CB6B}"/>
          </ac:spMkLst>
        </pc:spChg>
        <pc:spChg chg="del">
          <ac:chgData name="Spiegelberg, Marlee" userId="9ef7f090-7909-40bf-a3fd-1c02dc9c6fb7" providerId="ADAL" clId="{633EF623-E91F-4622-BBF0-FB36185AE426}" dt="2023-06-23T14:58:36.023" v="7751" actId="478"/>
          <ac:spMkLst>
            <pc:docMk/>
            <pc:sldMk cId="364162184" sldId="594"/>
            <ac:spMk id="4" creationId="{1E43AB73-1CA5-4CE2-A874-631AA570E96D}"/>
          </ac:spMkLst>
        </pc:spChg>
      </pc:sldChg>
      <pc:sldChg chg="modSp mod">
        <pc:chgData name="Spiegelberg, Marlee" userId="9ef7f090-7909-40bf-a3fd-1c02dc9c6fb7" providerId="ADAL" clId="{633EF623-E91F-4622-BBF0-FB36185AE426}" dt="2023-06-23T15:52:45.138" v="8960" actId="20577"/>
        <pc:sldMkLst>
          <pc:docMk/>
          <pc:sldMk cId="3647846392" sldId="595"/>
        </pc:sldMkLst>
        <pc:spChg chg="mod">
          <ac:chgData name="Spiegelberg, Marlee" userId="9ef7f090-7909-40bf-a3fd-1c02dc9c6fb7" providerId="ADAL" clId="{633EF623-E91F-4622-BBF0-FB36185AE426}" dt="2023-06-23T15:52:45.138" v="8960" actId="20577"/>
          <ac:spMkLst>
            <pc:docMk/>
            <pc:sldMk cId="3647846392" sldId="595"/>
            <ac:spMk id="3" creationId="{DAE8B1BA-B43F-4960-BE44-30352B2B0268}"/>
          </ac:spMkLst>
        </pc:spChg>
      </pc:sldChg>
      <pc:sldChg chg="modSp mod ord">
        <pc:chgData name="Spiegelberg, Marlee" userId="9ef7f090-7909-40bf-a3fd-1c02dc9c6fb7" providerId="ADAL" clId="{633EF623-E91F-4622-BBF0-FB36185AE426}" dt="2023-06-23T16:21:35.301" v="9453" actId="1076"/>
        <pc:sldMkLst>
          <pc:docMk/>
          <pc:sldMk cId="3037688320" sldId="597"/>
        </pc:sldMkLst>
        <pc:spChg chg="mod">
          <ac:chgData name="Spiegelberg, Marlee" userId="9ef7f090-7909-40bf-a3fd-1c02dc9c6fb7" providerId="ADAL" clId="{633EF623-E91F-4622-BBF0-FB36185AE426}" dt="2023-06-23T16:21:30.629" v="9452" actId="14"/>
          <ac:spMkLst>
            <pc:docMk/>
            <pc:sldMk cId="3037688320" sldId="597"/>
            <ac:spMk id="8" creationId="{9B0C1D50-C920-74DC-B88C-83006E30E052}"/>
          </ac:spMkLst>
        </pc:spChg>
        <pc:spChg chg="mod">
          <ac:chgData name="Spiegelberg, Marlee" userId="9ef7f090-7909-40bf-a3fd-1c02dc9c6fb7" providerId="ADAL" clId="{633EF623-E91F-4622-BBF0-FB36185AE426}" dt="2023-06-23T16:21:35.301" v="9453" actId="1076"/>
          <ac:spMkLst>
            <pc:docMk/>
            <pc:sldMk cId="3037688320" sldId="597"/>
            <ac:spMk id="11" creationId="{338FD374-378E-FADD-8793-F7E52C958FB1}"/>
          </ac:spMkLst>
        </pc:spChg>
        <pc:spChg chg="mod">
          <ac:chgData name="Spiegelberg, Marlee" userId="9ef7f090-7909-40bf-a3fd-1c02dc9c6fb7" providerId="ADAL" clId="{633EF623-E91F-4622-BBF0-FB36185AE426}" dt="2023-06-23T16:21:35.301" v="9453" actId="1076"/>
          <ac:spMkLst>
            <pc:docMk/>
            <pc:sldMk cId="3037688320" sldId="597"/>
            <ac:spMk id="12" creationId="{7E580638-7FAD-F3D5-1CF8-02F38A0FEBAA}"/>
          </ac:spMkLst>
        </pc:spChg>
        <pc:picChg chg="mod">
          <ac:chgData name="Spiegelberg, Marlee" userId="9ef7f090-7909-40bf-a3fd-1c02dc9c6fb7" providerId="ADAL" clId="{633EF623-E91F-4622-BBF0-FB36185AE426}" dt="2023-06-23T16:21:35.301" v="9453" actId="1076"/>
          <ac:picMkLst>
            <pc:docMk/>
            <pc:sldMk cId="3037688320" sldId="597"/>
            <ac:picMk id="9" creationId="{95D67CD7-21E2-5614-7E95-7BA8A55AB113}"/>
          </ac:picMkLst>
        </pc:picChg>
        <pc:picChg chg="mod">
          <ac:chgData name="Spiegelberg, Marlee" userId="9ef7f090-7909-40bf-a3fd-1c02dc9c6fb7" providerId="ADAL" clId="{633EF623-E91F-4622-BBF0-FB36185AE426}" dt="2023-06-23T16:21:35.301" v="9453" actId="1076"/>
          <ac:picMkLst>
            <pc:docMk/>
            <pc:sldMk cId="3037688320" sldId="597"/>
            <ac:picMk id="10" creationId="{6A965107-9582-D159-BA8B-987AED7EF6D6}"/>
          </ac:picMkLst>
        </pc:picChg>
      </pc:sldChg>
      <pc:sldChg chg="addSp modSp mod ord">
        <pc:chgData name="Spiegelberg, Marlee" userId="9ef7f090-7909-40bf-a3fd-1c02dc9c6fb7" providerId="ADAL" clId="{633EF623-E91F-4622-BBF0-FB36185AE426}" dt="2023-06-23T16:24:29.574" v="9636" actId="1076"/>
        <pc:sldMkLst>
          <pc:docMk/>
          <pc:sldMk cId="329703680" sldId="598"/>
        </pc:sldMkLst>
        <pc:spChg chg="mod">
          <ac:chgData name="Spiegelberg, Marlee" userId="9ef7f090-7909-40bf-a3fd-1c02dc9c6fb7" providerId="ADAL" clId="{633EF623-E91F-4622-BBF0-FB36185AE426}" dt="2023-06-23T16:22:55.620" v="9627" actId="20577"/>
          <ac:spMkLst>
            <pc:docMk/>
            <pc:sldMk cId="329703680" sldId="598"/>
            <ac:spMk id="3" creationId="{AFFA6FF6-481E-40C9-B61B-E6AE54AE7265}"/>
          </ac:spMkLst>
        </pc:spChg>
        <pc:picChg chg="add mod">
          <ac:chgData name="Spiegelberg, Marlee" userId="9ef7f090-7909-40bf-a3fd-1c02dc9c6fb7" providerId="ADAL" clId="{633EF623-E91F-4622-BBF0-FB36185AE426}" dt="2023-06-23T16:24:26.790" v="9634" actId="1076"/>
          <ac:picMkLst>
            <pc:docMk/>
            <pc:sldMk cId="329703680" sldId="598"/>
            <ac:picMk id="2050" creationId="{625AE711-5D49-0CDF-CC42-44D36E0A8C82}"/>
          </ac:picMkLst>
        </pc:picChg>
        <pc:picChg chg="add mod">
          <ac:chgData name="Spiegelberg, Marlee" userId="9ef7f090-7909-40bf-a3fd-1c02dc9c6fb7" providerId="ADAL" clId="{633EF623-E91F-4622-BBF0-FB36185AE426}" dt="2023-06-23T16:24:29.574" v="9636" actId="1076"/>
          <ac:picMkLst>
            <pc:docMk/>
            <pc:sldMk cId="329703680" sldId="598"/>
            <ac:picMk id="2052" creationId="{D5039AE7-4C67-55FD-B635-5A58EDA69019}"/>
          </ac:picMkLst>
        </pc:picChg>
      </pc:sldChg>
      <pc:sldChg chg="addSp delSp modSp mod ord setBg setClrOvrMap">
        <pc:chgData name="Spiegelberg, Marlee" userId="9ef7f090-7909-40bf-a3fd-1c02dc9c6fb7" providerId="ADAL" clId="{633EF623-E91F-4622-BBF0-FB36185AE426}" dt="2023-06-23T16:20:24.059" v="9370" actId="20577"/>
        <pc:sldMkLst>
          <pc:docMk/>
          <pc:sldMk cId="3211574028" sldId="599"/>
        </pc:sldMkLst>
        <pc:spChg chg="mod">
          <ac:chgData name="Spiegelberg, Marlee" userId="9ef7f090-7909-40bf-a3fd-1c02dc9c6fb7" providerId="ADAL" clId="{633EF623-E91F-4622-BBF0-FB36185AE426}" dt="2023-06-23T15:08:04.349" v="8159" actId="26606"/>
          <ac:spMkLst>
            <pc:docMk/>
            <pc:sldMk cId="3211574028" sldId="599"/>
            <ac:spMk id="2" creationId="{9C75BCD4-A29F-4A45-A41E-A44E1CEC8335}"/>
          </ac:spMkLst>
        </pc:spChg>
        <pc:spChg chg="mod">
          <ac:chgData name="Spiegelberg, Marlee" userId="9ef7f090-7909-40bf-a3fd-1c02dc9c6fb7" providerId="ADAL" clId="{633EF623-E91F-4622-BBF0-FB36185AE426}" dt="2023-06-23T16:20:24.059" v="9370" actId="20577"/>
          <ac:spMkLst>
            <pc:docMk/>
            <pc:sldMk cId="3211574028" sldId="599"/>
            <ac:spMk id="3" creationId="{AFFA6FF6-481E-40C9-B61B-E6AE54AE7265}"/>
          </ac:spMkLst>
        </pc:spChg>
        <pc:spChg chg="add del">
          <ac:chgData name="Spiegelberg, Marlee" userId="9ef7f090-7909-40bf-a3fd-1c02dc9c6fb7" providerId="ADAL" clId="{633EF623-E91F-4622-BBF0-FB36185AE426}" dt="2023-06-23T15:08:04.349" v="8159" actId="26606"/>
          <ac:spMkLst>
            <pc:docMk/>
            <pc:sldMk cId="3211574028" sldId="599"/>
            <ac:spMk id="10" creationId="{7C432AFE-B3D2-4BFF-BF8F-96C27AFF1AC7}"/>
          </ac:spMkLst>
        </pc:spChg>
        <pc:spChg chg="add del">
          <ac:chgData name="Spiegelberg, Marlee" userId="9ef7f090-7909-40bf-a3fd-1c02dc9c6fb7" providerId="ADAL" clId="{633EF623-E91F-4622-BBF0-FB36185AE426}" dt="2023-06-23T15:08:04.349" v="8159" actId="26606"/>
          <ac:spMkLst>
            <pc:docMk/>
            <pc:sldMk cId="3211574028" sldId="599"/>
            <ac:spMk id="12" creationId="{AF2F604E-43BE-4DC3-B983-E071523364F8}"/>
          </ac:spMkLst>
        </pc:spChg>
        <pc:spChg chg="add del">
          <ac:chgData name="Spiegelberg, Marlee" userId="9ef7f090-7909-40bf-a3fd-1c02dc9c6fb7" providerId="ADAL" clId="{633EF623-E91F-4622-BBF0-FB36185AE426}" dt="2023-06-23T15:08:04.349" v="8159" actId="26606"/>
          <ac:spMkLst>
            <pc:docMk/>
            <pc:sldMk cId="3211574028" sldId="599"/>
            <ac:spMk id="14" creationId="{08C9B587-E65E-4B52-B37C-ABEBB6E87928}"/>
          </ac:spMkLst>
        </pc:spChg>
        <pc:picChg chg="add mod ord">
          <ac:chgData name="Spiegelberg, Marlee" userId="9ef7f090-7909-40bf-a3fd-1c02dc9c6fb7" providerId="ADAL" clId="{633EF623-E91F-4622-BBF0-FB36185AE426}" dt="2023-06-23T15:08:04.349" v="8159" actId="26606"/>
          <ac:picMkLst>
            <pc:docMk/>
            <pc:sldMk cId="3211574028" sldId="599"/>
            <ac:picMk id="5" creationId="{7D5C96A0-8E92-E0B2-A273-C8125F868C8A}"/>
          </ac:picMkLst>
        </pc:picChg>
      </pc:sldChg>
      <pc:sldChg chg="modSp mod ord">
        <pc:chgData name="Spiegelberg, Marlee" userId="9ef7f090-7909-40bf-a3fd-1c02dc9c6fb7" providerId="ADAL" clId="{633EF623-E91F-4622-BBF0-FB36185AE426}" dt="2023-06-23T15:53:02.392" v="8970"/>
        <pc:sldMkLst>
          <pc:docMk/>
          <pc:sldMk cId="3521344078" sldId="600"/>
        </pc:sldMkLst>
        <pc:spChg chg="mod">
          <ac:chgData name="Spiegelberg, Marlee" userId="9ef7f090-7909-40bf-a3fd-1c02dc9c6fb7" providerId="ADAL" clId="{633EF623-E91F-4622-BBF0-FB36185AE426}" dt="2023-06-23T15:10:48.111" v="8195" actId="1076"/>
          <ac:spMkLst>
            <pc:docMk/>
            <pc:sldMk cId="3521344078" sldId="600"/>
            <ac:spMk id="33" creationId="{B42E5760-6B27-A653-30CA-AFAEA7CCFC82}"/>
          </ac:spMkLst>
        </pc:spChg>
      </pc:sldChg>
      <pc:sldChg chg="addSp delSp modSp mod ord">
        <pc:chgData name="Spiegelberg, Marlee" userId="9ef7f090-7909-40bf-a3fd-1c02dc9c6fb7" providerId="ADAL" clId="{633EF623-E91F-4622-BBF0-FB36185AE426}" dt="2023-06-23T15:56:49.395" v="9030"/>
        <pc:sldMkLst>
          <pc:docMk/>
          <pc:sldMk cId="1221177664" sldId="601"/>
        </pc:sldMkLst>
        <pc:spChg chg="add mod">
          <ac:chgData name="Spiegelberg, Marlee" userId="9ef7f090-7909-40bf-a3fd-1c02dc9c6fb7" providerId="ADAL" clId="{633EF623-E91F-4622-BBF0-FB36185AE426}" dt="2023-06-23T15:02:45.569" v="7835" actId="1076"/>
          <ac:spMkLst>
            <pc:docMk/>
            <pc:sldMk cId="1221177664" sldId="601"/>
            <ac:spMk id="3" creationId="{B5E05841-7627-DB1F-F4E7-E41E5DED7ECC}"/>
          </ac:spMkLst>
        </pc:spChg>
        <pc:spChg chg="add del mod">
          <ac:chgData name="Spiegelberg, Marlee" userId="9ef7f090-7909-40bf-a3fd-1c02dc9c6fb7" providerId="ADAL" clId="{633EF623-E91F-4622-BBF0-FB36185AE426}" dt="2023-06-23T15:01:04.033" v="7828"/>
          <ac:spMkLst>
            <pc:docMk/>
            <pc:sldMk cId="1221177664" sldId="601"/>
            <ac:spMk id="5" creationId="{0987D669-6C4F-2F09-E637-DA8974B72291}"/>
          </ac:spMkLst>
        </pc:spChg>
        <pc:spChg chg="del mod">
          <ac:chgData name="Spiegelberg, Marlee" userId="9ef7f090-7909-40bf-a3fd-1c02dc9c6fb7" providerId="ADAL" clId="{633EF623-E91F-4622-BBF0-FB36185AE426}" dt="2023-06-23T14:59:55.809" v="7775"/>
          <ac:spMkLst>
            <pc:docMk/>
            <pc:sldMk cId="1221177664" sldId="601"/>
            <ac:spMk id="6" creationId="{DA09B5AB-6AB6-615D-1E69-BDCE4F17AFAE}"/>
          </ac:spMkLst>
        </pc:spChg>
      </pc:sldChg>
      <pc:sldChg chg="addSp modSp mod ord">
        <pc:chgData name="Spiegelberg, Marlee" userId="9ef7f090-7909-40bf-a3fd-1c02dc9c6fb7" providerId="ADAL" clId="{633EF623-E91F-4622-BBF0-FB36185AE426}" dt="2023-06-23T16:14:32.785" v="9227" actId="1076"/>
        <pc:sldMkLst>
          <pc:docMk/>
          <pc:sldMk cId="427548137" sldId="602"/>
        </pc:sldMkLst>
        <pc:spChg chg="mod">
          <ac:chgData name="Spiegelberg, Marlee" userId="9ef7f090-7909-40bf-a3fd-1c02dc9c6fb7" providerId="ADAL" clId="{633EF623-E91F-4622-BBF0-FB36185AE426}" dt="2023-06-23T16:14:08.132" v="9225" actId="14100"/>
          <ac:spMkLst>
            <pc:docMk/>
            <pc:sldMk cId="427548137" sldId="602"/>
            <ac:spMk id="3" creationId="{AFFA6FF6-481E-40C9-B61B-E6AE54AE7265}"/>
          </ac:spMkLst>
        </pc:spChg>
        <pc:picChg chg="add mod">
          <ac:chgData name="Spiegelberg, Marlee" userId="9ef7f090-7909-40bf-a3fd-1c02dc9c6fb7" providerId="ADAL" clId="{633EF623-E91F-4622-BBF0-FB36185AE426}" dt="2023-06-23T16:14:32.785" v="9227" actId="1076"/>
          <ac:picMkLst>
            <pc:docMk/>
            <pc:sldMk cId="427548137" sldId="602"/>
            <ac:picMk id="5" creationId="{F9EF624F-2261-4F42-CEBD-1D506A7945E6}"/>
          </ac:picMkLst>
        </pc:picChg>
      </pc:sldChg>
      <pc:sldChg chg="addSp delSp modSp mod setBg">
        <pc:chgData name="Spiegelberg, Marlee" userId="9ef7f090-7909-40bf-a3fd-1c02dc9c6fb7" providerId="ADAL" clId="{633EF623-E91F-4622-BBF0-FB36185AE426}" dt="2023-06-23T15:14:03.080" v="8237" actId="1076"/>
        <pc:sldMkLst>
          <pc:docMk/>
          <pc:sldMk cId="372136481" sldId="606"/>
        </pc:sldMkLst>
        <pc:spChg chg="mod">
          <ac:chgData name="Spiegelberg, Marlee" userId="9ef7f090-7909-40bf-a3fd-1c02dc9c6fb7" providerId="ADAL" clId="{633EF623-E91F-4622-BBF0-FB36185AE426}" dt="2023-06-23T15:13:50.663" v="8230" actId="26606"/>
          <ac:spMkLst>
            <pc:docMk/>
            <pc:sldMk cId="372136481" sldId="606"/>
            <ac:spMk id="2" creationId="{9C75BCD4-A29F-4A45-A41E-A44E1CEC8335}"/>
          </ac:spMkLst>
        </pc:spChg>
        <pc:spChg chg="mod ord">
          <ac:chgData name="Spiegelberg, Marlee" userId="9ef7f090-7909-40bf-a3fd-1c02dc9c6fb7" providerId="ADAL" clId="{633EF623-E91F-4622-BBF0-FB36185AE426}" dt="2023-06-23T15:13:59.643" v="8235" actId="14100"/>
          <ac:spMkLst>
            <pc:docMk/>
            <pc:sldMk cId="372136481" sldId="606"/>
            <ac:spMk id="3" creationId="{AFFA6FF6-481E-40C9-B61B-E6AE54AE7265}"/>
          </ac:spMkLst>
        </pc:spChg>
        <pc:spChg chg="add del">
          <ac:chgData name="Spiegelberg, Marlee" userId="9ef7f090-7909-40bf-a3fd-1c02dc9c6fb7" providerId="ADAL" clId="{633EF623-E91F-4622-BBF0-FB36185AE426}" dt="2023-06-23T15:13:43.212" v="8228" actId="26606"/>
          <ac:spMkLst>
            <pc:docMk/>
            <pc:sldMk cId="372136481" sldId="606"/>
            <ac:spMk id="9" creationId="{D009D6D5-DAC2-4A8B-A17A-E206B9012D09}"/>
          </ac:spMkLst>
        </pc:spChg>
        <pc:spChg chg="add del">
          <ac:chgData name="Spiegelberg, Marlee" userId="9ef7f090-7909-40bf-a3fd-1c02dc9c6fb7" providerId="ADAL" clId="{633EF623-E91F-4622-BBF0-FB36185AE426}" dt="2023-06-23T15:13:50.663" v="8230" actId="26606"/>
          <ac:spMkLst>
            <pc:docMk/>
            <pc:sldMk cId="372136481" sldId="606"/>
            <ac:spMk id="11" creationId="{79BB35BC-D5C2-4C8B-A22A-A71E6191913B}"/>
          </ac:spMkLst>
        </pc:spChg>
        <pc:spChg chg="add del">
          <ac:chgData name="Spiegelberg, Marlee" userId="9ef7f090-7909-40bf-a3fd-1c02dc9c6fb7" providerId="ADAL" clId="{633EF623-E91F-4622-BBF0-FB36185AE426}" dt="2023-06-23T15:13:16.510" v="8221" actId="26606"/>
          <ac:spMkLst>
            <pc:docMk/>
            <pc:sldMk cId="372136481" sldId="606"/>
            <ac:spMk id="12" creationId="{2172A0AC-3DCE-4672-BCAF-28FEF91F6020}"/>
          </ac:spMkLst>
        </pc:spChg>
        <pc:spChg chg="add del">
          <ac:chgData name="Spiegelberg, Marlee" userId="9ef7f090-7909-40bf-a3fd-1c02dc9c6fb7" providerId="ADAL" clId="{633EF623-E91F-4622-BBF0-FB36185AE426}" dt="2023-06-23T15:13:16.510" v="8221" actId="26606"/>
          <ac:spMkLst>
            <pc:docMk/>
            <pc:sldMk cId="372136481" sldId="606"/>
            <ac:spMk id="14" creationId="{AE6F1C77-EDC9-4C5F-8C1C-62DD46BDA3C3}"/>
          </ac:spMkLst>
        </pc:spChg>
        <pc:picChg chg="add del mod">
          <ac:chgData name="Spiegelberg, Marlee" userId="9ef7f090-7909-40bf-a3fd-1c02dc9c6fb7" providerId="ADAL" clId="{633EF623-E91F-4622-BBF0-FB36185AE426}" dt="2023-06-23T15:13:23.774" v="8226" actId="478"/>
          <ac:picMkLst>
            <pc:docMk/>
            <pc:sldMk cId="372136481" sldId="606"/>
            <ac:picMk id="5" creationId="{111E8F0B-B899-8896-3E34-BFA30F3BFBAA}"/>
          </ac:picMkLst>
        </pc:picChg>
        <pc:picChg chg="add mod ord">
          <ac:chgData name="Spiegelberg, Marlee" userId="9ef7f090-7909-40bf-a3fd-1c02dc9c6fb7" providerId="ADAL" clId="{633EF623-E91F-4622-BBF0-FB36185AE426}" dt="2023-06-23T15:14:03.080" v="8237" actId="1076"/>
          <ac:picMkLst>
            <pc:docMk/>
            <pc:sldMk cId="372136481" sldId="606"/>
            <ac:picMk id="7" creationId="{8BB960A7-C802-01E5-6BBC-0E5673DA7F6F}"/>
          </ac:picMkLst>
        </pc:picChg>
      </pc:sldChg>
      <pc:sldChg chg="addSp delSp modSp mod">
        <pc:chgData name="Spiegelberg, Marlee" userId="9ef7f090-7909-40bf-a3fd-1c02dc9c6fb7" providerId="ADAL" clId="{633EF623-E91F-4622-BBF0-FB36185AE426}" dt="2023-06-23T15:33:26.575" v="8530" actId="1076"/>
        <pc:sldMkLst>
          <pc:docMk/>
          <pc:sldMk cId="4019534934" sldId="608"/>
        </pc:sldMkLst>
        <pc:spChg chg="del">
          <ac:chgData name="Spiegelberg, Marlee" userId="9ef7f090-7909-40bf-a3fd-1c02dc9c6fb7" providerId="ADAL" clId="{633EF623-E91F-4622-BBF0-FB36185AE426}" dt="2023-06-23T15:18:44.501" v="8238" actId="478"/>
          <ac:spMkLst>
            <pc:docMk/>
            <pc:sldMk cId="4019534934" sldId="608"/>
            <ac:spMk id="3" creationId="{AFFA6FF6-481E-40C9-B61B-E6AE54AE7265}"/>
          </ac:spMkLst>
        </pc:spChg>
        <pc:spChg chg="add del mod">
          <ac:chgData name="Spiegelberg, Marlee" userId="9ef7f090-7909-40bf-a3fd-1c02dc9c6fb7" providerId="ADAL" clId="{633EF623-E91F-4622-BBF0-FB36185AE426}" dt="2023-06-23T15:18:45.955" v="8239" actId="478"/>
          <ac:spMkLst>
            <pc:docMk/>
            <pc:sldMk cId="4019534934" sldId="608"/>
            <ac:spMk id="5" creationId="{9907C6B7-3264-C0A9-5BAA-35D5ED5BA9FB}"/>
          </ac:spMkLst>
        </pc:spChg>
        <pc:spChg chg="add mod">
          <ac:chgData name="Spiegelberg, Marlee" userId="9ef7f090-7909-40bf-a3fd-1c02dc9c6fb7" providerId="ADAL" clId="{633EF623-E91F-4622-BBF0-FB36185AE426}" dt="2023-06-23T15:21:16.466" v="8378" actId="21"/>
          <ac:spMkLst>
            <pc:docMk/>
            <pc:sldMk cId="4019534934" sldId="608"/>
            <ac:spMk id="6" creationId="{54DE9505-0D77-CEB7-DA7F-7A6C2F35BC01}"/>
          </ac:spMkLst>
        </pc:spChg>
        <pc:spChg chg="add del mod">
          <ac:chgData name="Spiegelberg, Marlee" userId="9ef7f090-7909-40bf-a3fd-1c02dc9c6fb7" providerId="ADAL" clId="{633EF623-E91F-4622-BBF0-FB36185AE426}" dt="2023-06-23T15:33:18.306" v="8524" actId="478"/>
          <ac:spMkLst>
            <pc:docMk/>
            <pc:sldMk cId="4019534934" sldId="608"/>
            <ac:spMk id="7" creationId="{5CB05C50-5983-3868-ABB1-9D9055D3EF7C}"/>
          </ac:spMkLst>
        </pc:spChg>
        <pc:spChg chg="add mod">
          <ac:chgData name="Spiegelberg, Marlee" userId="9ef7f090-7909-40bf-a3fd-1c02dc9c6fb7" providerId="ADAL" clId="{633EF623-E91F-4622-BBF0-FB36185AE426}" dt="2023-06-23T15:33:24.784" v="8529" actId="20577"/>
          <ac:spMkLst>
            <pc:docMk/>
            <pc:sldMk cId="4019534934" sldId="608"/>
            <ac:spMk id="9" creationId="{C2901B68-40D3-B2E6-B9D3-B235EEA8BA1C}"/>
          </ac:spMkLst>
        </pc:spChg>
        <pc:picChg chg="add del mod">
          <ac:chgData name="Spiegelberg, Marlee" userId="9ef7f090-7909-40bf-a3fd-1c02dc9c6fb7" providerId="ADAL" clId="{633EF623-E91F-4622-BBF0-FB36185AE426}" dt="2023-06-23T15:33:14.897" v="8521" actId="478"/>
          <ac:picMkLst>
            <pc:docMk/>
            <pc:sldMk cId="4019534934" sldId="608"/>
            <ac:picMk id="8" creationId="{37D13880-7FE2-1117-3875-D10A01AA0302}"/>
          </ac:picMkLst>
        </pc:picChg>
        <pc:picChg chg="add mod">
          <ac:chgData name="Spiegelberg, Marlee" userId="9ef7f090-7909-40bf-a3fd-1c02dc9c6fb7" providerId="ADAL" clId="{633EF623-E91F-4622-BBF0-FB36185AE426}" dt="2023-06-23T15:33:26.575" v="8530" actId="1076"/>
          <ac:picMkLst>
            <pc:docMk/>
            <pc:sldMk cId="4019534934" sldId="608"/>
            <ac:picMk id="11" creationId="{F7623DA8-125D-5FA2-4B40-30D50176867D}"/>
          </ac:picMkLst>
        </pc:picChg>
      </pc:sldChg>
      <pc:sldChg chg="modSp mod">
        <pc:chgData name="Spiegelberg, Marlee" userId="9ef7f090-7909-40bf-a3fd-1c02dc9c6fb7" providerId="ADAL" clId="{633EF623-E91F-4622-BBF0-FB36185AE426}" dt="2023-06-23T17:23:03.654" v="11017" actId="20577"/>
        <pc:sldMkLst>
          <pc:docMk/>
          <pc:sldMk cId="4249259591" sldId="610"/>
        </pc:sldMkLst>
        <pc:spChg chg="mod">
          <ac:chgData name="Spiegelberg, Marlee" userId="9ef7f090-7909-40bf-a3fd-1c02dc9c6fb7" providerId="ADAL" clId="{633EF623-E91F-4622-BBF0-FB36185AE426}" dt="2023-06-23T17:23:03.654" v="11017" actId="20577"/>
          <ac:spMkLst>
            <pc:docMk/>
            <pc:sldMk cId="4249259591" sldId="610"/>
            <ac:spMk id="3" creationId="{E68E26FF-9688-4A97-BB03-CEF968D43A82}"/>
          </ac:spMkLst>
        </pc:spChg>
        <pc:spChg chg="mod">
          <ac:chgData name="Spiegelberg, Marlee" userId="9ef7f090-7909-40bf-a3fd-1c02dc9c6fb7" providerId="ADAL" clId="{633EF623-E91F-4622-BBF0-FB36185AE426}" dt="2023-06-23T15:49:56.350" v="8749" actId="1076"/>
          <ac:spMkLst>
            <pc:docMk/>
            <pc:sldMk cId="4249259591" sldId="610"/>
            <ac:spMk id="5" creationId="{32766810-F7C6-43D4-B172-C40110BD8485}"/>
          </ac:spMkLst>
        </pc:spChg>
      </pc:sldChg>
      <pc:sldChg chg="addSp modSp mod ord">
        <pc:chgData name="Spiegelberg, Marlee" userId="9ef7f090-7909-40bf-a3fd-1c02dc9c6fb7" providerId="ADAL" clId="{633EF623-E91F-4622-BBF0-FB36185AE426}" dt="2023-06-23T16:49:12.110" v="10145" actId="1076"/>
        <pc:sldMkLst>
          <pc:docMk/>
          <pc:sldMk cId="987170053" sldId="611"/>
        </pc:sldMkLst>
        <pc:spChg chg="mod">
          <ac:chgData name="Spiegelberg, Marlee" userId="9ef7f090-7909-40bf-a3fd-1c02dc9c6fb7" providerId="ADAL" clId="{633EF623-E91F-4622-BBF0-FB36185AE426}" dt="2023-06-23T16:49:08.858" v="10144" actId="27636"/>
          <ac:spMkLst>
            <pc:docMk/>
            <pc:sldMk cId="987170053" sldId="611"/>
            <ac:spMk id="3" creationId="{AFFA6FF6-481E-40C9-B61B-E6AE54AE7265}"/>
          </ac:spMkLst>
        </pc:spChg>
        <pc:picChg chg="add mod modCrop">
          <ac:chgData name="Spiegelberg, Marlee" userId="9ef7f090-7909-40bf-a3fd-1c02dc9c6fb7" providerId="ADAL" clId="{633EF623-E91F-4622-BBF0-FB36185AE426}" dt="2023-06-23T16:49:12.110" v="10145" actId="1076"/>
          <ac:picMkLst>
            <pc:docMk/>
            <pc:sldMk cId="987170053" sldId="611"/>
            <ac:picMk id="5" creationId="{23D952BC-86FD-CF44-2CE3-029941BB1489}"/>
          </ac:picMkLst>
        </pc:picChg>
      </pc:sldChg>
      <pc:sldChg chg="addSp delSp modSp mod ord">
        <pc:chgData name="Spiegelberg, Marlee" userId="9ef7f090-7909-40bf-a3fd-1c02dc9c6fb7" providerId="ADAL" clId="{633EF623-E91F-4622-BBF0-FB36185AE426}" dt="2023-06-28T16:17:51.677" v="11248" actId="20577"/>
        <pc:sldMkLst>
          <pc:docMk/>
          <pc:sldMk cId="3823600178" sldId="615"/>
        </pc:sldMkLst>
        <pc:spChg chg="add mod ord">
          <ac:chgData name="Spiegelberg, Marlee" userId="9ef7f090-7909-40bf-a3fd-1c02dc9c6fb7" providerId="ADAL" clId="{633EF623-E91F-4622-BBF0-FB36185AE426}" dt="2023-06-28T16:17:51.677" v="11248" actId="20577"/>
          <ac:spMkLst>
            <pc:docMk/>
            <pc:sldMk cId="3823600178" sldId="615"/>
            <ac:spMk id="3" creationId="{1D932B93-220C-3BA4-AAC0-C61DB48513F8}"/>
          </ac:spMkLst>
        </pc:spChg>
        <pc:spChg chg="del mod">
          <ac:chgData name="Spiegelberg, Marlee" userId="9ef7f090-7909-40bf-a3fd-1c02dc9c6fb7" providerId="ADAL" clId="{633EF623-E91F-4622-BBF0-FB36185AE426}" dt="2023-06-15T19:39:12.171" v="5602"/>
          <ac:spMkLst>
            <pc:docMk/>
            <pc:sldMk cId="3823600178" sldId="615"/>
            <ac:spMk id="4" creationId="{BABEEC71-AD55-4F5B-A145-D4BD01EA5CF0}"/>
          </ac:spMkLst>
        </pc:spChg>
        <pc:spChg chg="del mod">
          <ac:chgData name="Spiegelberg, Marlee" userId="9ef7f090-7909-40bf-a3fd-1c02dc9c6fb7" providerId="ADAL" clId="{633EF623-E91F-4622-BBF0-FB36185AE426}" dt="2023-06-15T19:42:09.553" v="5711"/>
          <ac:spMkLst>
            <pc:docMk/>
            <pc:sldMk cId="3823600178" sldId="615"/>
            <ac:spMk id="5" creationId="{C73BD80F-E995-4250-81C9-BA19E85ACEC9}"/>
          </ac:spMkLst>
        </pc:spChg>
        <pc:spChg chg="del mod">
          <ac:chgData name="Spiegelberg, Marlee" userId="9ef7f090-7909-40bf-a3fd-1c02dc9c6fb7" providerId="ADAL" clId="{633EF623-E91F-4622-BBF0-FB36185AE426}" dt="2023-06-15T19:42:09.552" v="5709"/>
          <ac:spMkLst>
            <pc:docMk/>
            <pc:sldMk cId="3823600178" sldId="615"/>
            <ac:spMk id="6" creationId="{278F063C-0975-4A2A-9D74-A6E13BCD6B3B}"/>
          </ac:spMkLst>
        </pc:spChg>
        <pc:spChg chg="del mod">
          <ac:chgData name="Spiegelberg, Marlee" userId="9ef7f090-7909-40bf-a3fd-1c02dc9c6fb7" providerId="ADAL" clId="{633EF623-E91F-4622-BBF0-FB36185AE426}" dt="2023-06-15T19:39:55.980" v="5629"/>
          <ac:spMkLst>
            <pc:docMk/>
            <pc:sldMk cId="3823600178" sldId="615"/>
            <ac:spMk id="7" creationId="{0A261BF6-C243-4CD6-8DB7-3229FAD9C449}"/>
          </ac:spMkLst>
        </pc:spChg>
        <pc:spChg chg="del mod">
          <ac:chgData name="Spiegelberg, Marlee" userId="9ef7f090-7909-40bf-a3fd-1c02dc9c6fb7" providerId="ADAL" clId="{633EF623-E91F-4622-BBF0-FB36185AE426}" dt="2023-06-28T16:14:08.664" v="11073" actId="478"/>
          <ac:spMkLst>
            <pc:docMk/>
            <pc:sldMk cId="3823600178" sldId="615"/>
            <ac:spMk id="9" creationId="{962F9CAF-3B19-46DF-8578-7AEA7E3AB2BB}"/>
          </ac:spMkLst>
        </pc:spChg>
        <pc:picChg chg="add mod">
          <ac:chgData name="Spiegelberg, Marlee" userId="9ef7f090-7909-40bf-a3fd-1c02dc9c6fb7" providerId="ADAL" clId="{633EF623-E91F-4622-BBF0-FB36185AE426}" dt="2023-06-28T16:14:37.759" v="11098" actId="1076"/>
          <ac:picMkLst>
            <pc:docMk/>
            <pc:sldMk cId="3823600178" sldId="615"/>
            <ac:picMk id="5" creationId="{1802814B-BC0E-F5AC-B8F1-3C692C605694}"/>
          </ac:picMkLst>
        </pc:picChg>
        <pc:picChg chg="del mod">
          <ac:chgData name="Spiegelberg, Marlee" userId="9ef7f090-7909-40bf-a3fd-1c02dc9c6fb7" providerId="ADAL" clId="{633EF623-E91F-4622-BBF0-FB36185AE426}" dt="2023-06-28T16:14:07.323" v="11072" actId="478"/>
          <ac:picMkLst>
            <pc:docMk/>
            <pc:sldMk cId="3823600178" sldId="615"/>
            <ac:picMk id="8" creationId="{767A58C4-B9F4-4C54-8F56-6653A42FD8AA}"/>
          </ac:picMkLst>
        </pc:picChg>
        <pc:picChg chg="del mod">
          <ac:chgData name="Spiegelberg, Marlee" userId="9ef7f090-7909-40bf-a3fd-1c02dc9c6fb7" providerId="ADAL" clId="{633EF623-E91F-4622-BBF0-FB36185AE426}" dt="2023-06-28T16:14:11.647" v="11074" actId="478"/>
          <ac:picMkLst>
            <pc:docMk/>
            <pc:sldMk cId="3823600178" sldId="615"/>
            <ac:picMk id="10" creationId="{B21B3412-95CC-4B9A-B28E-99BA90E80570}"/>
          </ac:picMkLst>
        </pc:picChg>
      </pc:sldChg>
      <pc:sldChg chg="modSp mod">
        <pc:chgData name="Spiegelberg, Marlee" userId="9ef7f090-7909-40bf-a3fd-1c02dc9c6fb7" providerId="ADAL" clId="{633EF623-E91F-4622-BBF0-FB36185AE426}" dt="2023-06-15T18:03:07.313" v="5199" actId="1076"/>
        <pc:sldMkLst>
          <pc:docMk/>
          <pc:sldMk cId="2632035299" sldId="617"/>
        </pc:sldMkLst>
        <pc:spChg chg="mod">
          <ac:chgData name="Spiegelberg, Marlee" userId="9ef7f090-7909-40bf-a3fd-1c02dc9c6fb7" providerId="ADAL" clId="{633EF623-E91F-4622-BBF0-FB36185AE426}" dt="2023-06-15T18:03:07.313" v="5199" actId="1076"/>
          <ac:spMkLst>
            <pc:docMk/>
            <pc:sldMk cId="2632035299" sldId="617"/>
            <ac:spMk id="3" creationId="{6DA92384-019C-4116-8DA8-FC17CDFF4898}"/>
          </ac:spMkLst>
        </pc:spChg>
      </pc:sldChg>
      <pc:sldChg chg="addSp delSp modSp mod">
        <pc:chgData name="Spiegelberg, Marlee" userId="9ef7f090-7909-40bf-a3fd-1c02dc9c6fb7" providerId="ADAL" clId="{633EF623-E91F-4622-BBF0-FB36185AE426}" dt="2023-06-16T18:43:34.403" v="7601" actId="20577"/>
        <pc:sldMkLst>
          <pc:docMk/>
          <pc:sldMk cId="1171781809" sldId="620"/>
        </pc:sldMkLst>
        <pc:spChg chg="mod">
          <ac:chgData name="Spiegelberg, Marlee" userId="9ef7f090-7909-40bf-a3fd-1c02dc9c6fb7" providerId="ADAL" clId="{633EF623-E91F-4622-BBF0-FB36185AE426}" dt="2023-06-16T18:43:34.403" v="7601" actId="20577"/>
          <ac:spMkLst>
            <pc:docMk/>
            <pc:sldMk cId="1171781809" sldId="620"/>
            <ac:spMk id="3" creationId="{130925B2-6188-4CDF-849F-405B30F7CB6B}"/>
          </ac:spMkLst>
        </pc:spChg>
        <pc:spChg chg="del">
          <ac:chgData name="Spiegelberg, Marlee" userId="9ef7f090-7909-40bf-a3fd-1c02dc9c6fb7" providerId="ADAL" clId="{633EF623-E91F-4622-BBF0-FB36185AE426}" dt="2023-06-15T14:27:48.730" v="4035" actId="21"/>
          <ac:spMkLst>
            <pc:docMk/>
            <pc:sldMk cId="1171781809" sldId="620"/>
            <ac:spMk id="4" creationId="{1E43AB73-1CA5-4CE2-A874-631AA570E96D}"/>
          </ac:spMkLst>
        </pc:spChg>
        <pc:spChg chg="add del mod">
          <ac:chgData name="Spiegelberg, Marlee" userId="9ef7f090-7909-40bf-a3fd-1c02dc9c6fb7" providerId="ADAL" clId="{633EF623-E91F-4622-BBF0-FB36185AE426}" dt="2023-06-16T18:43:26.306" v="7592" actId="478"/>
          <ac:spMkLst>
            <pc:docMk/>
            <pc:sldMk cId="1171781809" sldId="620"/>
            <ac:spMk id="5" creationId="{44B117AD-D22E-0325-6808-2E41B5079118}"/>
          </ac:spMkLst>
        </pc:spChg>
        <pc:spChg chg="add del mod">
          <ac:chgData name="Spiegelberg, Marlee" userId="9ef7f090-7909-40bf-a3fd-1c02dc9c6fb7" providerId="ADAL" clId="{633EF623-E91F-4622-BBF0-FB36185AE426}" dt="2023-06-16T18:43:25.019" v="7591" actId="478"/>
          <ac:spMkLst>
            <pc:docMk/>
            <pc:sldMk cId="1171781809" sldId="620"/>
            <ac:spMk id="6" creationId="{E6C69892-46C8-F876-A574-91CDD4009724}"/>
          </ac:spMkLst>
        </pc:spChg>
        <pc:spChg chg="add del mod">
          <ac:chgData name="Spiegelberg, Marlee" userId="9ef7f090-7909-40bf-a3fd-1c02dc9c6fb7" providerId="ADAL" clId="{633EF623-E91F-4622-BBF0-FB36185AE426}" dt="2023-06-15T14:28:41.385" v="4058" actId="478"/>
          <ac:spMkLst>
            <pc:docMk/>
            <pc:sldMk cId="1171781809" sldId="620"/>
            <ac:spMk id="7" creationId="{B3B71C33-71F1-A902-47F6-AF60FDA9CEA1}"/>
          </ac:spMkLst>
        </pc:spChg>
        <pc:spChg chg="add del mod">
          <ac:chgData name="Spiegelberg, Marlee" userId="9ef7f090-7909-40bf-a3fd-1c02dc9c6fb7" providerId="ADAL" clId="{633EF623-E91F-4622-BBF0-FB36185AE426}" dt="2023-06-16T18:43:20.963" v="7589" actId="478"/>
          <ac:spMkLst>
            <pc:docMk/>
            <pc:sldMk cId="1171781809" sldId="620"/>
            <ac:spMk id="8" creationId="{19DDF834-8C73-B099-E368-EFD5951E5CC5}"/>
          </ac:spMkLst>
        </pc:spChg>
        <pc:spChg chg="add del mod">
          <ac:chgData name="Spiegelberg, Marlee" userId="9ef7f090-7909-40bf-a3fd-1c02dc9c6fb7" providerId="ADAL" clId="{633EF623-E91F-4622-BBF0-FB36185AE426}" dt="2023-06-15T14:29:13.930" v="4060" actId="478"/>
          <ac:spMkLst>
            <pc:docMk/>
            <pc:sldMk cId="1171781809" sldId="620"/>
            <ac:spMk id="9" creationId="{9FD338DF-11D6-89DA-24A4-501D87C84A74}"/>
          </ac:spMkLst>
        </pc:spChg>
        <pc:spChg chg="add del mod">
          <ac:chgData name="Spiegelberg, Marlee" userId="9ef7f090-7909-40bf-a3fd-1c02dc9c6fb7" providerId="ADAL" clId="{633EF623-E91F-4622-BBF0-FB36185AE426}" dt="2023-06-15T14:28:42.473" v="4059" actId="478"/>
          <ac:spMkLst>
            <pc:docMk/>
            <pc:sldMk cId="1171781809" sldId="620"/>
            <ac:spMk id="10" creationId="{64EB04DE-B913-F75F-BC7B-F88C7291B328}"/>
          </ac:spMkLst>
        </pc:spChg>
        <pc:spChg chg="add del mod">
          <ac:chgData name="Spiegelberg, Marlee" userId="9ef7f090-7909-40bf-a3fd-1c02dc9c6fb7" providerId="ADAL" clId="{633EF623-E91F-4622-BBF0-FB36185AE426}" dt="2023-06-15T17:35:07.837" v="4130" actId="478"/>
          <ac:spMkLst>
            <pc:docMk/>
            <pc:sldMk cId="1171781809" sldId="620"/>
            <ac:spMk id="11" creationId="{97729CA2-0FC1-3132-2133-41C0772C621D}"/>
          </ac:spMkLst>
        </pc:spChg>
        <pc:spChg chg="add del mod">
          <ac:chgData name="Spiegelberg, Marlee" userId="9ef7f090-7909-40bf-a3fd-1c02dc9c6fb7" providerId="ADAL" clId="{633EF623-E91F-4622-BBF0-FB36185AE426}" dt="2023-06-15T14:30:20.008" v="4086" actId="478"/>
          <ac:spMkLst>
            <pc:docMk/>
            <pc:sldMk cId="1171781809" sldId="620"/>
            <ac:spMk id="12" creationId="{59875135-F004-8A61-118C-BBA21748AAB7}"/>
          </ac:spMkLst>
        </pc:spChg>
        <pc:spChg chg="add del mod">
          <ac:chgData name="Spiegelberg, Marlee" userId="9ef7f090-7909-40bf-a3fd-1c02dc9c6fb7" providerId="ADAL" clId="{633EF623-E91F-4622-BBF0-FB36185AE426}" dt="2023-06-16T18:43:23.706" v="7590" actId="478"/>
          <ac:spMkLst>
            <pc:docMk/>
            <pc:sldMk cId="1171781809" sldId="620"/>
            <ac:spMk id="13" creationId="{DFB72D0D-1603-0CDC-E28F-F22D9DC016BF}"/>
          </ac:spMkLst>
        </pc:spChg>
      </pc:sldChg>
      <pc:sldChg chg="modSp mod">
        <pc:chgData name="Spiegelberg, Marlee" userId="9ef7f090-7909-40bf-a3fd-1c02dc9c6fb7" providerId="ADAL" clId="{633EF623-E91F-4622-BBF0-FB36185AE426}" dt="2023-06-16T18:43:46.091" v="7603" actId="5793"/>
        <pc:sldMkLst>
          <pc:docMk/>
          <pc:sldMk cId="1771141327" sldId="623"/>
        </pc:sldMkLst>
        <pc:spChg chg="mod">
          <ac:chgData name="Spiegelberg, Marlee" userId="9ef7f090-7909-40bf-a3fd-1c02dc9c6fb7" providerId="ADAL" clId="{633EF623-E91F-4622-BBF0-FB36185AE426}" dt="2023-06-16T18:43:46.091" v="7603" actId="5793"/>
          <ac:spMkLst>
            <pc:docMk/>
            <pc:sldMk cId="1771141327" sldId="623"/>
            <ac:spMk id="2" creationId="{3642DE9E-9726-44C5-ADF4-08B0FC66DAD9}"/>
          </ac:spMkLst>
        </pc:spChg>
      </pc:sldChg>
      <pc:sldChg chg="modSp mod ord">
        <pc:chgData name="Spiegelberg, Marlee" userId="9ef7f090-7909-40bf-a3fd-1c02dc9c6fb7" providerId="ADAL" clId="{633EF623-E91F-4622-BBF0-FB36185AE426}" dt="2023-06-15T17:49:32.567" v="5190"/>
        <pc:sldMkLst>
          <pc:docMk/>
          <pc:sldMk cId="3634885394" sldId="627"/>
        </pc:sldMkLst>
        <pc:spChg chg="mod">
          <ac:chgData name="Spiegelberg, Marlee" userId="9ef7f090-7909-40bf-a3fd-1c02dc9c6fb7" providerId="ADAL" clId="{633EF623-E91F-4622-BBF0-FB36185AE426}" dt="2023-06-15T17:49:32.567" v="5190"/>
          <ac:spMkLst>
            <pc:docMk/>
            <pc:sldMk cId="3634885394" sldId="627"/>
            <ac:spMk id="2" creationId="{3642DE9E-9726-44C5-ADF4-08B0FC66DAD9}"/>
          </ac:spMkLst>
        </pc:spChg>
      </pc:sldChg>
      <pc:sldChg chg="delSp modSp mod">
        <pc:chgData name="Spiegelberg, Marlee" userId="9ef7f090-7909-40bf-a3fd-1c02dc9c6fb7" providerId="ADAL" clId="{633EF623-E91F-4622-BBF0-FB36185AE426}" dt="2023-06-16T18:42:01.663" v="7588" actId="27636"/>
        <pc:sldMkLst>
          <pc:docMk/>
          <pc:sldMk cId="506363592" sldId="628"/>
        </pc:sldMkLst>
        <pc:spChg chg="mod">
          <ac:chgData name="Spiegelberg, Marlee" userId="9ef7f090-7909-40bf-a3fd-1c02dc9c6fb7" providerId="ADAL" clId="{633EF623-E91F-4622-BBF0-FB36185AE426}" dt="2023-06-16T18:42:01.663" v="7588" actId="27636"/>
          <ac:spMkLst>
            <pc:docMk/>
            <pc:sldMk cId="506363592" sldId="628"/>
            <ac:spMk id="3" creationId="{E68E26FF-9688-4A97-BB03-CEF968D43A82}"/>
          </ac:spMkLst>
        </pc:spChg>
        <pc:spChg chg="del mod">
          <ac:chgData name="Spiegelberg, Marlee" userId="9ef7f090-7909-40bf-a3fd-1c02dc9c6fb7" providerId="ADAL" clId="{633EF623-E91F-4622-BBF0-FB36185AE426}" dt="2023-06-16T18:36:54.672" v="6958" actId="478"/>
          <ac:spMkLst>
            <pc:docMk/>
            <pc:sldMk cId="506363592" sldId="628"/>
            <ac:spMk id="5" creationId="{32766810-F7C6-43D4-B172-C40110BD8485}"/>
          </ac:spMkLst>
        </pc:spChg>
      </pc:sldChg>
      <pc:sldChg chg="delSp modSp mod">
        <pc:chgData name="Spiegelberg, Marlee" userId="9ef7f090-7909-40bf-a3fd-1c02dc9c6fb7" providerId="ADAL" clId="{633EF623-E91F-4622-BBF0-FB36185AE426}" dt="2023-06-28T17:03:28.601" v="11493" actId="121"/>
        <pc:sldMkLst>
          <pc:docMk/>
          <pc:sldMk cId="1438385377" sldId="630"/>
        </pc:sldMkLst>
        <pc:spChg chg="del mod">
          <ac:chgData name="Spiegelberg, Marlee" userId="9ef7f090-7909-40bf-a3fd-1c02dc9c6fb7" providerId="ADAL" clId="{633EF623-E91F-4622-BBF0-FB36185AE426}" dt="2023-06-15T13:21:39.131" v="344" actId="478"/>
          <ac:spMkLst>
            <pc:docMk/>
            <pc:sldMk cId="1438385377" sldId="630"/>
            <ac:spMk id="5" creationId="{956480BE-69D3-406D-0760-B3F5FA0452C6}"/>
          </ac:spMkLst>
        </pc:spChg>
        <pc:graphicFrameChg chg="mod modGraphic">
          <ac:chgData name="Spiegelberg, Marlee" userId="9ef7f090-7909-40bf-a3fd-1c02dc9c6fb7" providerId="ADAL" clId="{633EF623-E91F-4622-BBF0-FB36185AE426}" dt="2023-06-28T17:03:28.601" v="11493" actId="121"/>
          <ac:graphicFrameMkLst>
            <pc:docMk/>
            <pc:sldMk cId="1438385377" sldId="630"/>
            <ac:graphicFrameMk id="4" creationId="{0879B21C-6386-53C4-2F1B-4DF1384767B9}"/>
          </ac:graphicFrameMkLst>
        </pc:graphicFrameChg>
      </pc:sldChg>
      <pc:sldChg chg="modSp mod">
        <pc:chgData name="Spiegelberg, Marlee" userId="9ef7f090-7909-40bf-a3fd-1c02dc9c6fb7" providerId="ADAL" clId="{633EF623-E91F-4622-BBF0-FB36185AE426}" dt="2023-06-23T15:28:01.234" v="8520" actId="1076"/>
        <pc:sldMkLst>
          <pc:docMk/>
          <pc:sldMk cId="2919392337" sldId="638"/>
        </pc:sldMkLst>
        <pc:graphicFrameChg chg="mod">
          <ac:chgData name="Spiegelberg, Marlee" userId="9ef7f090-7909-40bf-a3fd-1c02dc9c6fb7" providerId="ADAL" clId="{633EF623-E91F-4622-BBF0-FB36185AE426}" dt="2023-06-23T15:28:01.234" v="8520" actId="1076"/>
          <ac:graphicFrameMkLst>
            <pc:docMk/>
            <pc:sldMk cId="2919392337" sldId="638"/>
            <ac:graphicFrameMk id="8" creationId="{A444B200-A5FA-4D8C-8C9D-C7DDC397ACF4}"/>
          </ac:graphicFrameMkLst>
        </pc:graphicFrameChg>
      </pc:sldChg>
      <pc:sldChg chg="modSp mod ord">
        <pc:chgData name="Spiegelberg, Marlee" userId="9ef7f090-7909-40bf-a3fd-1c02dc9c6fb7" providerId="ADAL" clId="{633EF623-E91F-4622-BBF0-FB36185AE426}" dt="2023-06-23T16:02:00.810" v="9123" actId="27636"/>
        <pc:sldMkLst>
          <pc:docMk/>
          <pc:sldMk cId="2876315887" sldId="639"/>
        </pc:sldMkLst>
        <pc:spChg chg="mod">
          <ac:chgData name="Spiegelberg, Marlee" userId="9ef7f090-7909-40bf-a3fd-1c02dc9c6fb7" providerId="ADAL" clId="{633EF623-E91F-4622-BBF0-FB36185AE426}" dt="2023-06-23T16:02:00.810" v="9123" actId="27636"/>
          <ac:spMkLst>
            <pc:docMk/>
            <pc:sldMk cId="2876315887" sldId="639"/>
            <ac:spMk id="3" creationId="{AFFA6FF6-481E-40C9-B61B-E6AE54AE7265}"/>
          </ac:spMkLst>
        </pc:spChg>
      </pc:sldChg>
      <pc:sldChg chg="modSp mod">
        <pc:chgData name="Spiegelberg, Marlee" userId="9ef7f090-7909-40bf-a3fd-1c02dc9c6fb7" providerId="ADAL" clId="{633EF623-E91F-4622-BBF0-FB36185AE426}" dt="2023-06-23T15:27:39.313" v="8519" actId="1076"/>
        <pc:sldMkLst>
          <pc:docMk/>
          <pc:sldMk cId="2131812069" sldId="642"/>
        </pc:sldMkLst>
        <pc:picChg chg="mod">
          <ac:chgData name="Spiegelberg, Marlee" userId="9ef7f090-7909-40bf-a3fd-1c02dc9c6fb7" providerId="ADAL" clId="{633EF623-E91F-4622-BBF0-FB36185AE426}" dt="2023-06-23T15:27:36.876" v="8518" actId="1076"/>
          <ac:picMkLst>
            <pc:docMk/>
            <pc:sldMk cId="2131812069" sldId="642"/>
            <ac:picMk id="4" creationId="{9F10109A-64E4-E882-E21A-58777EAA478D}"/>
          </ac:picMkLst>
        </pc:picChg>
        <pc:picChg chg="mod">
          <ac:chgData name="Spiegelberg, Marlee" userId="9ef7f090-7909-40bf-a3fd-1c02dc9c6fb7" providerId="ADAL" clId="{633EF623-E91F-4622-BBF0-FB36185AE426}" dt="2023-06-23T15:27:39.313" v="8519" actId="1076"/>
          <ac:picMkLst>
            <pc:docMk/>
            <pc:sldMk cId="2131812069" sldId="642"/>
            <ac:picMk id="5" creationId="{CE8E7F3B-D7BF-B96D-50C6-AD6D11A518AA}"/>
          </ac:picMkLst>
        </pc:picChg>
      </pc:sldChg>
      <pc:sldChg chg="modSp mod">
        <pc:chgData name="Spiegelberg, Marlee" userId="9ef7f090-7909-40bf-a3fd-1c02dc9c6fb7" providerId="ADAL" clId="{633EF623-E91F-4622-BBF0-FB36185AE426}" dt="2023-06-15T19:40:54.158" v="5661" actId="20577"/>
        <pc:sldMkLst>
          <pc:docMk/>
          <pc:sldMk cId="662837671" sldId="645"/>
        </pc:sldMkLst>
        <pc:spChg chg="mod">
          <ac:chgData name="Spiegelberg, Marlee" userId="9ef7f090-7909-40bf-a3fd-1c02dc9c6fb7" providerId="ADAL" clId="{633EF623-E91F-4622-BBF0-FB36185AE426}" dt="2023-06-15T19:40:54.158" v="5661" actId="20577"/>
          <ac:spMkLst>
            <pc:docMk/>
            <pc:sldMk cId="662837671" sldId="645"/>
            <ac:spMk id="3" creationId="{388CFD10-CE70-4312-9A25-17053DC33590}"/>
          </ac:spMkLst>
        </pc:spChg>
      </pc:sldChg>
      <pc:sldChg chg="modSp mod ord">
        <pc:chgData name="Spiegelberg, Marlee" userId="9ef7f090-7909-40bf-a3fd-1c02dc9c6fb7" providerId="ADAL" clId="{633EF623-E91F-4622-BBF0-FB36185AE426}" dt="2023-06-23T16:21:49.340" v="9457" actId="1076"/>
        <pc:sldMkLst>
          <pc:docMk/>
          <pc:sldMk cId="229450552" sldId="647"/>
        </pc:sldMkLst>
        <pc:spChg chg="mod">
          <ac:chgData name="Spiegelberg, Marlee" userId="9ef7f090-7909-40bf-a3fd-1c02dc9c6fb7" providerId="ADAL" clId="{633EF623-E91F-4622-BBF0-FB36185AE426}" dt="2023-06-23T16:21:47.996" v="9456" actId="27636"/>
          <ac:spMkLst>
            <pc:docMk/>
            <pc:sldMk cId="229450552" sldId="647"/>
            <ac:spMk id="3" creationId="{AFFA6FF6-481E-40C9-B61B-E6AE54AE7265}"/>
          </ac:spMkLst>
        </pc:spChg>
        <pc:graphicFrameChg chg="mod">
          <ac:chgData name="Spiegelberg, Marlee" userId="9ef7f090-7909-40bf-a3fd-1c02dc9c6fb7" providerId="ADAL" clId="{633EF623-E91F-4622-BBF0-FB36185AE426}" dt="2023-06-23T16:21:49.340" v="9457" actId="1076"/>
          <ac:graphicFrameMkLst>
            <pc:docMk/>
            <pc:sldMk cId="229450552" sldId="647"/>
            <ac:graphicFrameMk id="4" creationId="{559DC074-89BF-7F6F-C491-28DA30CE242C}"/>
          </ac:graphicFrameMkLst>
        </pc:graphicFrameChg>
      </pc:sldChg>
      <pc:sldChg chg="addSp modSp mod ord">
        <pc:chgData name="Spiegelberg, Marlee" userId="9ef7f090-7909-40bf-a3fd-1c02dc9c6fb7" providerId="ADAL" clId="{633EF623-E91F-4622-BBF0-FB36185AE426}" dt="2023-06-23T15:54:01.922" v="9014" actId="1076"/>
        <pc:sldMkLst>
          <pc:docMk/>
          <pc:sldMk cId="1614028604" sldId="652"/>
        </pc:sldMkLst>
        <pc:spChg chg="mod">
          <ac:chgData name="Spiegelberg, Marlee" userId="9ef7f090-7909-40bf-a3fd-1c02dc9c6fb7" providerId="ADAL" clId="{633EF623-E91F-4622-BBF0-FB36185AE426}" dt="2023-06-23T15:54:00.215" v="9013" actId="27636"/>
          <ac:spMkLst>
            <pc:docMk/>
            <pc:sldMk cId="1614028604" sldId="652"/>
            <ac:spMk id="3" creationId="{24AD79FE-9867-8DC6-5918-D4A69A29E3FF}"/>
          </ac:spMkLst>
        </pc:spChg>
        <pc:picChg chg="add mod">
          <ac:chgData name="Spiegelberg, Marlee" userId="9ef7f090-7909-40bf-a3fd-1c02dc9c6fb7" providerId="ADAL" clId="{633EF623-E91F-4622-BBF0-FB36185AE426}" dt="2023-06-23T15:54:01.922" v="9014" actId="1076"/>
          <ac:picMkLst>
            <pc:docMk/>
            <pc:sldMk cId="1614028604" sldId="652"/>
            <ac:picMk id="5" creationId="{85A774B6-561B-9339-7193-33104F538127}"/>
          </ac:picMkLst>
        </pc:picChg>
        <pc:picChg chg="add mod">
          <ac:chgData name="Spiegelberg, Marlee" userId="9ef7f090-7909-40bf-a3fd-1c02dc9c6fb7" providerId="ADAL" clId="{633EF623-E91F-4622-BBF0-FB36185AE426}" dt="2023-06-23T15:46:33.139" v="8733" actId="1076"/>
          <ac:picMkLst>
            <pc:docMk/>
            <pc:sldMk cId="1614028604" sldId="652"/>
            <ac:picMk id="6" creationId="{D7A714B5-EA01-FCF2-0ADB-86F4B5BA9CEA}"/>
          </ac:picMkLst>
        </pc:picChg>
      </pc:sldChg>
      <pc:sldChg chg="modSp mod ord">
        <pc:chgData name="Spiegelberg, Marlee" userId="9ef7f090-7909-40bf-a3fd-1c02dc9c6fb7" providerId="ADAL" clId="{633EF623-E91F-4622-BBF0-FB36185AE426}" dt="2023-06-23T16:06:59.866" v="9188" actId="1076"/>
        <pc:sldMkLst>
          <pc:docMk/>
          <pc:sldMk cId="320819331" sldId="653"/>
        </pc:sldMkLst>
        <pc:spChg chg="mod">
          <ac:chgData name="Spiegelberg, Marlee" userId="9ef7f090-7909-40bf-a3fd-1c02dc9c6fb7" providerId="ADAL" clId="{633EF623-E91F-4622-BBF0-FB36185AE426}" dt="2023-06-23T16:06:59.866" v="9188" actId="1076"/>
          <ac:spMkLst>
            <pc:docMk/>
            <pc:sldMk cId="320819331" sldId="653"/>
            <ac:spMk id="3" creationId="{AFFA6FF6-481E-40C9-B61B-E6AE54AE7265}"/>
          </ac:spMkLst>
        </pc:spChg>
      </pc:sldChg>
      <pc:sldChg chg="modSp mod">
        <pc:chgData name="Spiegelberg, Marlee" userId="9ef7f090-7909-40bf-a3fd-1c02dc9c6fb7" providerId="ADAL" clId="{633EF623-E91F-4622-BBF0-FB36185AE426}" dt="2023-06-28T16:21:05.908" v="11322" actId="1076"/>
        <pc:sldMkLst>
          <pc:docMk/>
          <pc:sldMk cId="2263783095" sldId="657"/>
        </pc:sldMkLst>
        <pc:spChg chg="mod">
          <ac:chgData name="Spiegelberg, Marlee" userId="9ef7f090-7909-40bf-a3fd-1c02dc9c6fb7" providerId="ADAL" clId="{633EF623-E91F-4622-BBF0-FB36185AE426}" dt="2023-06-28T16:21:05.908" v="11322" actId="1076"/>
          <ac:spMkLst>
            <pc:docMk/>
            <pc:sldMk cId="2263783095" sldId="657"/>
            <ac:spMk id="3" creationId="{7B043200-54F3-5EBD-1ED8-8572BCCC5C72}"/>
          </ac:spMkLst>
        </pc:spChg>
      </pc:sldChg>
      <pc:sldChg chg="addSp delSp modSp mod">
        <pc:chgData name="Spiegelberg, Marlee" userId="9ef7f090-7909-40bf-a3fd-1c02dc9c6fb7" providerId="ADAL" clId="{633EF623-E91F-4622-BBF0-FB36185AE426}" dt="2023-06-28T16:21:00.992" v="11321" actId="1076"/>
        <pc:sldMkLst>
          <pc:docMk/>
          <pc:sldMk cId="1969357985" sldId="658"/>
        </pc:sldMkLst>
        <pc:spChg chg="mod">
          <ac:chgData name="Spiegelberg, Marlee" userId="9ef7f090-7909-40bf-a3fd-1c02dc9c6fb7" providerId="ADAL" clId="{633EF623-E91F-4622-BBF0-FB36185AE426}" dt="2023-06-28T16:20:49.312" v="11318" actId="20577"/>
          <ac:spMkLst>
            <pc:docMk/>
            <pc:sldMk cId="1969357985" sldId="658"/>
            <ac:spMk id="3" creationId="{7B043200-54F3-5EBD-1ED8-8572BCCC5C72}"/>
          </ac:spMkLst>
        </pc:spChg>
        <pc:spChg chg="del">
          <ac:chgData name="Spiegelberg, Marlee" userId="9ef7f090-7909-40bf-a3fd-1c02dc9c6fb7" providerId="ADAL" clId="{633EF623-E91F-4622-BBF0-FB36185AE426}" dt="2023-06-28T16:19:30.141" v="11250" actId="478"/>
          <ac:spMkLst>
            <pc:docMk/>
            <pc:sldMk cId="1969357985" sldId="658"/>
            <ac:spMk id="6" creationId="{69EC8E49-21C2-18ED-06D3-04970F36B8E9}"/>
          </ac:spMkLst>
        </pc:spChg>
        <pc:picChg chg="mod">
          <ac:chgData name="Spiegelberg, Marlee" userId="9ef7f090-7909-40bf-a3fd-1c02dc9c6fb7" providerId="ADAL" clId="{633EF623-E91F-4622-BBF0-FB36185AE426}" dt="2023-06-28T16:21:00.992" v="11321" actId="1076"/>
          <ac:picMkLst>
            <pc:docMk/>
            <pc:sldMk cId="1969357985" sldId="658"/>
            <ac:picMk id="5" creationId="{97500DA6-8F83-2620-C6D4-A3BC6D8EBECF}"/>
          </ac:picMkLst>
        </pc:picChg>
        <pc:picChg chg="add mod">
          <ac:chgData name="Spiegelberg, Marlee" userId="9ef7f090-7909-40bf-a3fd-1c02dc9c6fb7" providerId="ADAL" clId="{633EF623-E91F-4622-BBF0-FB36185AE426}" dt="2023-06-28T16:19:51.276" v="11256" actId="1076"/>
          <ac:picMkLst>
            <pc:docMk/>
            <pc:sldMk cId="1969357985" sldId="658"/>
            <ac:picMk id="7" creationId="{FB353FC8-E5E1-D6FC-2596-37D317B360D9}"/>
          </ac:picMkLst>
        </pc:picChg>
      </pc:sldChg>
      <pc:sldChg chg="modSp mod">
        <pc:chgData name="Spiegelberg, Marlee" userId="9ef7f090-7909-40bf-a3fd-1c02dc9c6fb7" providerId="ADAL" clId="{633EF623-E91F-4622-BBF0-FB36185AE426}" dt="2023-06-15T19:44:13.027" v="5770" actId="1076"/>
        <pc:sldMkLst>
          <pc:docMk/>
          <pc:sldMk cId="889755028" sldId="659"/>
        </pc:sldMkLst>
        <pc:spChg chg="mod">
          <ac:chgData name="Spiegelberg, Marlee" userId="9ef7f090-7909-40bf-a3fd-1c02dc9c6fb7" providerId="ADAL" clId="{633EF623-E91F-4622-BBF0-FB36185AE426}" dt="2023-06-15T19:43:31.214" v="5747" actId="27636"/>
          <ac:spMkLst>
            <pc:docMk/>
            <pc:sldMk cId="889755028" sldId="659"/>
            <ac:spMk id="3" creationId="{27394F88-954C-480D-82A9-160AB377FD51}"/>
          </ac:spMkLst>
        </pc:spChg>
        <pc:spChg chg="mod">
          <ac:chgData name="Spiegelberg, Marlee" userId="9ef7f090-7909-40bf-a3fd-1c02dc9c6fb7" providerId="ADAL" clId="{633EF623-E91F-4622-BBF0-FB36185AE426}" dt="2023-06-15T19:44:13.027" v="5770" actId="1076"/>
          <ac:spMkLst>
            <pc:docMk/>
            <pc:sldMk cId="889755028" sldId="659"/>
            <ac:spMk id="9" creationId="{3611B18E-5301-BFC9-D37A-C415CE50033E}"/>
          </ac:spMkLst>
        </pc:spChg>
        <pc:graphicFrameChg chg="mod modGraphic">
          <ac:chgData name="Spiegelberg, Marlee" userId="9ef7f090-7909-40bf-a3fd-1c02dc9c6fb7" providerId="ADAL" clId="{633EF623-E91F-4622-BBF0-FB36185AE426}" dt="2023-06-15T19:44:06.599" v="5767" actId="14100"/>
          <ac:graphicFrameMkLst>
            <pc:docMk/>
            <pc:sldMk cId="889755028" sldId="659"/>
            <ac:graphicFrameMk id="7" creationId="{84902F96-EC21-1E43-CECE-15412BABD3AD}"/>
          </ac:graphicFrameMkLst>
        </pc:graphicFrameChg>
        <pc:picChg chg="mod">
          <ac:chgData name="Spiegelberg, Marlee" userId="9ef7f090-7909-40bf-a3fd-1c02dc9c6fb7" providerId="ADAL" clId="{633EF623-E91F-4622-BBF0-FB36185AE426}" dt="2023-06-15T19:44:10.525" v="5769" actId="1076"/>
          <ac:picMkLst>
            <pc:docMk/>
            <pc:sldMk cId="889755028" sldId="659"/>
            <ac:picMk id="8" creationId="{7F99DCDC-03E2-ECC2-3DBF-D206E845EE19}"/>
          </ac:picMkLst>
        </pc:picChg>
      </pc:sldChg>
      <pc:sldChg chg="addSp modSp mod">
        <pc:chgData name="Spiegelberg, Marlee" userId="9ef7f090-7909-40bf-a3fd-1c02dc9c6fb7" providerId="ADAL" clId="{633EF623-E91F-4622-BBF0-FB36185AE426}" dt="2023-06-15T13:59:41.497" v="2714" actId="1076"/>
        <pc:sldMkLst>
          <pc:docMk/>
          <pc:sldMk cId="3874803425" sldId="661"/>
        </pc:sldMkLst>
        <pc:spChg chg="add mod">
          <ac:chgData name="Spiegelberg, Marlee" userId="9ef7f090-7909-40bf-a3fd-1c02dc9c6fb7" providerId="ADAL" clId="{633EF623-E91F-4622-BBF0-FB36185AE426}" dt="2023-06-15T13:59:41.497" v="2714" actId="1076"/>
          <ac:spMkLst>
            <pc:docMk/>
            <pc:sldMk cId="3874803425" sldId="661"/>
            <ac:spMk id="4" creationId="{5A893632-0A1E-747F-E430-464AFB39A1E1}"/>
          </ac:spMkLst>
        </pc:spChg>
      </pc:sldChg>
      <pc:sldChg chg="modSp del mod">
        <pc:chgData name="Spiegelberg, Marlee" userId="9ef7f090-7909-40bf-a3fd-1c02dc9c6fb7" providerId="ADAL" clId="{633EF623-E91F-4622-BBF0-FB36185AE426}" dt="2023-06-15T13:58:31.108" v="2702" actId="47"/>
        <pc:sldMkLst>
          <pc:docMk/>
          <pc:sldMk cId="2236853939" sldId="662"/>
        </pc:sldMkLst>
        <pc:spChg chg="mod">
          <ac:chgData name="Spiegelberg, Marlee" userId="9ef7f090-7909-40bf-a3fd-1c02dc9c6fb7" providerId="ADAL" clId="{633EF623-E91F-4622-BBF0-FB36185AE426}" dt="2023-06-15T13:22:49.457" v="357"/>
          <ac:spMkLst>
            <pc:docMk/>
            <pc:sldMk cId="2236853939" sldId="662"/>
            <ac:spMk id="2" creationId="{9F17B920-5DA7-4041-EA46-4D4399EF3051}"/>
          </ac:spMkLst>
        </pc:spChg>
        <pc:spChg chg="mod">
          <ac:chgData name="Spiegelberg, Marlee" userId="9ef7f090-7909-40bf-a3fd-1c02dc9c6fb7" providerId="ADAL" clId="{633EF623-E91F-4622-BBF0-FB36185AE426}" dt="2023-06-15T13:23:19.466" v="380" actId="21"/>
          <ac:spMkLst>
            <pc:docMk/>
            <pc:sldMk cId="2236853939" sldId="662"/>
            <ac:spMk id="3" creationId="{5C737C97-ABE6-1FD1-05BC-FFC20412D35F}"/>
          </ac:spMkLst>
        </pc:spChg>
      </pc:sldChg>
      <pc:sldChg chg="modSp del mod">
        <pc:chgData name="Spiegelberg, Marlee" userId="9ef7f090-7909-40bf-a3fd-1c02dc9c6fb7" providerId="ADAL" clId="{633EF623-E91F-4622-BBF0-FB36185AE426}" dt="2023-06-15T14:23:28.028" v="3815" actId="47"/>
        <pc:sldMkLst>
          <pc:docMk/>
          <pc:sldMk cId="841434685" sldId="663"/>
        </pc:sldMkLst>
        <pc:spChg chg="mod">
          <ac:chgData name="Spiegelberg, Marlee" userId="9ef7f090-7909-40bf-a3fd-1c02dc9c6fb7" providerId="ADAL" clId="{633EF623-E91F-4622-BBF0-FB36185AE426}" dt="2023-06-15T14:08:46.574" v="2743" actId="1076"/>
          <ac:spMkLst>
            <pc:docMk/>
            <pc:sldMk cId="841434685" sldId="663"/>
            <ac:spMk id="4" creationId="{9571B026-7656-A190-9DDF-41665D96BECC}"/>
          </ac:spMkLst>
        </pc:spChg>
      </pc:sldChg>
      <pc:sldChg chg="modSp mod ord">
        <pc:chgData name="Spiegelberg, Marlee" userId="9ef7f090-7909-40bf-a3fd-1c02dc9c6fb7" providerId="ADAL" clId="{633EF623-E91F-4622-BBF0-FB36185AE426}" dt="2023-06-23T15:53:02.392" v="8970"/>
        <pc:sldMkLst>
          <pc:docMk/>
          <pc:sldMk cId="3438529300" sldId="664"/>
        </pc:sldMkLst>
        <pc:spChg chg="mod">
          <ac:chgData name="Spiegelberg, Marlee" userId="9ef7f090-7909-40bf-a3fd-1c02dc9c6fb7" providerId="ADAL" clId="{633EF623-E91F-4622-BBF0-FB36185AE426}" dt="2023-06-23T15:10:36.257" v="8191" actId="1076"/>
          <ac:spMkLst>
            <pc:docMk/>
            <pc:sldMk cId="3438529300" sldId="664"/>
            <ac:spMk id="14" creationId="{02571BED-0531-88FA-17ED-EFE678294481}"/>
          </ac:spMkLst>
        </pc:spChg>
      </pc:sldChg>
      <pc:sldChg chg="addSp delSp modSp mod ord modAnim">
        <pc:chgData name="Spiegelberg, Marlee" userId="9ef7f090-7909-40bf-a3fd-1c02dc9c6fb7" providerId="ADAL" clId="{633EF623-E91F-4622-BBF0-FB36185AE426}" dt="2023-06-23T15:53:02.392" v="8970"/>
        <pc:sldMkLst>
          <pc:docMk/>
          <pc:sldMk cId="3441667802" sldId="665"/>
        </pc:sldMkLst>
        <pc:spChg chg="add del mod">
          <ac:chgData name="Spiegelberg, Marlee" userId="9ef7f090-7909-40bf-a3fd-1c02dc9c6fb7" providerId="ADAL" clId="{633EF623-E91F-4622-BBF0-FB36185AE426}" dt="2023-06-23T15:10:13.954" v="8179"/>
          <ac:spMkLst>
            <pc:docMk/>
            <pc:sldMk cId="3441667802" sldId="665"/>
            <ac:spMk id="6" creationId="{37AD2EAA-D4E3-1317-4C76-72EE4454E90E}"/>
          </ac:spMkLst>
        </pc:spChg>
        <pc:spChg chg="add del mod">
          <ac:chgData name="Spiegelberg, Marlee" userId="9ef7f090-7909-40bf-a3fd-1c02dc9c6fb7" providerId="ADAL" clId="{633EF623-E91F-4622-BBF0-FB36185AE426}" dt="2023-06-23T15:10:13.954" v="8179"/>
          <ac:spMkLst>
            <pc:docMk/>
            <pc:sldMk cId="3441667802" sldId="665"/>
            <ac:spMk id="7" creationId="{8B7D78F9-A324-7E63-67DD-7D9536A2BD4B}"/>
          </ac:spMkLst>
        </pc:spChg>
        <pc:spChg chg="add del mod">
          <ac:chgData name="Spiegelberg, Marlee" userId="9ef7f090-7909-40bf-a3fd-1c02dc9c6fb7" providerId="ADAL" clId="{633EF623-E91F-4622-BBF0-FB36185AE426}" dt="2023-06-23T15:10:13.954" v="8179"/>
          <ac:spMkLst>
            <pc:docMk/>
            <pc:sldMk cId="3441667802" sldId="665"/>
            <ac:spMk id="8" creationId="{34D9CA63-EBF8-7DAE-602E-FE15ADB482A8}"/>
          </ac:spMkLst>
        </pc:spChg>
        <pc:spChg chg="add del mod">
          <ac:chgData name="Spiegelberg, Marlee" userId="9ef7f090-7909-40bf-a3fd-1c02dc9c6fb7" providerId="ADAL" clId="{633EF623-E91F-4622-BBF0-FB36185AE426}" dt="2023-06-23T15:10:13.954" v="8179"/>
          <ac:spMkLst>
            <pc:docMk/>
            <pc:sldMk cId="3441667802" sldId="665"/>
            <ac:spMk id="10" creationId="{E6A1F576-2CE7-DD2F-90A7-A1472BD96A56}"/>
          </ac:spMkLst>
        </pc:spChg>
        <pc:spChg chg="add del mod">
          <ac:chgData name="Spiegelberg, Marlee" userId="9ef7f090-7909-40bf-a3fd-1c02dc9c6fb7" providerId="ADAL" clId="{633EF623-E91F-4622-BBF0-FB36185AE426}" dt="2023-06-23T15:10:13.954" v="8179"/>
          <ac:spMkLst>
            <pc:docMk/>
            <pc:sldMk cId="3441667802" sldId="665"/>
            <ac:spMk id="11" creationId="{B7E88543-B9FF-14AF-5968-51BE7D5A1763}"/>
          </ac:spMkLst>
        </pc:spChg>
        <pc:spChg chg="add del mod">
          <ac:chgData name="Spiegelberg, Marlee" userId="9ef7f090-7909-40bf-a3fd-1c02dc9c6fb7" providerId="ADAL" clId="{633EF623-E91F-4622-BBF0-FB36185AE426}" dt="2023-06-23T15:10:13.954" v="8179"/>
          <ac:spMkLst>
            <pc:docMk/>
            <pc:sldMk cId="3441667802" sldId="665"/>
            <ac:spMk id="12" creationId="{45D45B40-852C-9F0D-7335-9117AEF5B23E}"/>
          </ac:spMkLst>
        </pc:spChg>
        <pc:spChg chg="add del mod">
          <ac:chgData name="Spiegelberg, Marlee" userId="9ef7f090-7909-40bf-a3fd-1c02dc9c6fb7" providerId="ADAL" clId="{633EF623-E91F-4622-BBF0-FB36185AE426}" dt="2023-06-23T15:10:13.954" v="8179"/>
          <ac:spMkLst>
            <pc:docMk/>
            <pc:sldMk cId="3441667802" sldId="665"/>
            <ac:spMk id="15" creationId="{F701BD02-1AD6-0DC1-5524-983A3839F44D}"/>
          </ac:spMkLst>
        </pc:spChg>
        <pc:spChg chg="add del mod">
          <ac:chgData name="Spiegelberg, Marlee" userId="9ef7f090-7909-40bf-a3fd-1c02dc9c6fb7" providerId="ADAL" clId="{633EF623-E91F-4622-BBF0-FB36185AE426}" dt="2023-06-23T15:10:13.954" v="8179"/>
          <ac:spMkLst>
            <pc:docMk/>
            <pc:sldMk cId="3441667802" sldId="665"/>
            <ac:spMk id="16" creationId="{AFFA3B37-13D6-3C85-8962-63960904672B}"/>
          </ac:spMkLst>
        </pc:spChg>
        <pc:spChg chg="add del mod">
          <ac:chgData name="Spiegelberg, Marlee" userId="9ef7f090-7909-40bf-a3fd-1c02dc9c6fb7" providerId="ADAL" clId="{633EF623-E91F-4622-BBF0-FB36185AE426}" dt="2023-06-23T15:10:13.954" v="8179"/>
          <ac:spMkLst>
            <pc:docMk/>
            <pc:sldMk cId="3441667802" sldId="665"/>
            <ac:spMk id="17" creationId="{640F8880-360C-268B-7785-B4265BAC56E4}"/>
          </ac:spMkLst>
        </pc:spChg>
        <pc:spChg chg="del">
          <ac:chgData name="Spiegelberg, Marlee" userId="9ef7f090-7909-40bf-a3fd-1c02dc9c6fb7" providerId="ADAL" clId="{633EF623-E91F-4622-BBF0-FB36185AE426}" dt="2023-06-23T15:10:10.484" v="8177" actId="21"/>
          <ac:spMkLst>
            <pc:docMk/>
            <pc:sldMk cId="3441667802" sldId="665"/>
            <ac:spMk id="32" creationId="{87E02DEE-E562-6220-E6FC-B166677B9763}"/>
          </ac:spMkLst>
        </pc:spChg>
        <pc:spChg chg="del">
          <ac:chgData name="Spiegelberg, Marlee" userId="9ef7f090-7909-40bf-a3fd-1c02dc9c6fb7" providerId="ADAL" clId="{633EF623-E91F-4622-BBF0-FB36185AE426}" dt="2023-06-23T15:10:10.484" v="8177" actId="21"/>
          <ac:spMkLst>
            <pc:docMk/>
            <pc:sldMk cId="3441667802" sldId="665"/>
            <ac:spMk id="33" creationId="{34CBA597-C251-0891-FAE3-AD1E43C84D0F}"/>
          </ac:spMkLst>
        </pc:spChg>
        <pc:spChg chg="del">
          <ac:chgData name="Spiegelberg, Marlee" userId="9ef7f090-7909-40bf-a3fd-1c02dc9c6fb7" providerId="ADAL" clId="{633EF623-E91F-4622-BBF0-FB36185AE426}" dt="2023-06-23T15:10:10.484" v="8177" actId="21"/>
          <ac:spMkLst>
            <pc:docMk/>
            <pc:sldMk cId="3441667802" sldId="665"/>
            <ac:spMk id="34" creationId="{BC76B569-B80F-EC7F-4814-5054C56A87E8}"/>
          </ac:spMkLst>
        </pc:spChg>
        <pc:spChg chg="del">
          <ac:chgData name="Spiegelberg, Marlee" userId="9ef7f090-7909-40bf-a3fd-1c02dc9c6fb7" providerId="ADAL" clId="{633EF623-E91F-4622-BBF0-FB36185AE426}" dt="2023-06-23T15:10:10.484" v="8177" actId="21"/>
          <ac:spMkLst>
            <pc:docMk/>
            <pc:sldMk cId="3441667802" sldId="665"/>
            <ac:spMk id="36" creationId="{33ED0385-76D6-91D8-C08B-55F4EEC3D4A5}"/>
          </ac:spMkLst>
        </pc:spChg>
        <pc:spChg chg="del">
          <ac:chgData name="Spiegelberg, Marlee" userId="9ef7f090-7909-40bf-a3fd-1c02dc9c6fb7" providerId="ADAL" clId="{633EF623-E91F-4622-BBF0-FB36185AE426}" dt="2023-06-23T15:10:10.484" v="8177" actId="21"/>
          <ac:spMkLst>
            <pc:docMk/>
            <pc:sldMk cId="3441667802" sldId="665"/>
            <ac:spMk id="37" creationId="{73789622-F2DA-4C77-47C1-504CD7CD00FB}"/>
          </ac:spMkLst>
        </pc:spChg>
        <pc:spChg chg="del">
          <ac:chgData name="Spiegelberg, Marlee" userId="9ef7f090-7909-40bf-a3fd-1c02dc9c6fb7" providerId="ADAL" clId="{633EF623-E91F-4622-BBF0-FB36185AE426}" dt="2023-06-23T15:10:10.484" v="8177" actId="21"/>
          <ac:spMkLst>
            <pc:docMk/>
            <pc:sldMk cId="3441667802" sldId="665"/>
            <ac:spMk id="38" creationId="{0C2203BC-EC2A-1E74-4BD7-7B46D010AE56}"/>
          </ac:spMkLst>
        </pc:spChg>
        <pc:spChg chg="del">
          <ac:chgData name="Spiegelberg, Marlee" userId="9ef7f090-7909-40bf-a3fd-1c02dc9c6fb7" providerId="ADAL" clId="{633EF623-E91F-4622-BBF0-FB36185AE426}" dt="2023-06-23T15:10:10.484" v="8177" actId="21"/>
          <ac:spMkLst>
            <pc:docMk/>
            <pc:sldMk cId="3441667802" sldId="665"/>
            <ac:spMk id="41" creationId="{990A1664-F01B-9E6F-C78E-5D2B50EAC275}"/>
          </ac:spMkLst>
        </pc:spChg>
        <pc:spChg chg="del">
          <ac:chgData name="Spiegelberg, Marlee" userId="9ef7f090-7909-40bf-a3fd-1c02dc9c6fb7" providerId="ADAL" clId="{633EF623-E91F-4622-BBF0-FB36185AE426}" dt="2023-06-23T15:10:10.484" v="8177" actId="21"/>
          <ac:spMkLst>
            <pc:docMk/>
            <pc:sldMk cId="3441667802" sldId="665"/>
            <ac:spMk id="42" creationId="{F21F2D8E-EF51-4378-84A3-80AFF1E40B0D}"/>
          </ac:spMkLst>
        </pc:spChg>
        <pc:spChg chg="del">
          <ac:chgData name="Spiegelberg, Marlee" userId="9ef7f090-7909-40bf-a3fd-1c02dc9c6fb7" providerId="ADAL" clId="{633EF623-E91F-4622-BBF0-FB36185AE426}" dt="2023-06-23T15:10:10.484" v="8177" actId="21"/>
          <ac:spMkLst>
            <pc:docMk/>
            <pc:sldMk cId="3441667802" sldId="665"/>
            <ac:spMk id="43" creationId="{A3810F09-9498-2746-0121-46773847E54E}"/>
          </ac:spMkLst>
        </pc:spChg>
        <pc:spChg chg="mod">
          <ac:chgData name="Spiegelberg, Marlee" userId="9ef7f090-7909-40bf-a3fd-1c02dc9c6fb7" providerId="ADAL" clId="{633EF623-E91F-4622-BBF0-FB36185AE426}" dt="2023-06-23T15:10:24.978" v="8186" actId="1076"/>
          <ac:spMkLst>
            <pc:docMk/>
            <pc:sldMk cId="3441667802" sldId="665"/>
            <ac:spMk id="44" creationId="{9FB6D929-249A-CCF6-0C19-7C4498C9ECAE}"/>
          </ac:spMkLst>
        </pc:spChg>
        <pc:picChg chg="add mod">
          <ac:chgData name="Spiegelberg, Marlee" userId="9ef7f090-7909-40bf-a3fd-1c02dc9c6fb7" providerId="ADAL" clId="{633EF623-E91F-4622-BBF0-FB36185AE426}" dt="2023-06-23T15:10:19.017" v="8183" actId="1076"/>
          <ac:picMkLst>
            <pc:docMk/>
            <pc:sldMk cId="3441667802" sldId="665"/>
            <ac:picMk id="18" creationId="{63A88310-01E0-9C61-3183-E2A1AFFA326A}"/>
          </ac:picMkLst>
        </pc:picChg>
        <pc:cxnChg chg="add del mod">
          <ac:chgData name="Spiegelberg, Marlee" userId="9ef7f090-7909-40bf-a3fd-1c02dc9c6fb7" providerId="ADAL" clId="{633EF623-E91F-4622-BBF0-FB36185AE426}" dt="2023-06-23T15:10:13.954" v="8179"/>
          <ac:cxnSpMkLst>
            <pc:docMk/>
            <pc:sldMk cId="3441667802" sldId="665"/>
            <ac:cxnSpMk id="3" creationId="{41040D98-36E9-BAE8-6800-ECECB88700F6}"/>
          </ac:cxnSpMkLst>
        </pc:cxnChg>
        <pc:cxnChg chg="add del mod">
          <ac:chgData name="Spiegelberg, Marlee" userId="9ef7f090-7909-40bf-a3fd-1c02dc9c6fb7" providerId="ADAL" clId="{633EF623-E91F-4622-BBF0-FB36185AE426}" dt="2023-06-23T15:10:13.954" v="8179"/>
          <ac:cxnSpMkLst>
            <pc:docMk/>
            <pc:sldMk cId="3441667802" sldId="665"/>
            <ac:cxnSpMk id="4" creationId="{00A5BC10-80C0-9929-0518-FA955D2755A1}"/>
          </ac:cxnSpMkLst>
        </pc:cxnChg>
        <pc:cxnChg chg="add del mod">
          <ac:chgData name="Spiegelberg, Marlee" userId="9ef7f090-7909-40bf-a3fd-1c02dc9c6fb7" providerId="ADAL" clId="{633EF623-E91F-4622-BBF0-FB36185AE426}" dt="2023-06-23T15:10:13.954" v="8179"/>
          <ac:cxnSpMkLst>
            <pc:docMk/>
            <pc:sldMk cId="3441667802" sldId="665"/>
            <ac:cxnSpMk id="5" creationId="{07BDF3AC-500A-940E-A141-289F3AA6F369}"/>
          </ac:cxnSpMkLst>
        </pc:cxnChg>
        <pc:cxnChg chg="add del mod">
          <ac:chgData name="Spiegelberg, Marlee" userId="9ef7f090-7909-40bf-a3fd-1c02dc9c6fb7" providerId="ADAL" clId="{633EF623-E91F-4622-BBF0-FB36185AE426}" dt="2023-06-23T15:10:13.954" v="8179"/>
          <ac:cxnSpMkLst>
            <pc:docMk/>
            <pc:sldMk cId="3441667802" sldId="665"/>
            <ac:cxnSpMk id="9" creationId="{0BBD835B-BAF7-8813-4E6F-5A4D60DDFDAB}"/>
          </ac:cxnSpMkLst>
        </pc:cxnChg>
        <pc:cxnChg chg="add del mod">
          <ac:chgData name="Spiegelberg, Marlee" userId="9ef7f090-7909-40bf-a3fd-1c02dc9c6fb7" providerId="ADAL" clId="{633EF623-E91F-4622-BBF0-FB36185AE426}" dt="2023-06-23T15:10:13.954" v="8179"/>
          <ac:cxnSpMkLst>
            <pc:docMk/>
            <pc:sldMk cId="3441667802" sldId="665"/>
            <ac:cxnSpMk id="13" creationId="{DE9B5072-A134-2BE8-A3EF-E14A7A390833}"/>
          </ac:cxnSpMkLst>
        </pc:cxnChg>
        <pc:cxnChg chg="add del mod">
          <ac:chgData name="Spiegelberg, Marlee" userId="9ef7f090-7909-40bf-a3fd-1c02dc9c6fb7" providerId="ADAL" clId="{633EF623-E91F-4622-BBF0-FB36185AE426}" dt="2023-06-23T15:10:13.954" v="8179"/>
          <ac:cxnSpMkLst>
            <pc:docMk/>
            <pc:sldMk cId="3441667802" sldId="665"/>
            <ac:cxnSpMk id="14" creationId="{3EFE565D-3E05-67B0-0AF0-7BB3EE890275}"/>
          </ac:cxnSpMkLst>
        </pc:cxnChg>
        <pc:cxnChg chg="del">
          <ac:chgData name="Spiegelberg, Marlee" userId="9ef7f090-7909-40bf-a3fd-1c02dc9c6fb7" providerId="ADAL" clId="{633EF623-E91F-4622-BBF0-FB36185AE426}" dt="2023-06-23T15:10:10.484" v="8177" actId="21"/>
          <ac:cxnSpMkLst>
            <pc:docMk/>
            <pc:sldMk cId="3441667802" sldId="665"/>
            <ac:cxnSpMk id="29" creationId="{D893C3ED-CB80-B236-6398-419565B80194}"/>
          </ac:cxnSpMkLst>
        </pc:cxnChg>
        <pc:cxnChg chg="del">
          <ac:chgData name="Spiegelberg, Marlee" userId="9ef7f090-7909-40bf-a3fd-1c02dc9c6fb7" providerId="ADAL" clId="{633EF623-E91F-4622-BBF0-FB36185AE426}" dt="2023-06-23T15:10:10.484" v="8177" actId="21"/>
          <ac:cxnSpMkLst>
            <pc:docMk/>
            <pc:sldMk cId="3441667802" sldId="665"/>
            <ac:cxnSpMk id="30" creationId="{81BE38C0-FE3D-FAF3-3D1B-B79321908FCE}"/>
          </ac:cxnSpMkLst>
        </pc:cxnChg>
        <pc:cxnChg chg="del">
          <ac:chgData name="Spiegelberg, Marlee" userId="9ef7f090-7909-40bf-a3fd-1c02dc9c6fb7" providerId="ADAL" clId="{633EF623-E91F-4622-BBF0-FB36185AE426}" dt="2023-06-23T15:10:10.484" v="8177" actId="21"/>
          <ac:cxnSpMkLst>
            <pc:docMk/>
            <pc:sldMk cId="3441667802" sldId="665"/>
            <ac:cxnSpMk id="31" creationId="{B73764C7-10D3-048E-1211-DEC5E42359CC}"/>
          </ac:cxnSpMkLst>
        </pc:cxnChg>
        <pc:cxnChg chg="del">
          <ac:chgData name="Spiegelberg, Marlee" userId="9ef7f090-7909-40bf-a3fd-1c02dc9c6fb7" providerId="ADAL" clId="{633EF623-E91F-4622-BBF0-FB36185AE426}" dt="2023-06-23T15:10:10.484" v="8177" actId="21"/>
          <ac:cxnSpMkLst>
            <pc:docMk/>
            <pc:sldMk cId="3441667802" sldId="665"/>
            <ac:cxnSpMk id="35" creationId="{F205A5DF-C5C0-B55E-CDC4-C6C759AAE99B}"/>
          </ac:cxnSpMkLst>
        </pc:cxnChg>
        <pc:cxnChg chg="del">
          <ac:chgData name="Spiegelberg, Marlee" userId="9ef7f090-7909-40bf-a3fd-1c02dc9c6fb7" providerId="ADAL" clId="{633EF623-E91F-4622-BBF0-FB36185AE426}" dt="2023-06-23T15:10:10.484" v="8177" actId="21"/>
          <ac:cxnSpMkLst>
            <pc:docMk/>
            <pc:sldMk cId="3441667802" sldId="665"/>
            <ac:cxnSpMk id="39" creationId="{2FBE5AAA-BCF3-F05A-9D31-34CF9862EA86}"/>
          </ac:cxnSpMkLst>
        </pc:cxnChg>
        <pc:cxnChg chg="del">
          <ac:chgData name="Spiegelberg, Marlee" userId="9ef7f090-7909-40bf-a3fd-1c02dc9c6fb7" providerId="ADAL" clId="{633EF623-E91F-4622-BBF0-FB36185AE426}" dt="2023-06-23T15:10:10.484" v="8177" actId="21"/>
          <ac:cxnSpMkLst>
            <pc:docMk/>
            <pc:sldMk cId="3441667802" sldId="665"/>
            <ac:cxnSpMk id="40" creationId="{C036B432-C1F2-7155-60A2-E6A76902B849}"/>
          </ac:cxnSpMkLst>
        </pc:cxnChg>
      </pc:sldChg>
      <pc:sldChg chg="modSp mod ord">
        <pc:chgData name="Spiegelberg, Marlee" userId="9ef7f090-7909-40bf-a3fd-1c02dc9c6fb7" providerId="ADAL" clId="{633EF623-E91F-4622-BBF0-FB36185AE426}" dt="2023-06-23T15:53:45.829" v="9009"/>
        <pc:sldMkLst>
          <pc:docMk/>
          <pc:sldMk cId="4153063201" sldId="666"/>
        </pc:sldMkLst>
        <pc:spChg chg="mod">
          <ac:chgData name="Spiegelberg, Marlee" userId="9ef7f090-7909-40bf-a3fd-1c02dc9c6fb7" providerId="ADAL" clId="{633EF623-E91F-4622-BBF0-FB36185AE426}" dt="2023-06-23T15:09:36.205" v="8171" actId="15"/>
          <ac:spMkLst>
            <pc:docMk/>
            <pc:sldMk cId="4153063201" sldId="666"/>
            <ac:spMk id="7" creationId="{AFB28FDB-68D6-1731-F96B-681FE61C0194}"/>
          </ac:spMkLst>
        </pc:spChg>
        <pc:graphicFrameChg chg="modGraphic">
          <ac:chgData name="Spiegelberg, Marlee" userId="9ef7f090-7909-40bf-a3fd-1c02dc9c6fb7" providerId="ADAL" clId="{633EF623-E91F-4622-BBF0-FB36185AE426}" dt="2023-06-23T15:09:16.386" v="8164" actId="12385"/>
          <ac:graphicFrameMkLst>
            <pc:docMk/>
            <pc:sldMk cId="4153063201" sldId="666"/>
            <ac:graphicFrameMk id="5" creationId="{2FD04A8A-8B73-7950-3FF9-E785EC80AF2F}"/>
          </ac:graphicFrameMkLst>
        </pc:graphicFrameChg>
      </pc:sldChg>
      <pc:sldChg chg="addSp modSp mod ord">
        <pc:chgData name="Spiegelberg, Marlee" userId="9ef7f090-7909-40bf-a3fd-1c02dc9c6fb7" providerId="ADAL" clId="{633EF623-E91F-4622-BBF0-FB36185AE426}" dt="2023-06-23T16:19:39.771" v="9339" actId="1076"/>
        <pc:sldMkLst>
          <pc:docMk/>
          <pc:sldMk cId="2065649401" sldId="667"/>
        </pc:sldMkLst>
        <pc:spChg chg="mod">
          <ac:chgData name="Spiegelberg, Marlee" userId="9ef7f090-7909-40bf-a3fd-1c02dc9c6fb7" providerId="ADAL" clId="{633EF623-E91F-4622-BBF0-FB36185AE426}" dt="2023-06-23T16:16:53.389" v="9332" actId="14100"/>
          <ac:spMkLst>
            <pc:docMk/>
            <pc:sldMk cId="2065649401" sldId="667"/>
            <ac:spMk id="3" creationId="{AFFA6FF6-481E-40C9-B61B-E6AE54AE7265}"/>
          </ac:spMkLst>
        </pc:spChg>
        <pc:picChg chg="add mod modCrop">
          <ac:chgData name="Spiegelberg, Marlee" userId="9ef7f090-7909-40bf-a3fd-1c02dc9c6fb7" providerId="ADAL" clId="{633EF623-E91F-4622-BBF0-FB36185AE426}" dt="2023-06-23T16:19:39.771" v="9339" actId="1076"/>
          <ac:picMkLst>
            <pc:docMk/>
            <pc:sldMk cId="2065649401" sldId="667"/>
            <ac:picMk id="5" creationId="{221A265D-419A-B695-94CF-AB0FFF1915C9}"/>
          </ac:picMkLst>
        </pc:picChg>
      </pc:sldChg>
      <pc:sldChg chg="modSp mod">
        <pc:chgData name="Spiegelberg, Marlee" userId="9ef7f090-7909-40bf-a3fd-1c02dc9c6fb7" providerId="ADAL" clId="{633EF623-E91F-4622-BBF0-FB36185AE426}" dt="2023-06-15T18:04:17.314" v="5225" actId="20577"/>
        <pc:sldMkLst>
          <pc:docMk/>
          <pc:sldMk cId="125174711" sldId="668"/>
        </pc:sldMkLst>
        <pc:spChg chg="mod">
          <ac:chgData name="Spiegelberg, Marlee" userId="9ef7f090-7909-40bf-a3fd-1c02dc9c6fb7" providerId="ADAL" clId="{633EF623-E91F-4622-BBF0-FB36185AE426}" dt="2023-06-15T18:04:17.314" v="5225" actId="20577"/>
          <ac:spMkLst>
            <pc:docMk/>
            <pc:sldMk cId="125174711" sldId="668"/>
            <ac:spMk id="3" creationId="{855C1A25-7363-5509-BA51-8C96A16A1934}"/>
          </ac:spMkLst>
        </pc:spChg>
      </pc:sldChg>
      <pc:sldChg chg="add del">
        <pc:chgData name="Spiegelberg, Marlee" userId="9ef7f090-7909-40bf-a3fd-1c02dc9c6fb7" providerId="ADAL" clId="{633EF623-E91F-4622-BBF0-FB36185AE426}" dt="2023-06-15T13:17:14.689" v="328"/>
        <pc:sldMkLst>
          <pc:docMk/>
          <pc:sldMk cId="1057258462" sldId="670"/>
        </pc:sldMkLst>
      </pc:sldChg>
      <pc:sldChg chg="addSp delSp modSp add mod">
        <pc:chgData name="Spiegelberg, Marlee" userId="9ef7f090-7909-40bf-a3fd-1c02dc9c6fb7" providerId="ADAL" clId="{633EF623-E91F-4622-BBF0-FB36185AE426}" dt="2023-06-15T17:34:16.736" v="4099" actId="478"/>
        <pc:sldMkLst>
          <pc:docMk/>
          <pc:sldMk cId="3156246305" sldId="670"/>
        </pc:sldMkLst>
        <pc:spChg chg="del">
          <ac:chgData name="Spiegelberg, Marlee" userId="9ef7f090-7909-40bf-a3fd-1c02dc9c6fb7" providerId="ADAL" clId="{633EF623-E91F-4622-BBF0-FB36185AE426}" dt="2023-06-15T13:17:16.946" v="330" actId="478"/>
          <ac:spMkLst>
            <pc:docMk/>
            <pc:sldMk cId="3156246305" sldId="670"/>
            <ac:spMk id="2" creationId="{ED1DF6C7-1260-401E-BF5A-9DED38170D58}"/>
          </ac:spMkLst>
        </pc:spChg>
        <pc:spChg chg="del">
          <ac:chgData name="Spiegelberg, Marlee" userId="9ef7f090-7909-40bf-a3fd-1c02dc9c6fb7" providerId="ADAL" clId="{633EF623-E91F-4622-BBF0-FB36185AE426}" dt="2023-06-15T13:17:19.588" v="332" actId="478"/>
          <ac:spMkLst>
            <pc:docMk/>
            <pc:sldMk cId="3156246305" sldId="670"/>
            <ac:spMk id="4" creationId="{45FB0E25-4F0D-499E-B260-CC2B09E15511}"/>
          </ac:spMkLst>
        </pc:spChg>
        <pc:spChg chg="add del mod">
          <ac:chgData name="Spiegelberg, Marlee" userId="9ef7f090-7909-40bf-a3fd-1c02dc9c6fb7" providerId="ADAL" clId="{633EF623-E91F-4622-BBF0-FB36185AE426}" dt="2023-06-15T13:17:18.444" v="331" actId="478"/>
          <ac:spMkLst>
            <pc:docMk/>
            <pc:sldMk cId="3156246305" sldId="670"/>
            <ac:spMk id="5" creationId="{9E18A0B8-0851-D974-A966-C11E83D1C0B3}"/>
          </ac:spMkLst>
        </pc:spChg>
        <pc:spChg chg="add del mod">
          <ac:chgData name="Spiegelberg, Marlee" userId="9ef7f090-7909-40bf-a3fd-1c02dc9c6fb7" providerId="ADAL" clId="{633EF623-E91F-4622-BBF0-FB36185AE426}" dt="2023-06-15T13:17:20.956" v="333" actId="478"/>
          <ac:spMkLst>
            <pc:docMk/>
            <pc:sldMk cId="3156246305" sldId="670"/>
            <ac:spMk id="7" creationId="{DAA0273A-2544-7B95-943B-FB5D21978D0B}"/>
          </ac:spMkLst>
        </pc:spChg>
        <pc:spChg chg="add mod">
          <ac:chgData name="Spiegelberg, Marlee" userId="9ef7f090-7909-40bf-a3fd-1c02dc9c6fb7" providerId="ADAL" clId="{633EF623-E91F-4622-BBF0-FB36185AE426}" dt="2023-06-15T13:17:40.964" v="338" actId="1076"/>
          <ac:spMkLst>
            <pc:docMk/>
            <pc:sldMk cId="3156246305" sldId="670"/>
            <ac:spMk id="8" creationId="{29897A5E-F684-C94A-61D0-0D289FCE6D83}"/>
          </ac:spMkLst>
        </pc:spChg>
        <pc:graphicFrameChg chg="add mod">
          <ac:chgData name="Spiegelberg, Marlee" userId="9ef7f090-7909-40bf-a3fd-1c02dc9c6fb7" providerId="ADAL" clId="{633EF623-E91F-4622-BBF0-FB36185AE426}" dt="2023-06-15T17:34:16.736" v="4099" actId="478"/>
          <ac:graphicFrameMkLst>
            <pc:docMk/>
            <pc:sldMk cId="3156246305" sldId="670"/>
            <ac:graphicFrameMk id="9" creationId="{C46D9965-337A-7DFA-281C-93626B9BB72A}"/>
          </ac:graphicFrameMkLst>
        </pc:graphicFrameChg>
      </pc:sldChg>
      <pc:sldChg chg="addSp delSp modSp add mod">
        <pc:chgData name="Spiegelberg, Marlee" userId="9ef7f090-7909-40bf-a3fd-1c02dc9c6fb7" providerId="ADAL" clId="{633EF623-E91F-4622-BBF0-FB36185AE426}" dt="2023-06-15T13:40:56.973" v="1452" actId="1076"/>
        <pc:sldMkLst>
          <pc:docMk/>
          <pc:sldMk cId="54522518" sldId="671"/>
        </pc:sldMkLst>
        <pc:spChg chg="mod">
          <ac:chgData name="Spiegelberg, Marlee" userId="9ef7f090-7909-40bf-a3fd-1c02dc9c6fb7" providerId="ADAL" clId="{633EF623-E91F-4622-BBF0-FB36185AE426}" dt="2023-06-15T13:34:57.842" v="1046" actId="27636"/>
          <ac:spMkLst>
            <pc:docMk/>
            <pc:sldMk cId="54522518" sldId="671"/>
            <ac:spMk id="3" creationId="{5C737C97-ABE6-1FD1-05BC-FFC20412D35F}"/>
          </ac:spMkLst>
        </pc:spChg>
        <pc:spChg chg="del">
          <ac:chgData name="Spiegelberg, Marlee" userId="9ef7f090-7909-40bf-a3fd-1c02dc9c6fb7" providerId="ADAL" clId="{633EF623-E91F-4622-BBF0-FB36185AE426}" dt="2023-06-15T13:24:17.723" v="531" actId="478"/>
          <ac:spMkLst>
            <pc:docMk/>
            <pc:sldMk cId="54522518" sldId="671"/>
            <ac:spMk id="4" creationId="{E8C6D6B9-7AC5-6576-60E1-70F9E692CC15}"/>
          </ac:spMkLst>
        </pc:spChg>
        <pc:spChg chg="add mod">
          <ac:chgData name="Spiegelberg, Marlee" userId="9ef7f090-7909-40bf-a3fd-1c02dc9c6fb7" providerId="ADAL" clId="{633EF623-E91F-4622-BBF0-FB36185AE426}" dt="2023-06-15T13:40:56.973" v="1452" actId="1076"/>
          <ac:spMkLst>
            <pc:docMk/>
            <pc:sldMk cId="54522518" sldId="671"/>
            <ac:spMk id="7" creationId="{2E6441A9-CEF9-F385-88AF-0318B603CC21}"/>
          </ac:spMkLst>
        </pc:spChg>
        <pc:picChg chg="add mod">
          <ac:chgData name="Spiegelberg, Marlee" userId="9ef7f090-7909-40bf-a3fd-1c02dc9c6fb7" providerId="ADAL" clId="{633EF623-E91F-4622-BBF0-FB36185AE426}" dt="2023-06-15T13:35:00.945" v="1049" actId="1076"/>
          <ac:picMkLst>
            <pc:docMk/>
            <pc:sldMk cId="54522518" sldId="671"/>
            <ac:picMk id="6" creationId="{D370F488-DE8F-AF6E-0837-17F480C9CB24}"/>
          </ac:picMkLst>
        </pc:picChg>
      </pc:sldChg>
      <pc:sldChg chg="add del">
        <pc:chgData name="Spiegelberg, Marlee" userId="9ef7f090-7909-40bf-a3fd-1c02dc9c6fb7" providerId="ADAL" clId="{633EF623-E91F-4622-BBF0-FB36185AE426}" dt="2023-06-15T13:22:50.853" v="358" actId="47"/>
        <pc:sldMkLst>
          <pc:docMk/>
          <pc:sldMk cId="3455269554" sldId="671"/>
        </pc:sldMkLst>
      </pc:sldChg>
      <pc:sldChg chg="addSp delSp modSp add mod">
        <pc:chgData name="Spiegelberg, Marlee" userId="9ef7f090-7909-40bf-a3fd-1c02dc9c6fb7" providerId="ADAL" clId="{633EF623-E91F-4622-BBF0-FB36185AE426}" dt="2023-06-15T13:40:30.459" v="1428" actId="1076"/>
        <pc:sldMkLst>
          <pc:docMk/>
          <pc:sldMk cId="531202251" sldId="672"/>
        </pc:sldMkLst>
        <pc:spChg chg="add del mod">
          <ac:chgData name="Spiegelberg, Marlee" userId="9ef7f090-7909-40bf-a3fd-1c02dc9c6fb7" providerId="ADAL" clId="{633EF623-E91F-4622-BBF0-FB36185AE426}" dt="2023-06-15T13:40:14.509" v="1416" actId="20577"/>
          <ac:spMkLst>
            <pc:docMk/>
            <pc:sldMk cId="531202251" sldId="672"/>
            <ac:spMk id="3" creationId="{5C737C97-ABE6-1FD1-05BC-FFC20412D35F}"/>
          </ac:spMkLst>
        </pc:spChg>
        <pc:spChg chg="add del mod">
          <ac:chgData name="Spiegelberg, Marlee" userId="9ef7f090-7909-40bf-a3fd-1c02dc9c6fb7" providerId="ADAL" clId="{633EF623-E91F-4622-BBF0-FB36185AE426}" dt="2023-06-15T13:39:54.190" v="1405" actId="478"/>
          <ac:spMkLst>
            <pc:docMk/>
            <pc:sldMk cId="531202251" sldId="672"/>
            <ac:spMk id="4" creationId="{F1A19135-770F-D62D-6AB9-3AEB43E09E4D}"/>
          </ac:spMkLst>
        </pc:spChg>
        <pc:spChg chg="add mod">
          <ac:chgData name="Spiegelberg, Marlee" userId="9ef7f090-7909-40bf-a3fd-1c02dc9c6fb7" providerId="ADAL" clId="{633EF623-E91F-4622-BBF0-FB36185AE426}" dt="2023-06-15T13:40:30.459" v="1428" actId="1076"/>
          <ac:spMkLst>
            <pc:docMk/>
            <pc:sldMk cId="531202251" sldId="672"/>
            <ac:spMk id="7" creationId="{AA197DB4-DB12-67CA-1A30-1C0E52DB497E}"/>
          </ac:spMkLst>
        </pc:spChg>
        <pc:picChg chg="del">
          <ac:chgData name="Spiegelberg, Marlee" userId="9ef7f090-7909-40bf-a3fd-1c02dc9c6fb7" providerId="ADAL" clId="{633EF623-E91F-4622-BBF0-FB36185AE426}" dt="2023-06-15T13:39:04.252" v="1355" actId="478"/>
          <ac:picMkLst>
            <pc:docMk/>
            <pc:sldMk cId="531202251" sldId="672"/>
            <ac:picMk id="6" creationId="{D370F488-DE8F-AF6E-0837-17F480C9CB24}"/>
          </ac:picMkLst>
        </pc:picChg>
        <pc:picChg chg="add del">
          <ac:chgData name="Spiegelberg, Marlee" userId="9ef7f090-7909-40bf-a3fd-1c02dc9c6fb7" providerId="ADAL" clId="{633EF623-E91F-4622-BBF0-FB36185AE426}" dt="2023-06-15T13:39:54.823" v="1406"/>
          <ac:picMkLst>
            <pc:docMk/>
            <pc:sldMk cId="531202251" sldId="672"/>
            <ac:picMk id="1026" creationId="{A4319543-88F9-21A0-9ACA-A6F1DA2CA24A}"/>
          </ac:picMkLst>
        </pc:picChg>
        <pc:picChg chg="add mod">
          <ac:chgData name="Spiegelberg, Marlee" userId="9ef7f090-7909-40bf-a3fd-1c02dc9c6fb7" providerId="ADAL" clId="{633EF623-E91F-4622-BBF0-FB36185AE426}" dt="2023-06-15T13:40:11.359" v="1411" actId="1076"/>
          <ac:picMkLst>
            <pc:docMk/>
            <pc:sldMk cId="531202251" sldId="672"/>
            <ac:picMk id="1028" creationId="{CBC7FB8C-A182-EA80-BE7F-F9F4039BAD03}"/>
          </ac:picMkLst>
        </pc:picChg>
      </pc:sldChg>
      <pc:sldChg chg="addSp delSp modSp add mod">
        <pc:chgData name="Spiegelberg, Marlee" userId="9ef7f090-7909-40bf-a3fd-1c02dc9c6fb7" providerId="ADAL" clId="{633EF623-E91F-4622-BBF0-FB36185AE426}" dt="2023-06-15T13:57:59.731" v="2680" actId="20577"/>
        <pc:sldMkLst>
          <pc:docMk/>
          <pc:sldMk cId="159269615" sldId="673"/>
        </pc:sldMkLst>
        <pc:spChg chg="mod">
          <ac:chgData name="Spiegelberg, Marlee" userId="9ef7f090-7909-40bf-a3fd-1c02dc9c6fb7" providerId="ADAL" clId="{633EF623-E91F-4622-BBF0-FB36185AE426}" dt="2023-06-15T13:41:20.157" v="1462" actId="20577"/>
          <ac:spMkLst>
            <pc:docMk/>
            <pc:sldMk cId="159269615" sldId="673"/>
            <ac:spMk id="2" creationId="{9F17B920-5DA7-4041-EA46-4D4399EF3051}"/>
          </ac:spMkLst>
        </pc:spChg>
        <pc:spChg chg="mod">
          <ac:chgData name="Spiegelberg, Marlee" userId="9ef7f090-7909-40bf-a3fd-1c02dc9c6fb7" providerId="ADAL" clId="{633EF623-E91F-4622-BBF0-FB36185AE426}" dt="2023-06-15T13:57:59.731" v="2680" actId="20577"/>
          <ac:spMkLst>
            <pc:docMk/>
            <pc:sldMk cId="159269615" sldId="673"/>
            <ac:spMk id="3" creationId="{5C737C97-ABE6-1FD1-05BC-FFC20412D35F}"/>
          </ac:spMkLst>
        </pc:spChg>
        <pc:spChg chg="del">
          <ac:chgData name="Spiegelberg, Marlee" userId="9ef7f090-7909-40bf-a3fd-1c02dc9c6fb7" providerId="ADAL" clId="{633EF623-E91F-4622-BBF0-FB36185AE426}" dt="2023-06-15T13:42:25.484" v="1676" actId="478"/>
          <ac:spMkLst>
            <pc:docMk/>
            <pc:sldMk cId="159269615" sldId="673"/>
            <ac:spMk id="7" creationId="{AA197DB4-DB12-67CA-1A30-1C0E52DB497E}"/>
          </ac:spMkLst>
        </pc:spChg>
        <pc:picChg chg="add mod">
          <ac:chgData name="Spiegelberg, Marlee" userId="9ef7f090-7909-40bf-a3fd-1c02dc9c6fb7" providerId="ADAL" clId="{633EF623-E91F-4622-BBF0-FB36185AE426}" dt="2023-06-15T13:47:28.363" v="1940" actId="1076"/>
          <ac:picMkLst>
            <pc:docMk/>
            <pc:sldMk cId="159269615" sldId="673"/>
            <ac:picMk id="5" creationId="{4A8FF530-0E2B-D3CC-7981-E168531FEA56}"/>
          </ac:picMkLst>
        </pc:picChg>
        <pc:picChg chg="del">
          <ac:chgData name="Spiegelberg, Marlee" userId="9ef7f090-7909-40bf-a3fd-1c02dc9c6fb7" providerId="ADAL" clId="{633EF623-E91F-4622-BBF0-FB36185AE426}" dt="2023-06-15T13:42:23.819" v="1675" actId="478"/>
          <ac:picMkLst>
            <pc:docMk/>
            <pc:sldMk cId="159269615" sldId="673"/>
            <ac:picMk id="1028" creationId="{CBC7FB8C-A182-EA80-BE7F-F9F4039BAD03}"/>
          </ac:picMkLst>
        </pc:picChg>
      </pc:sldChg>
      <pc:sldChg chg="addSp delSp modSp add mod">
        <pc:chgData name="Spiegelberg, Marlee" userId="9ef7f090-7909-40bf-a3fd-1c02dc9c6fb7" providerId="ADAL" clId="{633EF623-E91F-4622-BBF0-FB36185AE426}" dt="2023-06-15T13:58:22.593" v="2701" actId="20577"/>
        <pc:sldMkLst>
          <pc:docMk/>
          <pc:sldMk cId="3566364136" sldId="674"/>
        </pc:sldMkLst>
        <pc:spChg chg="mod">
          <ac:chgData name="Spiegelberg, Marlee" userId="9ef7f090-7909-40bf-a3fd-1c02dc9c6fb7" providerId="ADAL" clId="{633EF623-E91F-4622-BBF0-FB36185AE426}" dt="2023-06-15T13:58:22.593" v="2701" actId="20577"/>
          <ac:spMkLst>
            <pc:docMk/>
            <pc:sldMk cId="3566364136" sldId="674"/>
            <ac:spMk id="3" creationId="{5C737C97-ABE6-1FD1-05BC-FFC20412D35F}"/>
          </ac:spMkLst>
        </pc:spChg>
        <pc:spChg chg="add mod">
          <ac:chgData name="Spiegelberg, Marlee" userId="9ef7f090-7909-40bf-a3fd-1c02dc9c6fb7" providerId="ADAL" clId="{633EF623-E91F-4622-BBF0-FB36185AE426}" dt="2023-06-15T13:57:27.981" v="2640" actId="1076"/>
          <ac:spMkLst>
            <pc:docMk/>
            <pc:sldMk cId="3566364136" sldId="674"/>
            <ac:spMk id="7" creationId="{F1D27776-C814-C4AE-BE6F-346A7AC5E79A}"/>
          </ac:spMkLst>
        </pc:spChg>
        <pc:picChg chg="del">
          <ac:chgData name="Spiegelberg, Marlee" userId="9ef7f090-7909-40bf-a3fd-1c02dc9c6fb7" providerId="ADAL" clId="{633EF623-E91F-4622-BBF0-FB36185AE426}" dt="2023-06-15T13:54:00.175" v="2307" actId="478"/>
          <ac:picMkLst>
            <pc:docMk/>
            <pc:sldMk cId="3566364136" sldId="674"/>
            <ac:picMk id="5" creationId="{4A8FF530-0E2B-D3CC-7981-E168531FEA56}"/>
          </ac:picMkLst>
        </pc:picChg>
        <pc:picChg chg="add mod">
          <ac:chgData name="Spiegelberg, Marlee" userId="9ef7f090-7909-40bf-a3fd-1c02dc9c6fb7" providerId="ADAL" clId="{633EF623-E91F-4622-BBF0-FB36185AE426}" dt="2023-06-15T13:57:27.981" v="2640" actId="1076"/>
          <ac:picMkLst>
            <pc:docMk/>
            <pc:sldMk cId="3566364136" sldId="674"/>
            <ac:picMk id="6" creationId="{62AD4555-3A64-5768-74A9-288E74ED3A45}"/>
          </ac:picMkLst>
        </pc:picChg>
        <pc:picChg chg="add del">
          <ac:chgData name="Spiegelberg, Marlee" userId="9ef7f090-7909-40bf-a3fd-1c02dc9c6fb7" providerId="ADAL" clId="{633EF623-E91F-4622-BBF0-FB36185AE426}" dt="2023-06-15T13:53:52.560" v="2306" actId="478"/>
          <ac:picMkLst>
            <pc:docMk/>
            <pc:sldMk cId="3566364136" sldId="674"/>
            <ac:picMk id="2050" creationId="{3356C8F1-D5E2-E1D9-3149-3FA36B0C32C0}"/>
          </ac:picMkLst>
        </pc:picChg>
      </pc:sldChg>
      <pc:sldChg chg="delSp modSp add mod">
        <pc:chgData name="Spiegelberg, Marlee" userId="9ef7f090-7909-40bf-a3fd-1c02dc9c6fb7" providerId="ADAL" clId="{633EF623-E91F-4622-BBF0-FB36185AE426}" dt="2023-06-15T14:05:50.597" v="2741" actId="478"/>
        <pc:sldMkLst>
          <pc:docMk/>
          <pc:sldMk cId="3056701780" sldId="675"/>
        </pc:sldMkLst>
        <pc:spChg chg="mod">
          <ac:chgData name="Spiegelberg, Marlee" userId="9ef7f090-7909-40bf-a3fd-1c02dc9c6fb7" providerId="ADAL" clId="{633EF623-E91F-4622-BBF0-FB36185AE426}" dt="2023-06-15T14:04:35.483" v="2725"/>
          <ac:spMkLst>
            <pc:docMk/>
            <pc:sldMk cId="3056701780" sldId="675"/>
            <ac:spMk id="2" creationId="{EDDD2DFC-D538-9EF2-4CE6-E36C76D71F98}"/>
          </ac:spMkLst>
        </pc:spChg>
        <pc:spChg chg="mod">
          <ac:chgData name="Spiegelberg, Marlee" userId="9ef7f090-7909-40bf-a3fd-1c02dc9c6fb7" providerId="ADAL" clId="{633EF623-E91F-4622-BBF0-FB36185AE426}" dt="2023-06-15T14:05:05.325" v="2740" actId="27636"/>
          <ac:spMkLst>
            <pc:docMk/>
            <pc:sldMk cId="3056701780" sldId="675"/>
            <ac:spMk id="3" creationId="{A1DA9166-4A94-0390-7E45-EA099476854D}"/>
          </ac:spMkLst>
        </pc:spChg>
        <pc:spChg chg="del">
          <ac:chgData name="Spiegelberg, Marlee" userId="9ef7f090-7909-40bf-a3fd-1c02dc9c6fb7" providerId="ADAL" clId="{633EF623-E91F-4622-BBF0-FB36185AE426}" dt="2023-06-15T14:05:50.597" v="2741" actId="478"/>
          <ac:spMkLst>
            <pc:docMk/>
            <pc:sldMk cId="3056701780" sldId="675"/>
            <ac:spMk id="4" creationId="{9571B026-7656-A190-9DDF-41665D96BECC}"/>
          </ac:spMkLst>
        </pc:spChg>
      </pc:sldChg>
      <pc:sldChg chg="addSp delSp modSp add mod">
        <pc:chgData name="Spiegelberg, Marlee" userId="9ef7f090-7909-40bf-a3fd-1c02dc9c6fb7" providerId="ADAL" clId="{633EF623-E91F-4622-BBF0-FB36185AE426}" dt="2023-06-15T14:16:43.855" v="3231" actId="14100"/>
        <pc:sldMkLst>
          <pc:docMk/>
          <pc:sldMk cId="4085544750" sldId="676"/>
        </pc:sldMkLst>
        <pc:spChg chg="mod">
          <ac:chgData name="Spiegelberg, Marlee" userId="9ef7f090-7909-40bf-a3fd-1c02dc9c6fb7" providerId="ADAL" clId="{633EF623-E91F-4622-BBF0-FB36185AE426}" dt="2023-06-15T14:16:43.855" v="3231" actId="14100"/>
          <ac:spMkLst>
            <pc:docMk/>
            <pc:sldMk cId="4085544750" sldId="676"/>
            <ac:spMk id="3" creationId="{A1DA9166-4A94-0390-7E45-EA099476854D}"/>
          </ac:spMkLst>
        </pc:spChg>
        <pc:spChg chg="del">
          <ac:chgData name="Spiegelberg, Marlee" userId="9ef7f090-7909-40bf-a3fd-1c02dc9c6fb7" providerId="ADAL" clId="{633EF623-E91F-4622-BBF0-FB36185AE426}" dt="2023-06-15T14:13:10.855" v="2745" actId="478"/>
          <ac:spMkLst>
            <pc:docMk/>
            <pc:sldMk cId="4085544750" sldId="676"/>
            <ac:spMk id="4" creationId="{9571B026-7656-A190-9DDF-41665D96BECC}"/>
          </ac:spMkLst>
        </pc:spChg>
        <pc:picChg chg="add del mod">
          <ac:chgData name="Spiegelberg, Marlee" userId="9ef7f090-7909-40bf-a3fd-1c02dc9c6fb7" providerId="ADAL" clId="{633EF623-E91F-4622-BBF0-FB36185AE426}" dt="2023-06-15T14:16:21.894" v="3226" actId="478"/>
          <ac:picMkLst>
            <pc:docMk/>
            <pc:sldMk cId="4085544750" sldId="676"/>
            <ac:picMk id="5122" creationId="{BCC59D2C-55F8-BBCA-A7D3-AB92A12E59D1}"/>
          </ac:picMkLst>
        </pc:picChg>
        <pc:picChg chg="add mod">
          <ac:chgData name="Spiegelberg, Marlee" userId="9ef7f090-7909-40bf-a3fd-1c02dc9c6fb7" providerId="ADAL" clId="{633EF623-E91F-4622-BBF0-FB36185AE426}" dt="2023-06-15T14:16:27.128" v="3230" actId="1076"/>
          <ac:picMkLst>
            <pc:docMk/>
            <pc:sldMk cId="4085544750" sldId="676"/>
            <ac:picMk id="5124" creationId="{802D72D2-43EB-5FC4-B6B1-21CCF96FD7FE}"/>
          </ac:picMkLst>
        </pc:picChg>
      </pc:sldChg>
      <pc:sldChg chg="addSp delSp modSp add mod">
        <pc:chgData name="Spiegelberg, Marlee" userId="9ef7f090-7909-40bf-a3fd-1c02dc9c6fb7" providerId="ADAL" clId="{633EF623-E91F-4622-BBF0-FB36185AE426}" dt="2023-06-15T14:23:12.487" v="3814" actId="20577"/>
        <pc:sldMkLst>
          <pc:docMk/>
          <pc:sldMk cId="2744916915" sldId="677"/>
        </pc:sldMkLst>
        <pc:spChg chg="mod">
          <ac:chgData name="Spiegelberg, Marlee" userId="9ef7f090-7909-40bf-a3fd-1c02dc9c6fb7" providerId="ADAL" clId="{633EF623-E91F-4622-BBF0-FB36185AE426}" dt="2023-06-15T14:23:12.487" v="3814" actId="20577"/>
          <ac:spMkLst>
            <pc:docMk/>
            <pc:sldMk cId="2744916915" sldId="677"/>
            <ac:spMk id="3" creationId="{A1DA9166-4A94-0390-7E45-EA099476854D}"/>
          </ac:spMkLst>
        </pc:spChg>
        <pc:spChg chg="del">
          <ac:chgData name="Spiegelberg, Marlee" userId="9ef7f090-7909-40bf-a3fd-1c02dc9c6fb7" providerId="ADAL" clId="{633EF623-E91F-4622-BBF0-FB36185AE426}" dt="2023-06-15T14:21:00.486" v="3655" actId="478"/>
          <ac:spMkLst>
            <pc:docMk/>
            <pc:sldMk cId="2744916915" sldId="677"/>
            <ac:spMk id="4" creationId="{9571B026-7656-A190-9DDF-41665D96BECC}"/>
          </ac:spMkLst>
        </pc:spChg>
        <pc:spChg chg="add mod">
          <ac:chgData name="Spiegelberg, Marlee" userId="9ef7f090-7909-40bf-a3fd-1c02dc9c6fb7" providerId="ADAL" clId="{633EF623-E91F-4622-BBF0-FB36185AE426}" dt="2023-06-15T14:23:03.053" v="3809" actId="1076"/>
          <ac:spMkLst>
            <pc:docMk/>
            <pc:sldMk cId="2744916915" sldId="677"/>
            <ac:spMk id="6" creationId="{0CB79F01-6D96-7E7D-610B-20654F505013}"/>
          </ac:spMkLst>
        </pc:spChg>
        <pc:picChg chg="add mod">
          <ac:chgData name="Spiegelberg, Marlee" userId="9ef7f090-7909-40bf-a3fd-1c02dc9c6fb7" providerId="ADAL" clId="{633EF623-E91F-4622-BBF0-FB36185AE426}" dt="2023-06-15T14:23:03.053" v="3809" actId="1076"/>
          <ac:picMkLst>
            <pc:docMk/>
            <pc:sldMk cId="2744916915" sldId="677"/>
            <ac:picMk id="6146" creationId="{CBF1C262-4CC8-0B05-AAF1-86E2E2D4E933}"/>
          </ac:picMkLst>
        </pc:picChg>
      </pc:sldChg>
      <pc:sldChg chg="addSp delSp modSp add mod">
        <pc:chgData name="Spiegelberg, Marlee" userId="9ef7f090-7909-40bf-a3fd-1c02dc9c6fb7" providerId="ADAL" clId="{633EF623-E91F-4622-BBF0-FB36185AE426}" dt="2023-06-15T14:26:57.836" v="4034" actId="20577"/>
        <pc:sldMkLst>
          <pc:docMk/>
          <pc:sldMk cId="95470135" sldId="678"/>
        </pc:sldMkLst>
        <pc:spChg chg="del">
          <ac:chgData name="Spiegelberg, Marlee" userId="9ef7f090-7909-40bf-a3fd-1c02dc9c6fb7" providerId="ADAL" clId="{633EF623-E91F-4622-BBF0-FB36185AE426}" dt="2023-06-15T14:23:34.058" v="3817" actId="478"/>
          <ac:spMkLst>
            <pc:docMk/>
            <pc:sldMk cId="95470135" sldId="678"/>
            <ac:spMk id="3" creationId="{A1DA9166-4A94-0390-7E45-EA099476854D}"/>
          </ac:spMkLst>
        </pc:spChg>
        <pc:spChg chg="add del mod">
          <ac:chgData name="Spiegelberg, Marlee" userId="9ef7f090-7909-40bf-a3fd-1c02dc9c6fb7" providerId="ADAL" clId="{633EF623-E91F-4622-BBF0-FB36185AE426}" dt="2023-06-15T14:23:35.467" v="3818" actId="478"/>
          <ac:spMkLst>
            <pc:docMk/>
            <pc:sldMk cId="95470135" sldId="678"/>
            <ac:spMk id="5" creationId="{D0F685F7-5F0E-9251-0B60-5C7FEC1754B0}"/>
          </ac:spMkLst>
        </pc:spChg>
        <pc:spChg chg="del">
          <ac:chgData name="Spiegelberg, Marlee" userId="9ef7f090-7909-40bf-a3fd-1c02dc9c6fb7" providerId="ADAL" clId="{633EF623-E91F-4622-BBF0-FB36185AE426}" dt="2023-06-15T14:23:37.242" v="3820" actId="478"/>
          <ac:spMkLst>
            <pc:docMk/>
            <pc:sldMk cId="95470135" sldId="678"/>
            <ac:spMk id="6" creationId="{0CB79F01-6D96-7E7D-610B-20654F505013}"/>
          </ac:spMkLst>
        </pc:spChg>
        <pc:graphicFrameChg chg="add mod modGraphic">
          <ac:chgData name="Spiegelberg, Marlee" userId="9ef7f090-7909-40bf-a3fd-1c02dc9c6fb7" providerId="ADAL" clId="{633EF623-E91F-4622-BBF0-FB36185AE426}" dt="2023-06-15T14:26:57.836" v="4034" actId="20577"/>
          <ac:graphicFrameMkLst>
            <pc:docMk/>
            <pc:sldMk cId="95470135" sldId="678"/>
            <ac:graphicFrameMk id="7" creationId="{195617CB-76C9-52C4-1EC2-9C20A6B61F70}"/>
          </ac:graphicFrameMkLst>
        </pc:graphicFrameChg>
        <pc:picChg chg="del">
          <ac:chgData name="Spiegelberg, Marlee" userId="9ef7f090-7909-40bf-a3fd-1c02dc9c6fb7" providerId="ADAL" clId="{633EF623-E91F-4622-BBF0-FB36185AE426}" dt="2023-06-15T14:23:35.973" v="3819" actId="478"/>
          <ac:picMkLst>
            <pc:docMk/>
            <pc:sldMk cId="95470135" sldId="678"/>
            <ac:picMk id="6146" creationId="{CBF1C262-4CC8-0B05-AAF1-86E2E2D4E933}"/>
          </ac:picMkLst>
        </pc:picChg>
      </pc:sldChg>
      <pc:sldChg chg="modSp add del mod">
        <pc:chgData name="Spiegelberg, Marlee" userId="9ef7f090-7909-40bf-a3fd-1c02dc9c6fb7" providerId="ADAL" clId="{633EF623-E91F-4622-BBF0-FB36185AE426}" dt="2023-06-15T17:40:22.874" v="4262" actId="47"/>
        <pc:sldMkLst>
          <pc:docMk/>
          <pc:sldMk cId="58256183" sldId="679"/>
        </pc:sldMkLst>
        <pc:spChg chg="mod">
          <ac:chgData name="Spiegelberg, Marlee" userId="9ef7f090-7909-40bf-a3fd-1c02dc9c6fb7" providerId="ADAL" clId="{633EF623-E91F-4622-BBF0-FB36185AE426}" dt="2023-06-15T17:37:17.152" v="4163" actId="20577"/>
          <ac:spMkLst>
            <pc:docMk/>
            <pc:sldMk cId="58256183" sldId="679"/>
            <ac:spMk id="2" creationId="{3642DE9E-9726-44C5-ADF4-08B0FC66DAD9}"/>
          </ac:spMkLst>
        </pc:spChg>
      </pc:sldChg>
      <pc:sldChg chg="modSp add mod">
        <pc:chgData name="Spiegelberg, Marlee" userId="9ef7f090-7909-40bf-a3fd-1c02dc9c6fb7" providerId="ADAL" clId="{633EF623-E91F-4622-BBF0-FB36185AE426}" dt="2023-06-28T16:57:26.524" v="11327"/>
        <pc:sldMkLst>
          <pc:docMk/>
          <pc:sldMk cId="3174906871" sldId="680"/>
        </pc:sldMkLst>
        <pc:graphicFrameChg chg="mod modGraphic">
          <ac:chgData name="Spiegelberg, Marlee" userId="9ef7f090-7909-40bf-a3fd-1c02dc9c6fb7" providerId="ADAL" clId="{633EF623-E91F-4622-BBF0-FB36185AE426}" dt="2023-06-28T16:57:26.524" v="11327"/>
          <ac:graphicFrameMkLst>
            <pc:docMk/>
            <pc:sldMk cId="3174906871" sldId="680"/>
            <ac:graphicFrameMk id="5" creationId="{61B54412-6E47-EC90-3205-063F80BA221A}"/>
          </ac:graphicFrameMkLst>
        </pc:graphicFrameChg>
      </pc:sldChg>
      <pc:sldChg chg="modSp add mod">
        <pc:chgData name="Spiegelberg, Marlee" userId="9ef7f090-7909-40bf-a3fd-1c02dc9c6fb7" providerId="ADAL" clId="{633EF623-E91F-4622-BBF0-FB36185AE426}" dt="2023-06-15T19:40:26.540" v="5645" actId="20577"/>
        <pc:sldMkLst>
          <pc:docMk/>
          <pc:sldMk cId="3989526743" sldId="681"/>
        </pc:sldMkLst>
        <pc:spChg chg="mod">
          <ac:chgData name="Spiegelberg, Marlee" userId="9ef7f090-7909-40bf-a3fd-1c02dc9c6fb7" providerId="ADAL" clId="{633EF623-E91F-4622-BBF0-FB36185AE426}" dt="2023-06-15T19:40:26.540" v="5645" actId="20577"/>
          <ac:spMkLst>
            <pc:docMk/>
            <pc:sldMk cId="3989526743" sldId="681"/>
            <ac:spMk id="2" creationId="{3642DE9E-9726-44C5-ADF4-08B0FC66DAD9}"/>
          </ac:spMkLst>
        </pc:spChg>
      </pc:sldChg>
      <pc:sldChg chg="addSp delSp modSp add mod">
        <pc:chgData name="Spiegelberg, Marlee" userId="9ef7f090-7909-40bf-a3fd-1c02dc9c6fb7" providerId="ADAL" clId="{633EF623-E91F-4622-BBF0-FB36185AE426}" dt="2023-06-15T19:54:04.730" v="6807" actId="1076"/>
        <pc:sldMkLst>
          <pc:docMk/>
          <pc:sldMk cId="28728663" sldId="682"/>
        </pc:sldMkLst>
        <pc:spChg chg="mod">
          <ac:chgData name="Spiegelberg, Marlee" userId="9ef7f090-7909-40bf-a3fd-1c02dc9c6fb7" providerId="ADAL" clId="{633EF623-E91F-4622-BBF0-FB36185AE426}" dt="2023-06-15T19:48:04.591" v="5803" actId="20577"/>
          <ac:spMkLst>
            <pc:docMk/>
            <pc:sldMk cId="28728663" sldId="682"/>
            <ac:spMk id="2" creationId="{EAF2161C-F9BC-4547-AFF8-7E697A9F74F7}"/>
          </ac:spMkLst>
        </pc:spChg>
        <pc:spChg chg="mod">
          <ac:chgData name="Spiegelberg, Marlee" userId="9ef7f090-7909-40bf-a3fd-1c02dc9c6fb7" providerId="ADAL" clId="{633EF623-E91F-4622-BBF0-FB36185AE426}" dt="2023-06-15T19:53:05.256" v="6803" actId="14100"/>
          <ac:spMkLst>
            <pc:docMk/>
            <pc:sldMk cId="28728663" sldId="682"/>
            <ac:spMk id="3" creationId="{5A983038-D3A8-4DC2-B223-582A1B16B553}"/>
          </ac:spMkLst>
        </pc:spChg>
        <pc:graphicFrameChg chg="del">
          <ac:chgData name="Spiegelberg, Marlee" userId="9ef7f090-7909-40bf-a3fd-1c02dc9c6fb7" providerId="ADAL" clId="{633EF623-E91F-4622-BBF0-FB36185AE426}" dt="2023-06-15T19:48:07.072" v="5804" actId="478"/>
          <ac:graphicFrameMkLst>
            <pc:docMk/>
            <pc:sldMk cId="28728663" sldId="682"/>
            <ac:graphicFrameMk id="4" creationId="{00807638-CFA2-45FE-9161-9C60912BCB42}"/>
          </ac:graphicFrameMkLst>
        </pc:graphicFrameChg>
        <pc:picChg chg="add mod">
          <ac:chgData name="Spiegelberg, Marlee" userId="9ef7f090-7909-40bf-a3fd-1c02dc9c6fb7" providerId="ADAL" clId="{633EF623-E91F-4622-BBF0-FB36185AE426}" dt="2023-06-15T19:54:04.730" v="6807" actId="1076"/>
          <ac:picMkLst>
            <pc:docMk/>
            <pc:sldMk cId="28728663" sldId="682"/>
            <ac:picMk id="6" creationId="{B9339CE8-28B9-1D7E-A2B5-D8CF88365C6A}"/>
          </ac:picMkLst>
        </pc:picChg>
      </pc:sldChg>
      <pc:sldChg chg="modSp add mod ord">
        <pc:chgData name="Spiegelberg, Marlee" userId="9ef7f090-7909-40bf-a3fd-1c02dc9c6fb7" providerId="ADAL" clId="{633EF623-E91F-4622-BBF0-FB36185AE426}" dt="2023-06-23T16:01:01.107" v="9118" actId="20577"/>
        <pc:sldMkLst>
          <pc:docMk/>
          <pc:sldMk cId="292412361" sldId="683"/>
        </pc:sldMkLst>
        <pc:spChg chg="mod">
          <ac:chgData name="Spiegelberg, Marlee" userId="9ef7f090-7909-40bf-a3fd-1c02dc9c6fb7" providerId="ADAL" clId="{633EF623-E91F-4622-BBF0-FB36185AE426}" dt="2023-06-23T16:01:01.107" v="9118" actId="20577"/>
          <ac:spMkLst>
            <pc:docMk/>
            <pc:sldMk cId="292412361" sldId="683"/>
            <ac:spMk id="3" creationId="{24AD79FE-9867-8DC6-5918-D4A69A29E3FF}"/>
          </ac:spMkLst>
        </pc:spChg>
      </pc:sldChg>
      <pc:sldChg chg="addSp modSp add mod ord">
        <pc:chgData name="Spiegelberg, Marlee" userId="9ef7f090-7909-40bf-a3fd-1c02dc9c6fb7" providerId="ADAL" clId="{633EF623-E91F-4622-BBF0-FB36185AE426}" dt="2023-06-23T15:52:30.023" v="8928"/>
        <pc:sldMkLst>
          <pc:docMk/>
          <pc:sldMk cId="4084911858" sldId="684"/>
        </pc:sldMkLst>
        <pc:spChg chg="mod">
          <ac:chgData name="Spiegelberg, Marlee" userId="9ef7f090-7909-40bf-a3fd-1c02dc9c6fb7" providerId="ADAL" clId="{633EF623-E91F-4622-BBF0-FB36185AE426}" dt="2023-06-23T15:46:10.268" v="8727" actId="27636"/>
          <ac:spMkLst>
            <pc:docMk/>
            <pc:sldMk cId="4084911858" sldId="684"/>
            <ac:spMk id="3" creationId="{24AD79FE-9867-8DC6-5918-D4A69A29E3FF}"/>
          </ac:spMkLst>
        </pc:spChg>
        <pc:picChg chg="add mod ord">
          <ac:chgData name="Spiegelberg, Marlee" userId="9ef7f090-7909-40bf-a3fd-1c02dc9c6fb7" providerId="ADAL" clId="{633EF623-E91F-4622-BBF0-FB36185AE426}" dt="2023-06-23T15:46:12.276" v="8728" actId="1076"/>
          <ac:picMkLst>
            <pc:docMk/>
            <pc:sldMk cId="4084911858" sldId="684"/>
            <ac:picMk id="5" creationId="{6EB72BE4-FB11-2837-8733-7DB3A8D479A1}"/>
          </ac:picMkLst>
        </pc:picChg>
        <pc:picChg chg="add mod">
          <ac:chgData name="Spiegelberg, Marlee" userId="9ef7f090-7909-40bf-a3fd-1c02dc9c6fb7" providerId="ADAL" clId="{633EF623-E91F-4622-BBF0-FB36185AE426}" dt="2023-06-23T15:46:29.913" v="8731" actId="1076"/>
          <ac:picMkLst>
            <pc:docMk/>
            <pc:sldMk cId="4084911858" sldId="684"/>
            <ac:picMk id="7" creationId="{5A4AFB8E-C89C-446B-5911-93FDF0F71F10}"/>
          </ac:picMkLst>
        </pc:picChg>
      </pc:sldChg>
      <pc:sldChg chg="modSp add mod">
        <pc:chgData name="Spiegelberg, Marlee" userId="9ef7f090-7909-40bf-a3fd-1c02dc9c6fb7" providerId="ADAL" clId="{633EF623-E91F-4622-BBF0-FB36185AE426}" dt="2023-06-23T15:52:34.289" v="8937" actId="20577"/>
        <pc:sldMkLst>
          <pc:docMk/>
          <pc:sldMk cId="2484009704" sldId="685"/>
        </pc:sldMkLst>
        <pc:spChg chg="mod">
          <ac:chgData name="Spiegelberg, Marlee" userId="9ef7f090-7909-40bf-a3fd-1c02dc9c6fb7" providerId="ADAL" clId="{633EF623-E91F-4622-BBF0-FB36185AE426}" dt="2023-06-23T15:52:34.289" v="8937" actId="20577"/>
          <ac:spMkLst>
            <pc:docMk/>
            <pc:sldMk cId="2484009704" sldId="685"/>
            <ac:spMk id="3" creationId="{DAE8B1BA-B43F-4960-BE44-30352B2B0268}"/>
          </ac:spMkLst>
        </pc:spChg>
      </pc:sldChg>
      <pc:sldChg chg="add">
        <pc:chgData name="Spiegelberg, Marlee" userId="9ef7f090-7909-40bf-a3fd-1c02dc9c6fb7" providerId="ADAL" clId="{633EF623-E91F-4622-BBF0-FB36185AE426}" dt="2023-06-23T15:52:37.992" v="8938"/>
        <pc:sldMkLst>
          <pc:docMk/>
          <pc:sldMk cId="3548552452" sldId="686"/>
        </pc:sldMkLst>
      </pc:sldChg>
      <pc:sldChg chg="modSp add mod ord">
        <pc:chgData name="Spiegelberg, Marlee" userId="9ef7f090-7909-40bf-a3fd-1c02dc9c6fb7" providerId="ADAL" clId="{633EF623-E91F-4622-BBF0-FB36185AE426}" dt="2023-06-23T15:53:35.387" v="9005" actId="20577"/>
        <pc:sldMkLst>
          <pc:docMk/>
          <pc:sldMk cId="759317047" sldId="687"/>
        </pc:sldMkLst>
        <pc:spChg chg="mod">
          <ac:chgData name="Spiegelberg, Marlee" userId="9ef7f090-7909-40bf-a3fd-1c02dc9c6fb7" providerId="ADAL" clId="{633EF623-E91F-4622-BBF0-FB36185AE426}" dt="2023-06-23T15:53:35.387" v="9005" actId="20577"/>
          <ac:spMkLst>
            <pc:docMk/>
            <pc:sldMk cId="759317047" sldId="687"/>
            <ac:spMk id="3" creationId="{DAE8B1BA-B43F-4960-BE44-30352B2B0268}"/>
          </ac:spMkLst>
        </pc:spChg>
      </pc:sldChg>
      <pc:sldChg chg="modSp add mod ord">
        <pc:chgData name="Spiegelberg, Marlee" userId="9ef7f090-7909-40bf-a3fd-1c02dc9c6fb7" providerId="ADAL" clId="{633EF623-E91F-4622-BBF0-FB36185AE426}" dt="2023-06-23T15:57:23.740" v="9065"/>
        <pc:sldMkLst>
          <pc:docMk/>
          <pc:sldMk cId="1870846613" sldId="688"/>
        </pc:sldMkLst>
        <pc:spChg chg="mod">
          <ac:chgData name="Spiegelberg, Marlee" userId="9ef7f090-7909-40bf-a3fd-1c02dc9c6fb7" providerId="ADAL" clId="{633EF623-E91F-4622-BBF0-FB36185AE426}" dt="2023-06-23T15:57:18.729" v="9063" actId="313"/>
          <ac:spMkLst>
            <pc:docMk/>
            <pc:sldMk cId="1870846613" sldId="688"/>
            <ac:spMk id="3" creationId="{DAE8B1BA-B43F-4960-BE44-30352B2B0268}"/>
          </ac:spMkLst>
        </pc:spChg>
      </pc:sldChg>
      <pc:sldChg chg="modSp add mod">
        <pc:chgData name="Spiegelberg, Marlee" userId="9ef7f090-7909-40bf-a3fd-1c02dc9c6fb7" providerId="ADAL" clId="{633EF623-E91F-4622-BBF0-FB36185AE426}" dt="2023-06-23T16:49:18.266" v="10149" actId="20577"/>
        <pc:sldMkLst>
          <pc:docMk/>
          <pc:sldMk cId="727741642" sldId="689"/>
        </pc:sldMkLst>
        <pc:spChg chg="mod">
          <ac:chgData name="Spiegelberg, Marlee" userId="9ef7f090-7909-40bf-a3fd-1c02dc9c6fb7" providerId="ADAL" clId="{633EF623-E91F-4622-BBF0-FB36185AE426}" dt="2023-06-23T16:49:18.266" v="10149" actId="20577"/>
          <ac:spMkLst>
            <pc:docMk/>
            <pc:sldMk cId="727741642" sldId="689"/>
            <ac:spMk id="3" creationId="{AFFA6FF6-481E-40C9-B61B-E6AE54AE7265}"/>
          </ac:spMkLst>
        </pc:spChg>
      </pc:sldChg>
      <pc:sldChg chg="addSp delSp modSp add mod">
        <pc:chgData name="Spiegelberg, Marlee" userId="9ef7f090-7909-40bf-a3fd-1c02dc9c6fb7" providerId="ADAL" clId="{633EF623-E91F-4622-BBF0-FB36185AE426}" dt="2023-06-23T16:46:42.667" v="10007" actId="33524"/>
        <pc:sldMkLst>
          <pc:docMk/>
          <pc:sldMk cId="448552989" sldId="690"/>
        </pc:sldMkLst>
        <pc:spChg chg="mod">
          <ac:chgData name="Spiegelberg, Marlee" userId="9ef7f090-7909-40bf-a3fd-1c02dc9c6fb7" providerId="ADAL" clId="{633EF623-E91F-4622-BBF0-FB36185AE426}" dt="2023-06-23T16:46:42.667" v="10007" actId="33524"/>
          <ac:spMkLst>
            <pc:docMk/>
            <pc:sldMk cId="448552989" sldId="690"/>
            <ac:spMk id="3" creationId="{AFFA6FF6-481E-40C9-B61B-E6AE54AE7265}"/>
          </ac:spMkLst>
        </pc:spChg>
        <pc:spChg chg="add del">
          <ac:chgData name="Spiegelberg, Marlee" userId="9ef7f090-7909-40bf-a3fd-1c02dc9c6fb7" providerId="ADAL" clId="{633EF623-E91F-4622-BBF0-FB36185AE426}" dt="2023-06-23T16:46:13.481" v="9992" actId="478"/>
          <ac:spMkLst>
            <pc:docMk/>
            <pc:sldMk cId="448552989" sldId="690"/>
            <ac:spMk id="7" creationId="{B8A3F515-B0B1-D38E-0C7D-A882364945D3}"/>
          </ac:spMkLst>
        </pc:spChg>
        <pc:spChg chg="add mod">
          <ac:chgData name="Spiegelberg, Marlee" userId="9ef7f090-7909-40bf-a3fd-1c02dc9c6fb7" providerId="ADAL" clId="{633EF623-E91F-4622-BBF0-FB36185AE426}" dt="2023-06-23T16:46:28.299" v="10002" actId="404"/>
          <ac:spMkLst>
            <pc:docMk/>
            <pc:sldMk cId="448552989" sldId="690"/>
            <ac:spMk id="10" creationId="{9B16D66D-D43A-CE6F-3164-684F729A6746}"/>
          </ac:spMkLst>
        </pc:spChg>
        <pc:picChg chg="add del mod modCrop">
          <ac:chgData name="Spiegelberg, Marlee" userId="9ef7f090-7909-40bf-a3fd-1c02dc9c6fb7" providerId="ADAL" clId="{633EF623-E91F-4622-BBF0-FB36185AE426}" dt="2023-06-23T16:46:10.848" v="9991" actId="478"/>
          <ac:picMkLst>
            <pc:docMk/>
            <pc:sldMk cId="448552989" sldId="690"/>
            <ac:picMk id="5" creationId="{596AFB9E-A1DE-CEC6-F876-B13E5B733D3E}"/>
          </ac:picMkLst>
        </pc:picChg>
        <pc:picChg chg="add mod">
          <ac:chgData name="Spiegelberg, Marlee" userId="9ef7f090-7909-40bf-a3fd-1c02dc9c6fb7" providerId="ADAL" clId="{633EF623-E91F-4622-BBF0-FB36185AE426}" dt="2023-06-23T16:46:15.704" v="9994" actId="1076"/>
          <ac:picMkLst>
            <pc:docMk/>
            <pc:sldMk cId="448552989" sldId="690"/>
            <ac:picMk id="8" creationId="{454D7816-7CFE-4608-F8C2-355B1DCF5C24}"/>
          </ac:picMkLst>
        </pc:picChg>
        <pc:picChg chg="add mod">
          <ac:chgData name="Spiegelberg, Marlee" userId="9ef7f090-7909-40bf-a3fd-1c02dc9c6fb7" providerId="ADAL" clId="{633EF623-E91F-4622-BBF0-FB36185AE426}" dt="2023-06-23T16:46:15.704" v="9994" actId="1076"/>
          <ac:picMkLst>
            <pc:docMk/>
            <pc:sldMk cId="448552989" sldId="690"/>
            <ac:picMk id="9" creationId="{19A75239-E722-4CE3-20E7-0C9E3E92BDF3}"/>
          </ac:picMkLst>
        </pc:picChg>
      </pc:sldChg>
      <pc:sldChg chg="addSp delSp modSp add del mod">
        <pc:chgData name="Spiegelberg, Marlee" userId="9ef7f090-7909-40bf-a3fd-1c02dc9c6fb7" providerId="ADAL" clId="{633EF623-E91F-4622-BBF0-FB36185AE426}" dt="2023-06-23T16:46:21.656" v="9998" actId="47"/>
        <pc:sldMkLst>
          <pc:docMk/>
          <pc:sldMk cId="3415179411" sldId="691"/>
        </pc:sldMkLst>
        <pc:spChg chg="del">
          <ac:chgData name="Spiegelberg, Marlee" userId="9ef7f090-7909-40bf-a3fd-1c02dc9c6fb7" providerId="ADAL" clId="{633EF623-E91F-4622-BBF0-FB36185AE426}" dt="2023-06-23T16:44:49.156" v="9968" actId="478"/>
          <ac:spMkLst>
            <pc:docMk/>
            <pc:sldMk cId="3415179411" sldId="691"/>
            <ac:spMk id="3" creationId="{AFFA6FF6-481E-40C9-B61B-E6AE54AE7265}"/>
          </ac:spMkLst>
        </pc:spChg>
        <pc:spChg chg="add del mod">
          <ac:chgData name="Spiegelberg, Marlee" userId="9ef7f090-7909-40bf-a3fd-1c02dc9c6fb7" providerId="ADAL" clId="{633EF623-E91F-4622-BBF0-FB36185AE426}" dt="2023-06-23T16:44:50.417" v="9969" actId="478"/>
          <ac:spMkLst>
            <pc:docMk/>
            <pc:sldMk cId="3415179411" sldId="691"/>
            <ac:spMk id="6" creationId="{901DCD71-D7EC-6C1C-FCCE-696B627D090F}"/>
          </ac:spMkLst>
        </pc:spChg>
        <pc:spChg chg="del mod">
          <ac:chgData name="Spiegelberg, Marlee" userId="9ef7f090-7909-40bf-a3fd-1c02dc9c6fb7" providerId="ADAL" clId="{633EF623-E91F-4622-BBF0-FB36185AE426}" dt="2023-06-23T16:46:20.618" v="9997" actId="21"/>
          <ac:spMkLst>
            <pc:docMk/>
            <pc:sldMk cId="3415179411" sldId="691"/>
            <ac:spMk id="7" creationId="{B8A3F515-B0B1-D38E-0C7D-A882364945D3}"/>
          </ac:spMkLst>
        </pc:spChg>
        <pc:picChg chg="del">
          <ac:chgData name="Spiegelberg, Marlee" userId="9ef7f090-7909-40bf-a3fd-1c02dc9c6fb7" providerId="ADAL" clId="{633EF623-E91F-4622-BBF0-FB36185AE426}" dt="2023-06-23T16:44:47.331" v="9967" actId="478"/>
          <ac:picMkLst>
            <pc:docMk/>
            <pc:sldMk cId="3415179411" sldId="691"/>
            <ac:picMk id="5" creationId="{596AFB9E-A1DE-CEC6-F876-B13E5B733D3E}"/>
          </ac:picMkLst>
        </pc:picChg>
        <pc:picChg chg="add mod">
          <ac:chgData name="Spiegelberg, Marlee" userId="9ef7f090-7909-40bf-a3fd-1c02dc9c6fb7" providerId="ADAL" clId="{633EF623-E91F-4622-BBF0-FB36185AE426}" dt="2023-06-23T16:45:07.321" v="9974" actId="14100"/>
          <ac:picMkLst>
            <pc:docMk/>
            <pc:sldMk cId="3415179411" sldId="691"/>
            <ac:picMk id="9" creationId="{C65C000F-1A50-6BBD-7C5B-B12F52A3A6ED}"/>
          </ac:picMkLst>
        </pc:picChg>
        <pc:picChg chg="add del mod modCrop">
          <ac:chgData name="Spiegelberg, Marlee" userId="9ef7f090-7909-40bf-a3fd-1c02dc9c6fb7" providerId="ADAL" clId="{633EF623-E91F-4622-BBF0-FB36185AE426}" dt="2023-06-23T16:46:05.673" v="9989" actId="478"/>
          <ac:picMkLst>
            <pc:docMk/>
            <pc:sldMk cId="3415179411" sldId="691"/>
            <ac:picMk id="11" creationId="{CDBC8143-0F93-64DB-A783-9D2062A75FF5}"/>
          </ac:picMkLst>
        </pc:picChg>
        <pc:picChg chg="add mod modCrop">
          <ac:chgData name="Spiegelberg, Marlee" userId="9ef7f090-7909-40bf-a3fd-1c02dc9c6fb7" providerId="ADAL" clId="{633EF623-E91F-4622-BBF0-FB36185AE426}" dt="2023-06-23T16:46:08.080" v="9990" actId="1076"/>
          <ac:picMkLst>
            <pc:docMk/>
            <pc:sldMk cId="3415179411" sldId="691"/>
            <ac:picMk id="12" creationId="{33291821-FE23-3904-3D08-0762C3383C0D}"/>
          </ac:picMkLst>
        </pc:picChg>
      </pc:sldChg>
      <pc:sldChg chg="addSp delSp modSp add mod">
        <pc:chgData name="Spiegelberg, Marlee" userId="9ef7f090-7909-40bf-a3fd-1c02dc9c6fb7" providerId="ADAL" clId="{633EF623-E91F-4622-BBF0-FB36185AE426}" dt="2023-06-23T17:05:36.834" v="10518" actId="27636"/>
        <pc:sldMkLst>
          <pc:docMk/>
          <pc:sldMk cId="3967395769" sldId="691"/>
        </pc:sldMkLst>
        <pc:spChg chg="mod">
          <ac:chgData name="Spiegelberg, Marlee" userId="9ef7f090-7909-40bf-a3fd-1c02dc9c6fb7" providerId="ADAL" clId="{633EF623-E91F-4622-BBF0-FB36185AE426}" dt="2023-06-23T16:50:08.147" v="10176" actId="313"/>
          <ac:spMkLst>
            <pc:docMk/>
            <pc:sldMk cId="3967395769" sldId="691"/>
            <ac:spMk id="2" creationId="{9C75BCD4-A29F-4A45-A41E-A44E1CEC8335}"/>
          </ac:spMkLst>
        </pc:spChg>
        <pc:spChg chg="mod">
          <ac:chgData name="Spiegelberg, Marlee" userId="9ef7f090-7909-40bf-a3fd-1c02dc9c6fb7" providerId="ADAL" clId="{633EF623-E91F-4622-BBF0-FB36185AE426}" dt="2023-06-23T17:05:36.834" v="10518" actId="27636"/>
          <ac:spMkLst>
            <pc:docMk/>
            <pc:sldMk cId="3967395769" sldId="691"/>
            <ac:spMk id="3" creationId="{AFFA6FF6-481E-40C9-B61B-E6AE54AE7265}"/>
          </ac:spMkLst>
        </pc:spChg>
        <pc:picChg chg="add mod">
          <ac:chgData name="Spiegelberg, Marlee" userId="9ef7f090-7909-40bf-a3fd-1c02dc9c6fb7" providerId="ADAL" clId="{633EF623-E91F-4622-BBF0-FB36185AE426}" dt="2023-06-23T17:01:57.752" v="10479" actId="1076"/>
          <ac:picMkLst>
            <pc:docMk/>
            <pc:sldMk cId="3967395769" sldId="691"/>
            <ac:picMk id="4" creationId="{0BA2C9CA-3FD0-D2E5-8437-D657B4CA56CD}"/>
          </ac:picMkLst>
        </pc:picChg>
        <pc:picChg chg="del">
          <ac:chgData name="Spiegelberg, Marlee" userId="9ef7f090-7909-40bf-a3fd-1c02dc9c6fb7" providerId="ADAL" clId="{633EF623-E91F-4622-BBF0-FB36185AE426}" dt="2023-06-23T16:49:56.826" v="10151" actId="478"/>
          <ac:picMkLst>
            <pc:docMk/>
            <pc:sldMk cId="3967395769" sldId="691"/>
            <ac:picMk id="7" creationId="{8BB960A7-C802-01E5-6BBC-0E5673DA7F6F}"/>
          </ac:picMkLst>
        </pc:picChg>
        <pc:picChg chg="add del mod">
          <ac:chgData name="Spiegelberg, Marlee" userId="9ef7f090-7909-40bf-a3fd-1c02dc9c6fb7" providerId="ADAL" clId="{633EF623-E91F-4622-BBF0-FB36185AE426}" dt="2023-06-23T17:01:51.579" v="10473" actId="478"/>
          <ac:picMkLst>
            <pc:docMk/>
            <pc:sldMk cId="3967395769" sldId="691"/>
            <ac:picMk id="3074" creationId="{60F4786D-A038-34DC-E347-D84EF06DA193}"/>
          </ac:picMkLst>
        </pc:picChg>
      </pc:sldChg>
      <pc:sldChg chg="addSp delSp modSp add mod">
        <pc:chgData name="Spiegelberg, Marlee" userId="9ef7f090-7909-40bf-a3fd-1c02dc9c6fb7" providerId="ADAL" clId="{633EF623-E91F-4622-BBF0-FB36185AE426}" dt="2023-06-23T17:01:49.309" v="10472" actId="21"/>
        <pc:sldMkLst>
          <pc:docMk/>
          <pc:sldMk cId="4041139692" sldId="692"/>
        </pc:sldMkLst>
        <pc:spChg chg="mod">
          <ac:chgData name="Spiegelberg, Marlee" userId="9ef7f090-7909-40bf-a3fd-1c02dc9c6fb7" providerId="ADAL" clId="{633EF623-E91F-4622-BBF0-FB36185AE426}" dt="2023-06-23T17:00:18.446" v="10459" actId="1076"/>
          <ac:spMkLst>
            <pc:docMk/>
            <pc:sldMk cId="4041139692" sldId="692"/>
            <ac:spMk id="3" creationId="{AFFA6FF6-481E-40C9-B61B-E6AE54AE7265}"/>
          </ac:spMkLst>
        </pc:spChg>
        <pc:picChg chg="add del mod">
          <ac:chgData name="Spiegelberg, Marlee" userId="9ef7f090-7909-40bf-a3fd-1c02dc9c6fb7" providerId="ADAL" clId="{633EF623-E91F-4622-BBF0-FB36185AE426}" dt="2023-06-23T17:01:49.309" v="10472" actId="21"/>
          <ac:picMkLst>
            <pc:docMk/>
            <pc:sldMk cId="4041139692" sldId="692"/>
            <ac:picMk id="5" creationId="{C09CE20C-A708-C011-D7F4-04CB2851E1A0}"/>
          </ac:picMkLst>
        </pc:picChg>
        <pc:picChg chg="add mod">
          <ac:chgData name="Spiegelberg, Marlee" userId="9ef7f090-7909-40bf-a3fd-1c02dc9c6fb7" providerId="ADAL" clId="{633EF623-E91F-4622-BBF0-FB36185AE426}" dt="2023-06-23T17:01:48.780" v="10471" actId="1076"/>
          <ac:picMkLst>
            <pc:docMk/>
            <pc:sldMk cId="4041139692" sldId="692"/>
            <ac:picMk id="6" creationId="{FB743003-AF82-F581-66FE-343FE92D367A}"/>
          </ac:picMkLst>
        </pc:picChg>
        <pc:picChg chg="add del">
          <ac:chgData name="Spiegelberg, Marlee" userId="9ef7f090-7909-40bf-a3fd-1c02dc9c6fb7" providerId="ADAL" clId="{633EF623-E91F-4622-BBF0-FB36185AE426}" dt="2023-06-23T17:01:32.723" v="10461" actId="478"/>
          <ac:picMkLst>
            <pc:docMk/>
            <pc:sldMk cId="4041139692" sldId="692"/>
            <ac:picMk id="4098" creationId="{333531FC-D00F-1508-D613-C245EB7C291E}"/>
          </ac:picMkLst>
        </pc:picChg>
      </pc:sldChg>
      <pc:sldChg chg="addSp delSp modSp add mod">
        <pc:chgData name="Spiegelberg, Marlee" userId="9ef7f090-7909-40bf-a3fd-1c02dc9c6fb7" providerId="ADAL" clId="{633EF623-E91F-4622-BBF0-FB36185AE426}" dt="2023-06-23T17:12:04.213" v="10698" actId="1076"/>
        <pc:sldMkLst>
          <pc:docMk/>
          <pc:sldMk cId="710333449" sldId="693"/>
        </pc:sldMkLst>
        <pc:spChg chg="mod">
          <ac:chgData name="Spiegelberg, Marlee" userId="9ef7f090-7909-40bf-a3fd-1c02dc9c6fb7" providerId="ADAL" clId="{633EF623-E91F-4622-BBF0-FB36185AE426}" dt="2023-06-23T17:08:09.838" v="10600" actId="14100"/>
          <ac:spMkLst>
            <pc:docMk/>
            <pc:sldMk cId="710333449" sldId="693"/>
            <ac:spMk id="3" creationId="{AFFA6FF6-481E-40C9-B61B-E6AE54AE7265}"/>
          </ac:spMkLst>
        </pc:spChg>
        <pc:picChg chg="del">
          <ac:chgData name="Spiegelberg, Marlee" userId="9ef7f090-7909-40bf-a3fd-1c02dc9c6fb7" providerId="ADAL" clId="{633EF623-E91F-4622-BBF0-FB36185AE426}" dt="2023-06-23T17:06:44.615" v="10581" actId="478"/>
          <ac:picMkLst>
            <pc:docMk/>
            <pc:sldMk cId="710333449" sldId="693"/>
            <ac:picMk id="4" creationId="{0BA2C9CA-3FD0-D2E5-8437-D657B4CA56CD}"/>
          </ac:picMkLst>
        </pc:picChg>
        <pc:picChg chg="add mod">
          <ac:chgData name="Spiegelberg, Marlee" userId="9ef7f090-7909-40bf-a3fd-1c02dc9c6fb7" providerId="ADAL" clId="{633EF623-E91F-4622-BBF0-FB36185AE426}" dt="2023-06-23T17:11:42.126" v="10691" actId="1076"/>
          <ac:picMkLst>
            <pc:docMk/>
            <pc:sldMk cId="710333449" sldId="693"/>
            <ac:picMk id="5" creationId="{0EA8C549-EAC2-2A6A-FFEF-03A93097C34F}"/>
          </ac:picMkLst>
        </pc:picChg>
        <pc:picChg chg="add mod">
          <ac:chgData name="Spiegelberg, Marlee" userId="9ef7f090-7909-40bf-a3fd-1c02dc9c6fb7" providerId="ADAL" clId="{633EF623-E91F-4622-BBF0-FB36185AE426}" dt="2023-06-23T17:11:47.590" v="10695" actId="1076"/>
          <ac:picMkLst>
            <pc:docMk/>
            <pc:sldMk cId="710333449" sldId="693"/>
            <ac:picMk id="6" creationId="{F13B0A51-2818-8340-10D3-229AF3997398}"/>
          </ac:picMkLst>
        </pc:picChg>
        <pc:picChg chg="add mod ord">
          <ac:chgData name="Spiegelberg, Marlee" userId="9ef7f090-7909-40bf-a3fd-1c02dc9c6fb7" providerId="ADAL" clId="{633EF623-E91F-4622-BBF0-FB36185AE426}" dt="2023-06-23T17:12:04.213" v="10698" actId="1076"/>
          <ac:picMkLst>
            <pc:docMk/>
            <pc:sldMk cId="710333449" sldId="693"/>
            <ac:picMk id="8" creationId="{5D55634E-A31D-8867-EE42-58AA8512A442}"/>
          </ac:picMkLst>
        </pc:picChg>
        <pc:picChg chg="add del mod">
          <ac:chgData name="Spiegelberg, Marlee" userId="9ef7f090-7909-40bf-a3fd-1c02dc9c6fb7" providerId="ADAL" clId="{633EF623-E91F-4622-BBF0-FB36185AE426}" dt="2023-06-23T17:10:04.202" v="10671" actId="21"/>
          <ac:picMkLst>
            <pc:docMk/>
            <pc:sldMk cId="710333449" sldId="693"/>
            <ac:picMk id="6146" creationId="{C4AE32EC-D5C3-5A65-4D4A-C5225E209271}"/>
          </ac:picMkLst>
        </pc:picChg>
      </pc:sldChg>
      <pc:sldChg chg="addSp delSp modSp add mod">
        <pc:chgData name="Spiegelberg, Marlee" userId="9ef7f090-7909-40bf-a3fd-1c02dc9c6fb7" providerId="ADAL" clId="{633EF623-E91F-4622-BBF0-FB36185AE426}" dt="2023-06-23T17:10:08.501" v="10674" actId="1076"/>
        <pc:sldMkLst>
          <pc:docMk/>
          <pc:sldMk cId="2909735788" sldId="694"/>
        </pc:sldMkLst>
        <pc:spChg chg="mod">
          <ac:chgData name="Spiegelberg, Marlee" userId="9ef7f090-7909-40bf-a3fd-1c02dc9c6fb7" providerId="ADAL" clId="{633EF623-E91F-4622-BBF0-FB36185AE426}" dt="2023-06-23T17:09:17.388" v="10664" actId="14100"/>
          <ac:spMkLst>
            <pc:docMk/>
            <pc:sldMk cId="2909735788" sldId="694"/>
            <ac:spMk id="3" creationId="{AFFA6FF6-481E-40C9-B61B-E6AE54AE7265}"/>
          </ac:spMkLst>
        </pc:spChg>
        <pc:picChg chg="add mod">
          <ac:chgData name="Spiegelberg, Marlee" userId="9ef7f090-7909-40bf-a3fd-1c02dc9c6fb7" providerId="ADAL" clId="{633EF623-E91F-4622-BBF0-FB36185AE426}" dt="2023-06-23T17:10:08.501" v="10674" actId="1076"/>
          <ac:picMkLst>
            <pc:docMk/>
            <pc:sldMk cId="2909735788" sldId="694"/>
            <ac:picMk id="4" creationId="{5127ED37-4703-3CB0-AE5E-F73A1CF4C303}"/>
          </ac:picMkLst>
        </pc:picChg>
        <pc:picChg chg="del">
          <ac:chgData name="Spiegelberg, Marlee" userId="9ef7f090-7909-40bf-a3fd-1c02dc9c6fb7" providerId="ADAL" clId="{633EF623-E91F-4622-BBF0-FB36185AE426}" dt="2023-06-23T17:09:14.804" v="10663" actId="478"/>
          <ac:picMkLst>
            <pc:docMk/>
            <pc:sldMk cId="2909735788" sldId="694"/>
            <ac:picMk id="6" creationId="{FB743003-AF82-F581-66FE-343FE92D367A}"/>
          </ac:picMkLst>
        </pc:picChg>
        <pc:picChg chg="add del mod">
          <ac:chgData name="Spiegelberg, Marlee" userId="9ef7f090-7909-40bf-a3fd-1c02dc9c6fb7" providerId="ADAL" clId="{633EF623-E91F-4622-BBF0-FB36185AE426}" dt="2023-06-23T17:09:58.982" v="10668" actId="21"/>
          <ac:picMkLst>
            <pc:docMk/>
            <pc:sldMk cId="2909735788" sldId="694"/>
            <ac:picMk id="5122" creationId="{62FC7FC1-9083-1C56-2247-9002FA7497BF}"/>
          </ac:picMkLst>
        </pc:picChg>
      </pc:sldChg>
      <pc:sldChg chg="modSp add mod">
        <pc:chgData name="Spiegelberg, Marlee" userId="9ef7f090-7909-40bf-a3fd-1c02dc9c6fb7" providerId="ADAL" clId="{633EF623-E91F-4622-BBF0-FB36185AE426}" dt="2023-06-28T16:16:12.048" v="11143" actId="20577"/>
        <pc:sldMkLst>
          <pc:docMk/>
          <pc:sldMk cId="3378104066" sldId="695"/>
        </pc:sldMkLst>
        <pc:spChg chg="mod">
          <ac:chgData name="Spiegelberg, Marlee" userId="9ef7f090-7909-40bf-a3fd-1c02dc9c6fb7" providerId="ADAL" clId="{633EF623-E91F-4622-BBF0-FB36185AE426}" dt="2023-06-28T16:12:20.810" v="11040" actId="20577"/>
          <ac:spMkLst>
            <pc:docMk/>
            <pc:sldMk cId="3378104066" sldId="695"/>
            <ac:spMk id="2" creationId="{22E96B16-8A3B-4107-8589-4365CB9A8E66}"/>
          </ac:spMkLst>
        </pc:spChg>
        <pc:spChg chg="mod">
          <ac:chgData name="Spiegelberg, Marlee" userId="9ef7f090-7909-40bf-a3fd-1c02dc9c6fb7" providerId="ADAL" clId="{633EF623-E91F-4622-BBF0-FB36185AE426}" dt="2023-06-28T16:16:12.048" v="11143" actId="20577"/>
          <ac:spMkLst>
            <pc:docMk/>
            <pc:sldMk cId="3378104066" sldId="695"/>
            <ac:spMk id="3" creationId="{1D932B93-220C-3BA4-AAC0-C61DB48513F8}"/>
          </ac:spMkLst>
        </pc:spChg>
        <pc:spChg chg="mod">
          <ac:chgData name="Spiegelberg, Marlee" userId="9ef7f090-7909-40bf-a3fd-1c02dc9c6fb7" providerId="ADAL" clId="{633EF623-E91F-4622-BBF0-FB36185AE426}" dt="2023-06-28T16:14:54.854" v="11103" actId="1076"/>
          <ac:spMkLst>
            <pc:docMk/>
            <pc:sldMk cId="3378104066" sldId="695"/>
            <ac:spMk id="9" creationId="{962F9CAF-3B19-46DF-8578-7AEA7E3AB2BB}"/>
          </ac:spMkLst>
        </pc:spChg>
        <pc:picChg chg="mod">
          <ac:chgData name="Spiegelberg, Marlee" userId="9ef7f090-7909-40bf-a3fd-1c02dc9c6fb7" providerId="ADAL" clId="{633EF623-E91F-4622-BBF0-FB36185AE426}" dt="2023-06-28T16:14:51.963" v="11102" actId="1076"/>
          <ac:picMkLst>
            <pc:docMk/>
            <pc:sldMk cId="3378104066" sldId="695"/>
            <ac:picMk id="8" creationId="{767A58C4-B9F4-4C54-8F56-6653A42FD8AA}"/>
          </ac:picMkLst>
        </pc:picChg>
        <pc:picChg chg="mod">
          <ac:chgData name="Spiegelberg, Marlee" userId="9ef7f090-7909-40bf-a3fd-1c02dc9c6fb7" providerId="ADAL" clId="{633EF623-E91F-4622-BBF0-FB36185AE426}" dt="2023-06-28T16:14:56.870" v="11104" actId="1076"/>
          <ac:picMkLst>
            <pc:docMk/>
            <pc:sldMk cId="3378104066" sldId="695"/>
            <ac:picMk id="10" creationId="{B21B3412-95CC-4B9A-B28E-99BA90E80570}"/>
          </ac:picMkLst>
        </pc:picChg>
      </pc:sldChg>
    </pc:docChg>
  </pc:docChgLst>
  <pc:docChgLst>
    <pc:chgData name="Spiegelberg, Marlee" userId="9ef7f090-7909-40bf-a3fd-1c02dc9c6fb7" providerId="ADAL" clId="{34EF611A-4C94-4EFF-A20B-673D9647E8C4}"/>
    <pc:docChg chg="undo custSel addSld delSld modSld sldOrd modSection">
      <pc:chgData name="Spiegelberg, Marlee" userId="9ef7f090-7909-40bf-a3fd-1c02dc9c6fb7" providerId="ADAL" clId="{34EF611A-4C94-4EFF-A20B-673D9647E8C4}" dt="2022-11-29T21:23:25.222" v="848" actId="47"/>
      <pc:docMkLst>
        <pc:docMk/>
      </pc:docMkLst>
      <pc:sldChg chg="addSp modSp mod ord">
        <pc:chgData name="Spiegelberg, Marlee" userId="9ef7f090-7909-40bf-a3fd-1c02dc9c6fb7" providerId="ADAL" clId="{34EF611A-4C94-4EFF-A20B-673D9647E8C4}" dt="2022-11-29T21:16:18.181" v="601" actId="1076"/>
        <pc:sldMkLst>
          <pc:docMk/>
          <pc:sldMk cId="3366088543" sldId="258"/>
        </pc:sldMkLst>
        <pc:spChg chg="mod">
          <ac:chgData name="Spiegelberg, Marlee" userId="9ef7f090-7909-40bf-a3fd-1c02dc9c6fb7" providerId="ADAL" clId="{34EF611A-4C94-4EFF-A20B-673D9647E8C4}" dt="2022-11-29T21:16:14.728" v="598" actId="1076"/>
          <ac:spMkLst>
            <pc:docMk/>
            <pc:sldMk cId="3366088543" sldId="258"/>
            <ac:spMk id="3" creationId="{3DD504C7-B43D-4E1E-B547-E881AE37640E}"/>
          </ac:spMkLst>
        </pc:spChg>
        <pc:picChg chg="add mod">
          <ac:chgData name="Spiegelberg, Marlee" userId="9ef7f090-7909-40bf-a3fd-1c02dc9c6fb7" providerId="ADAL" clId="{34EF611A-4C94-4EFF-A20B-673D9647E8C4}" dt="2022-11-29T21:16:18.181" v="601" actId="1076"/>
          <ac:picMkLst>
            <pc:docMk/>
            <pc:sldMk cId="3366088543" sldId="258"/>
            <ac:picMk id="1026" creationId="{66B05070-AC98-487D-31BC-92653AA27ED4}"/>
          </ac:picMkLst>
        </pc:picChg>
      </pc:sldChg>
      <pc:sldChg chg="delSp modSp mod ord">
        <pc:chgData name="Spiegelberg, Marlee" userId="9ef7f090-7909-40bf-a3fd-1c02dc9c6fb7" providerId="ADAL" clId="{34EF611A-4C94-4EFF-A20B-673D9647E8C4}" dt="2022-11-29T21:17:35.423" v="693" actId="5793"/>
        <pc:sldMkLst>
          <pc:docMk/>
          <pc:sldMk cId="1977597130" sldId="259"/>
        </pc:sldMkLst>
        <pc:spChg chg="mod">
          <ac:chgData name="Spiegelberg, Marlee" userId="9ef7f090-7909-40bf-a3fd-1c02dc9c6fb7" providerId="ADAL" clId="{34EF611A-4C94-4EFF-A20B-673D9647E8C4}" dt="2022-11-29T21:17:35.423" v="693" actId="5793"/>
          <ac:spMkLst>
            <pc:docMk/>
            <pc:sldMk cId="1977597130" sldId="259"/>
            <ac:spMk id="3" creationId="{018442C6-97A1-4742-9C71-CDD8C1E17C65}"/>
          </ac:spMkLst>
        </pc:spChg>
        <pc:spChg chg="del mod">
          <ac:chgData name="Spiegelberg, Marlee" userId="9ef7f090-7909-40bf-a3fd-1c02dc9c6fb7" providerId="ADAL" clId="{34EF611A-4C94-4EFF-A20B-673D9647E8C4}" dt="2022-11-29T21:17:07.052" v="670"/>
          <ac:spMkLst>
            <pc:docMk/>
            <pc:sldMk cId="1977597130" sldId="259"/>
            <ac:spMk id="6" creationId="{08E41B81-DA94-4F1B-8420-1C5C583306DF}"/>
          </ac:spMkLst>
        </pc:spChg>
        <pc:picChg chg="mod">
          <ac:chgData name="Spiegelberg, Marlee" userId="9ef7f090-7909-40bf-a3fd-1c02dc9c6fb7" providerId="ADAL" clId="{34EF611A-4C94-4EFF-A20B-673D9647E8C4}" dt="2022-11-29T21:17:29.653" v="681" actId="1076"/>
          <ac:picMkLst>
            <pc:docMk/>
            <pc:sldMk cId="1977597130" sldId="259"/>
            <ac:picMk id="4" creationId="{56F59F27-7D95-47EA-954D-B19EC75DB3D1}"/>
          </ac:picMkLst>
        </pc:picChg>
      </pc:sldChg>
      <pc:sldChg chg="addSp modSp mod ord">
        <pc:chgData name="Spiegelberg, Marlee" userId="9ef7f090-7909-40bf-a3fd-1c02dc9c6fb7" providerId="ADAL" clId="{34EF611A-4C94-4EFF-A20B-673D9647E8C4}" dt="2022-11-29T21:19:15.990" v="760" actId="1076"/>
        <pc:sldMkLst>
          <pc:docMk/>
          <pc:sldMk cId="3396808355" sldId="260"/>
        </pc:sldMkLst>
        <pc:spChg chg="mod">
          <ac:chgData name="Spiegelberg, Marlee" userId="9ef7f090-7909-40bf-a3fd-1c02dc9c6fb7" providerId="ADAL" clId="{34EF611A-4C94-4EFF-A20B-673D9647E8C4}" dt="2022-11-29T21:19:12.933" v="757" actId="14100"/>
          <ac:spMkLst>
            <pc:docMk/>
            <pc:sldMk cId="3396808355" sldId="260"/>
            <ac:spMk id="3" creationId="{55FB79C8-D4C2-4E70-A088-844BA7F88074}"/>
          </ac:spMkLst>
        </pc:spChg>
        <pc:picChg chg="add mod">
          <ac:chgData name="Spiegelberg, Marlee" userId="9ef7f090-7909-40bf-a3fd-1c02dc9c6fb7" providerId="ADAL" clId="{34EF611A-4C94-4EFF-A20B-673D9647E8C4}" dt="2022-11-29T21:19:15.990" v="760" actId="1076"/>
          <ac:picMkLst>
            <pc:docMk/>
            <pc:sldMk cId="3396808355" sldId="260"/>
            <ac:picMk id="5" creationId="{59F12EBA-740A-F572-C71E-BBDDBEE0B656}"/>
          </ac:picMkLst>
        </pc:picChg>
      </pc:sldChg>
      <pc:sldChg chg="ord">
        <pc:chgData name="Spiegelberg, Marlee" userId="9ef7f090-7909-40bf-a3fd-1c02dc9c6fb7" providerId="ADAL" clId="{34EF611A-4C94-4EFF-A20B-673D9647E8C4}" dt="2022-11-29T21:07:09.812" v="155"/>
        <pc:sldMkLst>
          <pc:docMk/>
          <pc:sldMk cId="466306836" sldId="261"/>
        </pc:sldMkLst>
      </pc:sldChg>
      <pc:sldChg chg="del ord">
        <pc:chgData name="Spiegelberg, Marlee" userId="9ef7f090-7909-40bf-a3fd-1c02dc9c6fb7" providerId="ADAL" clId="{34EF611A-4C94-4EFF-A20B-673D9647E8C4}" dt="2022-11-29T21:23:25.222" v="848" actId="47"/>
        <pc:sldMkLst>
          <pc:docMk/>
          <pc:sldMk cId="1330699021" sldId="262"/>
        </pc:sldMkLst>
      </pc:sldChg>
      <pc:sldChg chg="ord">
        <pc:chgData name="Spiegelberg, Marlee" userId="9ef7f090-7909-40bf-a3fd-1c02dc9c6fb7" providerId="ADAL" clId="{34EF611A-4C94-4EFF-A20B-673D9647E8C4}" dt="2022-11-29T21:07:09.812" v="155"/>
        <pc:sldMkLst>
          <pc:docMk/>
          <pc:sldMk cId="3571652462" sldId="263"/>
        </pc:sldMkLst>
      </pc:sldChg>
      <pc:sldChg chg="delSp modSp del mod ord">
        <pc:chgData name="Spiegelberg, Marlee" userId="9ef7f090-7909-40bf-a3fd-1c02dc9c6fb7" providerId="ADAL" clId="{34EF611A-4C94-4EFF-A20B-673D9647E8C4}" dt="2022-11-29T21:09:59.831" v="262" actId="47"/>
        <pc:sldMkLst>
          <pc:docMk/>
          <pc:sldMk cId="2573491167" sldId="266"/>
        </pc:sldMkLst>
        <pc:spChg chg="mod">
          <ac:chgData name="Spiegelberg, Marlee" userId="9ef7f090-7909-40bf-a3fd-1c02dc9c6fb7" providerId="ADAL" clId="{34EF611A-4C94-4EFF-A20B-673D9647E8C4}" dt="2022-11-29T21:09:43.941" v="253" actId="21"/>
          <ac:spMkLst>
            <pc:docMk/>
            <pc:sldMk cId="2573491167" sldId="266"/>
            <ac:spMk id="2" creationId="{1B9062F0-BE25-44FB-8A31-E47C62E976DC}"/>
          </ac:spMkLst>
        </pc:spChg>
        <pc:spChg chg="mod">
          <ac:chgData name="Spiegelberg, Marlee" userId="9ef7f090-7909-40bf-a3fd-1c02dc9c6fb7" providerId="ADAL" clId="{34EF611A-4C94-4EFF-A20B-673D9647E8C4}" dt="2022-11-29T21:09:58.328" v="261" actId="21"/>
          <ac:spMkLst>
            <pc:docMk/>
            <pc:sldMk cId="2573491167" sldId="266"/>
            <ac:spMk id="3" creationId="{9138AED4-0D7C-4175-925E-CE708A8559B6}"/>
          </ac:spMkLst>
        </pc:spChg>
        <pc:picChg chg="del">
          <ac:chgData name="Spiegelberg, Marlee" userId="9ef7f090-7909-40bf-a3fd-1c02dc9c6fb7" providerId="ADAL" clId="{34EF611A-4C94-4EFF-A20B-673D9647E8C4}" dt="2022-11-29T21:09:48.287" v="255" actId="21"/>
          <ac:picMkLst>
            <pc:docMk/>
            <pc:sldMk cId="2573491167" sldId="266"/>
            <ac:picMk id="5" creationId="{78A599F7-A255-4FBD-A6AA-A0A05D5D6D5D}"/>
          </ac:picMkLst>
        </pc:picChg>
      </pc:sldChg>
      <pc:sldChg chg="modSp mod ord">
        <pc:chgData name="Spiegelberg, Marlee" userId="9ef7f090-7909-40bf-a3fd-1c02dc9c6fb7" providerId="ADAL" clId="{34EF611A-4C94-4EFF-A20B-673D9647E8C4}" dt="2022-11-29T21:14:12.446" v="585" actId="27107"/>
        <pc:sldMkLst>
          <pc:docMk/>
          <pc:sldMk cId="731326281" sldId="267"/>
        </pc:sldMkLst>
        <pc:spChg chg="mod">
          <ac:chgData name="Spiegelberg, Marlee" userId="9ef7f090-7909-40bf-a3fd-1c02dc9c6fb7" providerId="ADAL" clId="{34EF611A-4C94-4EFF-A20B-673D9647E8C4}" dt="2022-11-29T21:14:12.446" v="585" actId="27107"/>
          <ac:spMkLst>
            <pc:docMk/>
            <pc:sldMk cId="731326281" sldId="267"/>
            <ac:spMk id="3" creationId="{5A983038-D3A8-4DC2-B223-582A1B16B553}"/>
          </ac:spMkLst>
        </pc:spChg>
        <pc:graphicFrameChg chg="mod modGraphic">
          <ac:chgData name="Spiegelberg, Marlee" userId="9ef7f090-7909-40bf-a3fd-1c02dc9c6fb7" providerId="ADAL" clId="{34EF611A-4C94-4EFF-A20B-673D9647E8C4}" dt="2022-11-29T21:13:03.487" v="427" actId="1076"/>
          <ac:graphicFrameMkLst>
            <pc:docMk/>
            <pc:sldMk cId="731326281" sldId="267"/>
            <ac:graphicFrameMk id="4" creationId="{00807638-CFA2-45FE-9161-9C60912BCB42}"/>
          </ac:graphicFrameMkLst>
        </pc:graphicFrameChg>
      </pc:sldChg>
      <pc:sldChg chg="del ord">
        <pc:chgData name="Spiegelberg, Marlee" userId="9ef7f090-7909-40bf-a3fd-1c02dc9c6fb7" providerId="ADAL" clId="{34EF611A-4C94-4EFF-A20B-673D9647E8C4}" dt="2022-11-29T21:14:28.034" v="586" actId="47"/>
        <pc:sldMkLst>
          <pc:docMk/>
          <pc:sldMk cId="2299543765" sldId="268"/>
        </pc:sldMkLst>
      </pc:sldChg>
      <pc:sldChg chg="modSp mod ord">
        <pc:chgData name="Spiegelberg, Marlee" userId="9ef7f090-7909-40bf-a3fd-1c02dc9c6fb7" providerId="ADAL" clId="{34EF611A-4C94-4EFF-A20B-673D9647E8C4}" dt="2022-11-29T21:21:50.377" v="847" actId="20577"/>
        <pc:sldMkLst>
          <pc:docMk/>
          <pc:sldMk cId="2331208446" sldId="269"/>
        </pc:sldMkLst>
        <pc:spChg chg="mod">
          <ac:chgData name="Spiegelberg, Marlee" userId="9ef7f090-7909-40bf-a3fd-1c02dc9c6fb7" providerId="ADAL" clId="{34EF611A-4C94-4EFF-A20B-673D9647E8C4}" dt="2022-11-29T21:21:50.377" v="847" actId="20577"/>
          <ac:spMkLst>
            <pc:docMk/>
            <pc:sldMk cId="2331208446" sldId="269"/>
            <ac:spMk id="3" creationId="{5A983038-D3A8-4DC2-B223-582A1B16B553}"/>
          </ac:spMkLst>
        </pc:spChg>
        <pc:graphicFrameChg chg="mod modGraphic">
          <ac:chgData name="Spiegelberg, Marlee" userId="9ef7f090-7909-40bf-a3fd-1c02dc9c6fb7" providerId="ADAL" clId="{34EF611A-4C94-4EFF-A20B-673D9647E8C4}" dt="2022-11-29T21:20:30.622" v="816" actId="1076"/>
          <ac:graphicFrameMkLst>
            <pc:docMk/>
            <pc:sldMk cId="2331208446" sldId="269"/>
            <ac:graphicFrameMk id="4" creationId="{00807638-CFA2-45FE-9161-9C60912BCB42}"/>
          </ac:graphicFrameMkLst>
        </pc:graphicFrameChg>
      </pc:sldChg>
      <pc:sldChg chg="delSp modSp del mod ord">
        <pc:chgData name="Spiegelberg, Marlee" userId="9ef7f090-7909-40bf-a3fd-1c02dc9c6fb7" providerId="ADAL" clId="{34EF611A-4C94-4EFF-A20B-673D9647E8C4}" dt="2022-11-29T21:08:26.034" v="197" actId="47"/>
        <pc:sldMkLst>
          <pc:docMk/>
          <pc:sldMk cId="2775677749" sldId="483"/>
        </pc:sldMkLst>
        <pc:spChg chg="del">
          <ac:chgData name="Spiegelberg, Marlee" userId="9ef7f090-7909-40bf-a3fd-1c02dc9c6fb7" providerId="ADAL" clId="{34EF611A-4C94-4EFF-A20B-673D9647E8C4}" dt="2022-11-29T21:08:24.847" v="196" actId="21"/>
          <ac:spMkLst>
            <pc:docMk/>
            <pc:sldMk cId="2775677749" sldId="483"/>
            <ac:spMk id="6" creationId="{550B0B6C-77FA-46C7-A5DF-91051C9A35DD}"/>
          </ac:spMkLst>
        </pc:spChg>
        <pc:spChg chg="del">
          <ac:chgData name="Spiegelberg, Marlee" userId="9ef7f090-7909-40bf-a3fd-1c02dc9c6fb7" providerId="ADAL" clId="{34EF611A-4C94-4EFF-A20B-673D9647E8C4}" dt="2022-11-29T21:08:24.847" v="196" actId="21"/>
          <ac:spMkLst>
            <pc:docMk/>
            <pc:sldMk cId="2775677749" sldId="483"/>
            <ac:spMk id="7" creationId="{436A7C61-18ED-4C5A-A098-87063B617233}"/>
          </ac:spMkLst>
        </pc:spChg>
        <pc:spChg chg="del">
          <ac:chgData name="Spiegelberg, Marlee" userId="9ef7f090-7909-40bf-a3fd-1c02dc9c6fb7" providerId="ADAL" clId="{34EF611A-4C94-4EFF-A20B-673D9647E8C4}" dt="2022-11-29T21:08:24.847" v="196" actId="21"/>
          <ac:spMkLst>
            <pc:docMk/>
            <pc:sldMk cId="2775677749" sldId="483"/>
            <ac:spMk id="8" creationId="{E46932A3-DC3F-4535-8771-678A50F1216B}"/>
          </ac:spMkLst>
        </pc:spChg>
        <pc:spChg chg="del">
          <ac:chgData name="Spiegelberg, Marlee" userId="9ef7f090-7909-40bf-a3fd-1c02dc9c6fb7" providerId="ADAL" clId="{34EF611A-4C94-4EFF-A20B-673D9647E8C4}" dt="2022-11-29T21:08:24.847" v="196" actId="21"/>
          <ac:spMkLst>
            <pc:docMk/>
            <pc:sldMk cId="2775677749" sldId="483"/>
            <ac:spMk id="11" creationId="{8867ED98-B1B9-4F28-A71E-7F6C26085665}"/>
          </ac:spMkLst>
        </pc:spChg>
        <pc:graphicFrameChg chg="del modGraphic">
          <ac:chgData name="Spiegelberg, Marlee" userId="9ef7f090-7909-40bf-a3fd-1c02dc9c6fb7" providerId="ADAL" clId="{34EF611A-4C94-4EFF-A20B-673D9647E8C4}" dt="2022-11-29T21:08:24.847" v="196" actId="21"/>
          <ac:graphicFrameMkLst>
            <pc:docMk/>
            <pc:sldMk cId="2775677749" sldId="483"/>
            <ac:graphicFrameMk id="9" creationId="{F002CCFD-9AC7-49C3-ABA7-FA6346074751}"/>
          </ac:graphicFrameMkLst>
        </pc:graphicFrameChg>
        <pc:picChg chg="del">
          <ac:chgData name="Spiegelberg, Marlee" userId="9ef7f090-7909-40bf-a3fd-1c02dc9c6fb7" providerId="ADAL" clId="{34EF611A-4C94-4EFF-A20B-673D9647E8C4}" dt="2022-11-29T21:08:24.847" v="196" actId="21"/>
          <ac:picMkLst>
            <pc:docMk/>
            <pc:sldMk cId="2775677749" sldId="483"/>
            <ac:picMk id="10" creationId="{72B441D8-CF84-4EE9-8C1A-E5A737A205F3}"/>
          </ac:picMkLst>
        </pc:picChg>
      </pc:sldChg>
      <pc:sldChg chg="del ord">
        <pc:chgData name="Spiegelberg, Marlee" userId="9ef7f090-7909-40bf-a3fd-1c02dc9c6fb7" providerId="ADAL" clId="{34EF611A-4C94-4EFF-A20B-673D9647E8C4}" dt="2022-11-29T21:07:11.507" v="156" actId="47"/>
        <pc:sldMkLst>
          <pc:docMk/>
          <pc:sldMk cId="1900772755" sldId="500"/>
        </pc:sldMkLst>
      </pc:sldChg>
      <pc:sldChg chg="ord">
        <pc:chgData name="Spiegelberg, Marlee" userId="9ef7f090-7909-40bf-a3fd-1c02dc9c6fb7" providerId="ADAL" clId="{34EF611A-4C94-4EFF-A20B-673D9647E8C4}" dt="2022-11-29T21:07:09.812" v="155"/>
        <pc:sldMkLst>
          <pc:docMk/>
          <pc:sldMk cId="3430063376" sldId="504"/>
        </pc:sldMkLst>
      </pc:sldChg>
      <pc:sldChg chg="addSp modSp mod">
        <pc:chgData name="Spiegelberg, Marlee" userId="9ef7f090-7909-40bf-a3fd-1c02dc9c6fb7" providerId="ADAL" clId="{34EF611A-4C94-4EFF-A20B-673D9647E8C4}" dt="2022-11-29T21:06:28.839" v="153" actId="1076"/>
        <pc:sldMkLst>
          <pc:docMk/>
          <pc:sldMk cId="2632035299" sldId="617"/>
        </pc:sldMkLst>
        <pc:spChg chg="mod">
          <ac:chgData name="Spiegelberg, Marlee" userId="9ef7f090-7909-40bf-a3fd-1c02dc9c6fb7" providerId="ADAL" clId="{34EF611A-4C94-4EFF-A20B-673D9647E8C4}" dt="2022-11-29T21:00:11.654" v="150" actId="27636"/>
          <ac:spMkLst>
            <pc:docMk/>
            <pc:sldMk cId="2632035299" sldId="617"/>
            <ac:spMk id="3" creationId="{6DA92384-019C-4116-8DA8-FC17CDFF4898}"/>
          </ac:spMkLst>
        </pc:spChg>
        <pc:picChg chg="add mod">
          <ac:chgData name="Spiegelberg, Marlee" userId="9ef7f090-7909-40bf-a3fd-1c02dc9c6fb7" providerId="ADAL" clId="{34EF611A-4C94-4EFF-A20B-673D9647E8C4}" dt="2022-11-29T21:06:28.839" v="153" actId="1076"/>
          <ac:picMkLst>
            <pc:docMk/>
            <pc:sldMk cId="2632035299" sldId="617"/>
            <ac:picMk id="5" creationId="{A6700897-713B-2B84-0484-7ECF3D5C5844}"/>
          </ac:picMkLst>
        </pc:picChg>
      </pc:sldChg>
      <pc:sldChg chg="modSp mod">
        <pc:chgData name="Spiegelberg, Marlee" userId="9ef7f090-7909-40bf-a3fd-1c02dc9c6fb7" providerId="ADAL" clId="{34EF611A-4C94-4EFF-A20B-673D9647E8C4}" dt="2022-11-29T20:57:12.650" v="130" actId="1076"/>
        <pc:sldMkLst>
          <pc:docMk/>
          <pc:sldMk cId="1171781809" sldId="620"/>
        </pc:sldMkLst>
        <pc:spChg chg="mod">
          <ac:chgData name="Spiegelberg, Marlee" userId="9ef7f090-7909-40bf-a3fd-1c02dc9c6fb7" providerId="ADAL" clId="{34EF611A-4C94-4EFF-A20B-673D9647E8C4}" dt="2022-11-29T20:57:09.934" v="129" actId="20577"/>
          <ac:spMkLst>
            <pc:docMk/>
            <pc:sldMk cId="1171781809" sldId="620"/>
            <ac:spMk id="3" creationId="{130925B2-6188-4CDF-849F-405B30F7CB6B}"/>
          </ac:spMkLst>
        </pc:spChg>
        <pc:spChg chg="mod">
          <ac:chgData name="Spiegelberg, Marlee" userId="9ef7f090-7909-40bf-a3fd-1c02dc9c6fb7" providerId="ADAL" clId="{34EF611A-4C94-4EFF-A20B-673D9647E8C4}" dt="2022-11-29T20:57:12.650" v="130" actId="1076"/>
          <ac:spMkLst>
            <pc:docMk/>
            <pc:sldMk cId="1171781809" sldId="620"/>
            <ac:spMk id="4" creationId="{1E43AB73-1CA5-4CE2-A874-631AA570E96D}"/>
          </ac:spMkLst>
        </pc:spChg>
      </pc:sldChg>
      <pc:sldChg chg="modSp mod">
        <pc:chgData name="Spiegelberg, Marlee" userId="9ef7f090-7909-40bf-a3fd-1c02dc9c6fb7" providerId="ADAL" clId="{34EF611A-4C94-4EFF-A20B-673D9647E8C4}" dt="2022-11-29T20:59:49.782" v="146" actId="1076"/>
        <pc:sldMkLst>
          <pc:docMk/>
          <pc:sldMk cId="4289902852" sldId="625"/>
        </pc:sldMkLst>
        <pc:spChg chg="mod">
          <ac:chgData name="Spiegelberg, Marlee" userId="9ef7f090-7909-40bf-a3fd-1c02dc9c6fb7" providerId="ADAL" clId="{34EF611A-4C94-4EFF-A20B-673D9647E8C4}" dt="2022-11-29T20:59:41.741" v="142" actId="27636"/>
          <ac:spMkLst>
            <pc:docMk/>
            <pc:sldMk cId="4289902852" sldId="625"/>
            <ac:spMk id="3" creationId="{02F9B183-CD51-467D-A742-E09873F13D21}"/>
          </ac:spMkLst>
        </pc:spChg>
        <pc:picChg chg="mod">
          <ac:chgData name="Spiegelberg, Marlee" userId="9ef7f090-7909-40bf-a3fd-1c02dc9c6fb7" providerId="ADAL" clId="{34EF611A-4C94-4EFF-A20B-673D9647E8C4}" dt="2022-11-29T20:59:49.782" v="146" actId="1076"/>
          <ac:picMkLst>
            <pc:docMk/>
            <pc:sldMk cId="4289902852" sldId="625"/>
            <ac:picMk id="1026" creationId="{765764E6-7B0C-725E-0B47-3AE3E10B25F1}"/>
          </ac:picMkLst>
        </pc:picChg>
      </pc:sldChg>
      <pc:sldChg chg="addSp modSp mod">
        <pc:chgData name="Spiegelberg, Marlee" userId="9ef7f090-7909-40bf-a3fd-1c02dc9c6fb7" providerId="ADAL" clId="{34EF611A-4C94-4EFF-A20B-673D9647E8C4}" dt="2022-11-29T20:59:24.125" v="139" actId="1076"/>
        <pc:sldMkLst>
          <pc:docMk/>
          <pc:sldMk cId="359902277" sldId="646"/>
        </pc:sldMkLst>
        <pc:spChg chg="mod">
          <ac:chgData name="Spiegelberg, Marlee" userId="9ef7f090-7909-40bf-a3fd-1c02dc9c6fb7" providerId="ADAL" clId="{34EF611A-4C94-4EFF-A20B-673D9647E8C4}" dt="2022-11-29T20:58:46.989" v="136" actId="27636"/>
          <ac:spMkLst>
            <pc:docMk/>
            <pc:sldMk cId="359902277" sldId="646"/>
            <ac:spMk id="3" creationId="{02F9B183-CD51-467D-A742-E09873F13D21}"/>
          </ac:spMkLst>
        </pc:spChg>
        <pc:picChg chg="add mod">
          <ac:chgData name="Spiegelberg, Marlee" userId="9ef7f090-7909-40bf-a3fd-1c02dc9c6fb7" providerId="ADAL" clId="{34EF611A-4C94-4EFF-A20B-673D9647E8C4}" dt="2022-11-29T20:59:24.125" v="139" actId="1076"/>
          <ac:picMkLst>
            <pc:docMk/>
            <pc:sldMk cId="359902277" sldId="646"/>
            <ac:picMk id="5" creationId="{319F4219-0127-E037-AEEC-779603F11E26}"/>
          </ac:picMkLst>
        </pc:picChg>
      </pc:sldChg>
      <pc:sldChg chg="addSp delSp modSp add mod">
        <pc:chgData name="Spiegelberg, Marlee" userId="9ef7f090-7909-40bf-a3fd-1c02dc9c6fb7" providerId="ADAL" clId="{34EF611A-4C94-4EFF-A20B-673D9647E8C4}" dt="2022-11-29T21:09:35.581" v="251" actId="1076"/>
        <pc:sldMkLst>
          <pc:docMk/>
          <pc:sldMk cId="889755028" sldId="659"/>
        </pc:sldMkLst>
        <pc:spChg chg="mod">
          <ac:chgData name="Spiegelberg, Marlee" userId="9ef7f090-7909-40bf-a3fd-1c02dc9c6fb7" providerId="ADAL" clId="{34EF611A-4C94-4EFF-A20B-673D9647E8C4}" dt="2022-11-29T21:08:18.046" v="195" actId="20577"/>
          <ac:spMkLst>
            <pc:docMk/>
            <pc:sldMk cId="889755028" sldId="659"/>
            <ac:spMk id="2" creationId="{235637AA-47BA-4137-BF57-67EC1C710981}"/>
          </ac:spMkLst>
        </pc:spChg>
        <pc:spChg chg="mod">
          <ac:chgData name="Spiegelberg, Marlee" userId="9ef7f090-7909-40bf-a3fd-1c02dc9c6fb7" providerId="ADAL" clId="{34EF611A-4C94-4EFF-A20B-673D9647E8C4}" dt="2022-11-29T21:09:28.265" v="242" actId="404"/>
          <ac:spMkLst>
            <pc:docMk/>
            <pc:sldMk cId="889755028" sldId="659"/>
            <ac:spMk id="3" creationId="{27394F88-954C-480D-82A9-160AB377FD51}"/>
          </ac:spMkLst>
        </pc:spChg>
        <pc:spChg chg="add del mod">
          <ac:chgData name="Spiegelberg, Marlee" userId="9ef7f090-7909-40bf-a3fd-1c02dc9c6fb7" providerId="ADAL" clId="{34EF611A-4C94-4EFF-A20B-673D9647E8C4}" dt="2022-11-29T21:09:29.078" v="246"/>
          <ac:spMkLst>
            <pc:docMk/>
            <pc:sldMk cId="889755028" sldId="659"/>
            <ac:spMk id="4" creationId="{625EFABF-6001-75DA-B3DF-2B394AEF781E}"/>
          </ac:spMkLst>
        </pc:spChg>
        <pc:spChg chg="add del mod">
          <ac:chgData name="Spiegelberg, Marlee" userId="9ef7f090-7909-40bf-a3fd-1c02dc9c6fb7" providerId="ADAL" clId="{34EF611A-4C94-4EFF-A20B-673D9647E8C4}" dt="2022-11-29T21:09:29.066" v="244"/>
          <ac:spMkLst>
            <pc:docMk/>
            <pc:sldMk cId="889755028" sldId="659"/>
            <ac:spMk id="5" creationId="{8D7338B1-CF97-1FA6-BAD8-DD6526FB3E20}"/>
          </ac:spMkLst>
        </pc:spChg>
        <pc:spChg chg="add del mod">
          <ac:chgData name="Spiegelberg, Marlee" userId="9ef7f090-7909-40bf-a3fd-1c02dc9c6fb7" providerId="ADAL" clId="{34EF611A-4C94-4EFF-A20B-673D9647E8C4}" dt="2022-11-29T21:09:29.079" v="248"/>
          <ac:spMkLst>
            <pc:docMk/>
            <pc:sldMk cId="889755028" sldId="659"/>
            <ac:spMk id="6" creationId="{26831175-4E71-B203-5A97-F7507401661E}"/>
          </ac:spMkLst>
        </pc:spChg>
        <pc:spChg chg="add mod">
          <ac:chgData name="Spiegelberg, Marlee" userId="9ef7f090-7909-40bf-a3fd-1c02dc9c6fb7" providerId="ADAL" clId="{34EF611A-4C94-4EFF-A20B-673D9647E8C4}" dt="2022-11-29T21:09:35.581" v="251" actId="1076"/>
          <ac:spMkLst>
            <pc:docMk/>
            <pc:sldMk cId="889755028" sldId="659"/>
            <ac:spMk id="9" creationId="{3611B18E-5301-BFC9-D37A-C415CE50033E}"/>
          </ac:spMkLst>
        </pc:spChg>
        <pc:graphicFrameChg chg="add mod">
          <ac:chgData name="Spiegelberg, Marlee" userId="9ef7f090-7909-40bf-a3fd-1c02dc9c6fb7" providerId="ADAL" clId="{34EF611A-4C94-4EFF-A20B-673D9647E8C4}" dt="2022-11-29T21:09:31.757" v="249" actId="1076"/>
          <ac:graphicFrameMkLst>
            <pc:docMk/>
            <pc:sldMk cId="889755028" sldId="659"/>
            <ac:graphicFrameMk id="7" creationId="{84902F96-EC21-1E43-CECE-15412BABD3AD}"/>
          </ac:graphicFrameMkLst>
        </pc:graphicFrameChg>
        <pc:picChg chg="add mod">
          <ac:chgData name="Spiegelberg, Marlee" userId="9ef7f090-7909-40bf-a3fd-1c02dc9c6fb7" providerId="ADAL" clId="{34EF611A-4C94-4EFF-A20B-673D9647E8C4}" dt="2022-11-29T21:09:33.435" v="250" actId="1076"/>
          <ac:picMkLst>
            <pc:docMk/>
            <pc:sldMk cId="889755028" sldId="659"/>
            <ac:picMk id="8" creationId="{7F99DCDC-03E2-ECC2-3DBF-D206E845EE19}"/>
          </ac:picMkLst>
        </pc:picChg>
      </pc:sldChg>
      <pc:sldChg chg="addSp delSp modSp add mod">
        <pc:chgData name="Spiegelberg, Marlee" userId="9ef7f090-7909-40bf-a3fd-1c02dc9c6fb7" providerId="ADAL" clId="{34EF611A-4C94-4EFF-A20B-673D9647E8C4}" dt="2022-11-29T21:11:55.232" v="414" actId="20577"/>
        <pc:sldMkLst>
          <pc:docMk/>
          <pc:sldMk cId="3986860528" sldId="660"/>
        </pc:sldMkLst>
        <pc:spChg chg="mod">
          <ac:chgData name="Spiegelberg, Marlee" userId="9ef7f090-7909-40bf-a3fd-1c02dc9c6fb7" providerId="ADAL" clId="{34EF611A-4C94-4EFF-A20B-673D9647E8C4}" dt="2022-11-29T21:09:45.890" v="254"/>
          <ac:spMkLst>
            <pc:docMk/>
            <pc:sldMk cId="3986860528" sldId="660"/>
            <ac:spMk id="2" creationId="{235637AA-47BA-4137-BF57-67EC1C710981}"/>
          </ac:spMkLst>
        </pc:spChg>
        <pc:spChg chg="mod">
          <ac:chgData name="Spiegelberg, Marlee" userId="9ef7f090-7909-40bf-a3fd-1c02dc9c6fb7" providerId="ADAL" clId="{34EF611A-4C94-4EFF-A20B-673D9647E8C4}" dt="2022-11-29T21:11:55.232" v="414" actId="20577"/>
          <ac:spMkLst>
            <pc:docMk/>
            <pc:sldMk cId="3986860528" sldId="660"/>
            <ac:spMk id="3" creationId="{27394F88-954C-480D-82A9-160AB377FD51}"/>
          </ac:spMkLst>
        </pc:spChg>
        <pc:spChg chg="del">
          <ac:chgData name="Spiegelberg, Marlee" userId="9ef7f090-7909-40bf-a3fd-1c02dc9c6fb7" providerId="ADAL" clId="{34EF611A-4C94-4EFF-A20B-673D9647E8C4}" dt="2022-11-29T21:09:51.858" v="258" actId="478"/>
          <ac:spMkLst>
            <pc:docMk/>
            <pc:sldMk cId="3986860528" sldId="660"/>
            <ac:spMk id="9" creationId="{3611B18E-5301-BFC9-D37A-C415CE50033E}"/>
          </ac:spMkLst>
        </pc:spChg>
        <pc:graphicFrameChg chg="del">
          <ac:chgData name="Spiegelberg, Marlee" userId="9ef7f090-7909-40bf-a3fd-1c02dc9c6fb7" providerId="ADAL" clId="{34EF611A-4C94-4EFF-A20B-673D9647E8C4}" dt="2022-11-29T21:09:50.385" v="256" actId="478"/>
          <ac:graphicFrameMkLst>
            <pc:docMk/>
            <pc:sldMk cId="3986860528" sldId="660"/>
            <ac:graphicFrameMk id="7" creationId="{84902F96-EC21-1E43-CECE-15412BABD3AD}"/>
          </ac:graphicFrameMkLst>
        </pc:graphicFrameChg>
        <pc:picChg chg="add mod">
          <ac:chgData name="Spiegelberg, Marlee" userId="9ef7f090-7909-40bf-a3fd-1c02dc9c6fb7" providerId="ADAL" clId="{34EF611A-4C94-4EFF-A20B-673D9647E8C4}" dt="2022-11-29T21:10:54.634" v="353" actId="1076"/>
          <ac:picMkLst>
            <pc:docMk/>
            <pc:sldMk cId="3986860528" sldId="660"/>
            <ac:picMk id="4" creationId="{0BCD79CB-EA1E-68AF-A69A-569EA58A1F71}"/>
          </ac:picMkLst>
        </pc:picChg>
        <pc:picChg chg="del">
          <ac:chgData name="Spiegelberg, Marlee" userId="9ef7f090-7909-40bf-a3fd-1c02dc9c6fb7" providerId="ADAL" clId="{34EF611A-4C94-4EFF-A20B-673D9647E8C4}" dt="2022-11-29T21:09:50.754" v="257" actId="478"/>
          <ac:picMkLst>
            <pc:docMk/>
            <pc:sldMk cId="3986860528" sldId="660"/>
            <ac:picMk id="8" creationId="{7F99DCDC-03E2-ECC2-3DBF-D206E845EE19}"/>
          </ac:picMkLst>
        </pc:picChg>
      </pc:sldChg>
      <pc:sldMasterChg chg="delSldLayout">
        <pc:chgData name="Spiegelberg, Marlee" userId="9ef7f090-7909-40bf-a3fd-1c02dc9c6fb7" providerId="ADAL" clId="{34EF611A-4C94-4EFF-A20B-673D9647E8C4}" dt="2022-11-29T21:08:26.034" v="197" actId="47"/>
        <pc:sldMasterMkLst>
          <pc:docMk/>
          <pc:sldMasterMk cId="3727343204" sldId="2147483648"/>
        </pc:sldMasterMkLst>
        <pc:sldLayoutChg chg="del">
          <pc:chgData name="Spiegelberg, Marlee" userId="9ef7f090-7909-40bf-a3fd-1c02dc9c6fb7" providerId="ADAL" clId="{34EF611A-4C94-4EFF-A20B-673D9647E8C4}" dt="2022-11-29T21:08:26.034" v="197" actId="47"/>
          <pc:sldLayoutMkLst>
            <pc:docMk/>
            <pc:sldMasterMk cId="3727343204" sldId="2147483648"/>
            <pc:sldLayoutMk cId="3324798559" sldId="2147483660"/>
          </pc:sldLayoutMkLst>
        </pc:sldLayoutChg>
      </pc:sldMasterChg>
    </pc:docChg>
  </pc:docChgLst>
  <pc:docChgLst>
    <pc:chgData name="Spiegelberg, Marlee" userId="S::marlee.spiegelberg@condair.com::9ef7f090-7909-40bf-a3fd-1c02dc9c6fb7" providerId="AD" clId="Web-{91C29ACC-1E18-02AC-F177-8E57E29D3BF7}"/>
    <pc:docChg chg="modSld">
      <pc:chgData name="Spiegelberg, Marlee" userId="S::marlee.spiegelberg@condair.com::9ef7f090-7909-40bf-a3fd-1c02dc9c6fb7" providerId="AD" clId="Web-{91C29ACC-1E18-02AC-F177-8E57E29D3BF7}" dt="2023-05-24T20:42:41" v="4" actId="20577"/>
      <pc:docMkLst>
        <pc:docMk/>
      </pc:docMkLst>
      <pc:sldChg chg="modSp">
        <pc:chgData name="Spiegelberg, Marlee" userId="S::marlee.spiegelberg@condair.com::9ef7f090-7909-40bf-a3fd-1c02dc9c6fb7" providerId="AD" clId="Web-{91C29ACC-1E18-02AC-F177-8E57E29D3BF7}" dt="2023-05-24T20:24:56.903" v="2" actId="1076"/>
        <pc:sldMkLst>
          <pc:docMk/>
          <pc:sldMk cId="311228027" sldId="631"/>
        </pc:sldMkLst>
        <pc:spChg chg="mod">
          <ac:chgData name="Spiegelberg, Marlee" userId="S::marlee.spiegelberg@condair.com::9ef7f090-7909-40bf-a3fd-1c02dc9c6fb7" providerId="AD" clId="Web-{91C29ACC-1E18-02AC-F177-8E57E29D3BF7}" dt="2023-05-24T20:24:56.887" v="1" actId="1076"/>
          <ac:spMkLst>
            <pc:docMk/>
            <pc:sldMk cId="311228027" sldId="631"/>
            <ac:spMk id="3" creationId="{26886224-B022-445F-863C-36DEE5D14AC8}"/>
          </ac:spMkLst>
        </pc:spChg>
        <pc:spChg chg="mod">
          <ac:chgData name="Spiegelberg, Marlee" userId="S::marlee.spiegelberg@condair.com::9ef7f090-7909-40bf-a3fd-1c02dc9c6fb7" providerId="AD" clId="Web-{91C29ACC-1E18-02AC-F177-8E57E29D3BF7}" dt="2023-05-24T20:24:56.903" v="2" actId="1076"/>
          <ac:spMkLst>
            <pc:docMk/>
            <pc:sldMk cId="311228027" sldId="631"/>
            <ac:spMk id="6" creationId="{C4CD1D98-87B6-0EEC-05CD-B87A9B27A52B}"/>
          </ac:spMkLst>
        </pc:spChg>
      </pc:sldChg>
      <pc:sldChg chg="modSp">
        <pc:chgData name="Spiegelberg, Marlee" userId="S::marlee.spiegelberg@condair.com::9ef7f090-7909-40bf-a3fd-1c02dc9c6fb7" providerId="AD" clId="Web-{91C29ACC-1E18-02AC-F177-8E57E29D3BF7}" dt="2023-05-24T20:42:41" v="4" actId="20577"/>
        <pc:sldMkLst>
          <pc:docMk/>
          <pc:sldMk cId="1969357985" sldId="658"/>
        </pc:sldMkLst>
        <pc:spChg chg="mod">
          <ac:chgData name="Spiegelberg, Marlee" userId="S::marlee.spiegelberg@condair.com::9ef7f090-7909-40bf-a3fd-1c02dc9c6fb7" providerId="AD" clId="Web-{91C29ACC-1E18-02AC-F177-8E57E29D3BF7}" dt="2023-05-24T20:42:41" v="4" actId="20577"/>
          <ac:spMkLst>
            <pc:docMk/>
            <pc:sldMk cId="1969357985" sldId="658"/>
            <ac:spMk id="3" creationId="{7B043200-54F3-5EBD-1ED8-8572BCCC5C72}"/>
          </ac:spMkLst>
        </pc:spChg>
      </pc:sldChg>
      <pc:sldChg chg="modSp">
        <pc:chgData name="Spiegelberg, Marlee" userId="S::marlee.spiegelberg@condair.com::9ef7f090-7909-40bf-a3fd-1c02dc9c6fb7" providerId="AD" clId="Web-{91C29ACC-1E18-02AC-F177-8E57E29D3BF7}" dt="2023-05-24T20:24:16.792" v="0" actId="14100"/>
        <pc:sldMkLst>
          <pc:docMk/>
          <pc:sldMk cId="2236853939" sldId="662"/>
        </pc:sldMkLst>
        <pc:spChg chg="mod">
          <ac:chgData name="Spiegelberg, Marlee" userId="S::marlee.spiegelberg@condair.com::9ef7f090-7909-40bf-a3fd-1c02dc9c6fb7" providerId="AD" clId="Web-{91C29ACC-1E18-02AC-F177-8E57E29D3BF7}" dt="2023-05-24T20:24:16.792" v="0" actId="14100"/>
          <ac:spMkLst>
            <pc:docMk/>
            <pc:sldMk cId="2236853939" sldId="662"/>
            <ac:spMk id="3" creationId="{5C737C97-ABE6-1FD1-05BC-FFC20412D35F}"/>
          </ac:spMkLst>
        </pc:spChg>
      </pc:sldChg>
    </pc:docChg>
  </pc:docChgLst>
  <pc:docChgLst>
    <pc:chgData name="Lea, Nicholas" userId="1c4fd4ab-1590-4de3-99d6-1ea37c1f55cc" providerId="ADAL" clId="{A11BE670-17C3-483E-9932-1C506125D0A2}"/>
    <pc:docChg chg="undo custSel addSld delSld modSld sldOrd delSection modSection">
      <pc:chgData name="Lea, Nicholas" userId="1c4fd4ab-1590-4de3-99d6-1ea37c1f55cc" providerId="ADAL" clId="{A11BE670-17C3-483E-9932-1C506125D0A2}" dt="2023-05-25T13:19:25.624" v="7896" actId="1076"/>
      <pc:docMkLst>
        <pc:docMk/>
      </pc:docMkLst>
      <pc:sldChg chg="ord">
        <pc:chgData name="Lea, Nicholas" userId="1c4fd4ab-1590-4de3-99d6-1ea37c1f55cc" providerId="ADAL" clId="{A11BE670-17C3-483E-9932-1C506125D0A2}" dt="2023-05-03T18:49:06.615" v="7786"/>
        <pc:sldMkLst>
          <pc:docMk/>
          <pc:sldMk cId="3366088543" sldId="258"/>
        </pc:sldMkLst>
      </pc:sldChg>
      <pc:sldChg chg="ord">
        <pc:chgData name="Lea, Nicholas" userId="1c4fd4ab-1590-4de3-99d6-1ea37c1f55cc" providerId="ADAL" clId="{A11BE670-17C3-483E-9932-1C506125D0A2}" dt="2023-05-03T18:49:09.992" v="7788"/>
        <pc:sldMkLst>
          <pc:docMk/>
          <pc:sldMk cId="1977597130" sldId="259"/>
        </pc:sldMkLst>
      </pc:sldChg>
      <pc:sldChg chg="modSp mod">
        <pc:chgData name="Lea, Nicholas" userId="1c4fd4ab-1590-4de3-99d6-1ea37c1f55cc" providerId="ADAL" clId="{A11BE670-17C3-483E-9932-1C506125D0A2}" dt="2023-05-03T18:49:38.602" v="7789" actId="20577"/>
        <pc:sldMkLst>
          <pc:docMk/>
          <pc:sldMk cId="3396808355" sldId="260"/>
        </pc:sldMkLst>
        <pc:spChg chg="mod">
          <ac:chgData name="Lea, Nicholas" userId="1c4fd4ab-1590-4de3-99d6-1ea37c1f55cc" providerId="ADAL" clId="{A11BE670-17C3-483E-9932-1C506125D0A2}" dt="2023-05-03T18:49:38.602" v="7789" actId="20577"/>
          <ac:spMkLst>
            <pc:docMk/>
            <pc:sldMk cId="3396808355" sldId="260"/>
            <ac:spMk id="3" creationId="{55FB79C8-D4C2-4E70-A088-844BA7F88074}"/>
          </ac:spMkLst>
        </pc:spChg>
      </pc:sldChg>
      <pc:sldChg chg="modSp mod">
        <pc:chgData name="Lea, Nicholas" userId="1c4fd4ab-1590-4de3-99d6-1ea37c1f55cc" providerId="ADAL" clId="{A11BE670-17C3-483E-9932-1C506125D0A2}" dt="2023-05-03T18:47:25.458" v="7784" actId="20577"/>
        <pc:sldMkLst>
          <pc:docMk/>
          <pc:sldMk cId="466306836" sldId="261"/>
        </pc:sldMkLst>
        <pc:spChg chg="mod">
          <ac:chgData name="Lea, Nicholas" userId="1c4fd4ab-1590-4de3-99d6-1ea37c1f55cc" providerId="ADAL" clId="{A11BE670-17C3-483E-9932-1C506125D0A2}" dt="2023-05-03T18:47:25.458" v="7784" actId="20577"/>
          <ac:spMkLst>
            <pc:docMk/>
            <pc:sldMk cId="466306836" sldId="261"/>
            <ac:spMk id="3" creationId="{27394F88-954C-480D-82A9-160AB377FD51}"/>
          </ac:spMkLst>
        </pc:spChg>
      </pc:sldChg>
      <pc:sldChg chg="modSp mod">
        <pc:chgData name="Lea, Nicholas" userId="1c4fd4ab-1590-4de3-99d6-1ea37c1f55cc" providerId="ADAL" clId="{A11BE670-17C3-483E-9932-1C506125D0A2}" dt="2023-03-02T20:28:33.462" v="4480" actId="20577"/>
        <pc:sldMkLst>
          <pc:docMk/>
          <pc:sldMk cId="3571652462" sldId="263"/>
        </pc:sldMkLst>
        <pc:spChg chg="mod">
          <ac:chgData name="Lea, Nicholas" userId="1c4fd4ab-1590-4de3-99d6-1ea37c1f55cc" providerId="ADAL" clId="{A11BE670-17C3-483E-9932-1C506125D0A2}" dt="2023-03-02T20:28:33.462" v="4480" actId="20577"/>
          <ac:spMkLst>
            <pc:docMk/>
            <pc:sldMk cId="3571652462" sldId="263"/>
            <ac:spMk id="3" creationId="{83F9C84F-7F9E-48A2-A409-63B57FDE8A26}"/>
          </ac:spMkLst>
        </pc:spChg>
      </pc:sldChg>
      <pc:sldChg chg="modSp mod">
        <pc:chgData name="Lea, Nicholas" userId="1c4fd4ab-1590-4de3-99d6-1ea37c1f55cc" providerId="ADAL" clId="{A11BE670-17C3-483E-9932-1C506125D0A2}" dt="2022-11-30T19:33:35.051" v="580" actId="6549"/>
        <pc:sldMkLst>
          <pc:docMk/>
          <pc:sldMk cId="3279264385" sldId="416"/>
        </pc:sldMkLst>
        <pc:spChg chg="mod">
          <ac:chgData name="Lea, Nicholas" userId="1c4fd4ab-1590-4de3-99d6-1ea37c1f55cc" providerId="ADAL" clId="{A11BE670-17C3-483E-9932-1C506125D0A2}" dt="2022-11-30T19:33:35.051" v="580" actId="6549"/>
          <ac:spMkLst>
            <pc:docMk/>
            <pc:sldMk cId="3279264385" sldId="416"/>
            <ac:spMk id="7" creationId="{00000000-0000-0000-0000-000000000000}"/>
          </ac:spMkLst>
        </pc:spChg>
      </pc:sldChg>
      <pc:sldChg chg="modSp mod">
        <pc:chgData name="Lea, Nicholas" userId="1c4fd4ab-1590-4de3-99d6-1ea37c1f55cc" providerId="ADAL" clId="{A11BE670-17C3-483E-9932-1C506125D0A2}" dt="2022-11-30T19:32:53.181" v="578" actId="20577"/>
        <pc:sldMkLst>
          <pc:docMk/>
          <pc:sldMk cId="4158052160" sldId="429"/>
        </pc:sldMkLst>
        <pc:spChg chg="mod">
          <ac:chgData name="Lea, Nicholas" userId="1c4fd4ab-1590-4de3-99d6-1ea37c1f55cc" providerId="ADAL" clId="{A11BE670-17C3-483E-9932-1C506125D0A2}" dt="2022-11-30T19:32:53.181" v="578" actId="20577"/>
          <ac:spMkLst>
            <pc:docMk/>
            <pc:sldMk cId="4158052160" sldId="429"/>
            <ac:spMk id="3" creationId="{58811A66-2D7E-4E43-AB95-E104CB5FFBF8}"/>
          </ac:spMkLst>
        </pc:spChg>
      </pc:sldChg>
      <pc:sldChg chg="modSp mod">
        <pc:chgData name="Lea, Nicholas" userId="1c4fd4ab-1590-4de3-99d6-1ea37c1f55cc" providerId="ADAL" clId="{A11BE670-17C3-483E-9932-1C506125D0A2}" dt="2022-11-30T19:32:02.382" v="575" actId="313"/>
        <pc:sldMkLst>
          <pc:docMk/>
          <pc:sldMk cId="2050750244" sldId="482"/>
        </pc:sldMkLst>
        <pc:spChg chg="mod">
          <ac:chgData name="Lea, Nicholas" userId="1c4fd4ab-1590-4de3-99d6-1ea37c1f55cc" providerId="ADAL" clId="{A11BE670-17C3-483E-9932-1C506125D0A2}" dt="2022-11-30T19:32:02.382" v="575" actId="313"/>
          <ac:spMkLst>
            <pc:docMk/>
            <pc:sldMk cId="2050750244" sldId="482"/>
            <ac:spMk id="3" creationId="{58811A66-2D7E-4E43-AB95-E104CB5FFBF8}"/>
          </ac:spMkLst>
        </pc:spChg>
      </pc:sldChg>
      <pc:sldChg chg="modSp mod">
        <pc:chgData name="Lea, Nicholas" userId="1c4fd4ab-1590-4de3-99d6-1ea37c1f55cc" providerId="ADAL" clId="{A11BE670-17C3-483E-9932-1C506125D0A2}" dt="2022-11-30T19:22:10.039" v="333" actId="1076"/>
        <pc:sldMkLst>
          <pc:docMk/>
          <pc:sldMk cId="1146056607" sldId="490"/>
        </pc:sldMkLst>
        <pc:picChg chg="mod">
          <ac:chgData name="Lea, Nicholas" userId="1c4fd4ab-1590-4de3-99d6-1ea37c1f55cc" providerId="ADAL" clId="{A11BE670-17C3-483E-9932-1C506125D0A2}" dt="2022-11-30T19:22:10.039" v="333" actId="1076"/>
          <ac:picMkLst>
            <pc:docMk/>
            <pc:sldMk cId="1146056607" sldId="490"/>
            <ac:picMk id="22" creationId="{00000000-0000-0000-0000-000000000000}"/>
          </ac:picMkLst>
        </pc:picChg>
      </pc:sldChg>
      <pc:sldChg chg="addSp delSp modSp mod">
        <pc:chgData name="Lea, Nicholas" userId="1c4fd4ab-1590-4de3-99d6-1ea37c1f55cc" providerId="ADAL" clId="{A11BE670-17C3-483E-9932-1C506125D0A2}" dt="2023-05-03T17:25:31.263" v="4510" actId="478"/>
        <pc:sldMkLst>
          <pc:docMk/>
          <pc:sldMk cId="1359773883" sldId="531"/>
        </pc:sldMkLst>
        <pc:spChg chg="del mod">
          <ac:chgData name="Lea, Nicholas" userId="1c4fd4ab-1590-4de3-99d6-1ea37c1f55cc" providerId="ADAL" clId="{A11BE670-17C3-483E-9932-1C506125D0A2}" dt="2023-05-03T17:25:31.263" v="4510" actId="478"/>
          <ac:spMkLst>
            <pc:docMk/>
            <pc:sldMk cId="1359773883" sldId="531"/>
            <ac:spMk id="3" creationId="{B6846950-D614-5644-07F5-521122E795BC}"/>
          </ac:spMkLst>
        </pc:spChg>
        <pc:graphicFrameChg chg="mod modGraphic">
          <ac:chgData name="Lea, Nicholas" userId="1c4fd4ab-1590-4de3-99d6-1ea37c1f55cc" providerId="ADAL" clId="{A11BE670-17C3-483E-9932-1C506125D0A2}" dt="2023-05-03T17:25:24.601" v="4509" actId="20577"/>
          <ac:graphicFrameMkLst>
            <pc:docMk/>
            <pc:sldMk cId="1359773883" sldId="531"/>
            <ac:graphicFrameMk id="4" creationId="{9D946187-FC24-4333-A552-BF10C4286F9D}"/>
          </ac:graphicFrameMkLst>
        </pc:graphicFrameChg>
        <pc:graphicFrameChg chg="add del mod">
          <ac:chgData name="Lea, Nicholas" userId="1c4fd4ab-1590-4de3-99d6-1ea37c1f55cc" providerId="ADAL" clId="{A11BE670-17C3-483E-9932-1C506125D0A2}" dt="2023-05-03T17:24:38.374" v="4493" actId="478"/>
          <ac:graphicFrameMkLst>
            <pc:docMk/>
            <pc:sldMk cId="1359773883" sldId="531"/>
            <ac:graphicFrameMk id="11" creationId="{3A8FD6EA-FB50-94C9-9923-A684B92E8CF2}"/>
          </ac:graphicFrameMkLst>
        </pc:graphicFrameChg>
        <pc:picChg chg="mod">
          <ac:chgData name="Lea, Nicholas" userId="1c4fd4ab-1590-4de3-99d6-1ea37c1f55cc" providerId="ADAL" clId="{A11BE670-17C3-483E-9932-1C506125D0A2}" dt="2023-05-03T17:25:05.015" v="4497" actId="1076"/>
          <ac:picMkLst>
            <pc:docMk/>
            <pc:sldMk cId="1359773883" sldId="531"/>
            <ac:picMk id="5" creationId="{8084EF1F-F340-409C-B011-33DDF289E62F}"/>
          </ac:picMkLst>
        </pc:picChg>
        <pc:picChg chg="mod">
          <ac:chgData name="Lea, Nicholas" userId="1c4fd4ab-1590-4de3-99d6-1ea37c1f55cc" providerId="ADAL" clId="{A11BE670-17C3-483E-9932-1C506125D0A2}" dt="2023-05-03T17:25:02.684" v="4496" actId="1076"/>
          <ac:picMkLst>
            <pc:docMk/>
            <pc:sldMk cId="1359773883" sldId="531"/>
            <ac:picMk id="6" creationId="{50EFFB8D-E9E7-4E44-AD5E-0881B041825C}"/>
          </ac:picMkLst>
        </pc:picChg>
        <pc:picChg chg="mod">
          <ac:chgData name="Lea, Nicholas" userId="1c4fd4ab-1590-4de3-99d6-1ea37c1f55cc" providerId="ADAL" clId="{A11BE670-17C3-483E-9932-1C506125D0A2}" dt="2023-05-03T17:24:46.837" v="4494" actId="1076"/>
          <ac:picMkLst>
            <pc:docMk/>
            <pc:sldMk cId="1359773883" sldId="531"/>
            <ac:picMk id="8" creationId="{4877449E-F17E-4FC8-B693-B1EAC9F8E725}"/>
          </ac:picMkLst>
        </pc:picChg>
      </pc:sldChg>
      <pc:sldChg chg="modSp mod">
        <pc:chgData name="Lea, Nicholas" userId="1c4fd4ab-1590-4de3-99d6-1ea37c1f55cc" providerId="ADAL" clId="{A11BE670-17C3-483E-9932-1C506125D0A2}" dt="2022-11-30T19:02:36.411" v="3" actId="20577"/>
        <pc:sldMkLst>
          <pc:docMk/>
          <pc:sldMk cId="1092122350" sldId="537"/>
        </pc:sldMkLst>
        <pc:spChg chg="mod">
          <ac:chgData name="Lea, Nicholas" userId="1c4fd4ab-1590-4de3-99d6-1ea37c1f55cc" providerId="ADAL" clId="{A11BE670-17C3-483E-9932-1C506125D0A2}" dt="2022-11-30T19:02:36.411" v="3" actId="20577"/>
          <ac:spMkLst>
            <pc:docMk/>
            <pc:sldMk cId="1092122350" sldId="537"/>
            <ac:spMk id="3" creationId="{3A099D15-CA51-46E7-831F-A8B72FC31B13}"/>
          </ac:spMkLst>
        </pc:spChg>
      </pc:sldChg>
      <pc:sldChg chg="modSp mod">
        <pc:chgData name="Lea, Nicholas" userId="1c4fd4ab-1590-4de3-99d6-1ea37c1f55cc" providerId="ADAL" clId="{A11BE670-17C3-483E-9932-1C506125D0A2}" dt="2022-11-30T19:15:07.597" v="170" actId="27636"/>
        <pc:sldMkLst>
          <pc:docMk/>
          <pc:sldMk cId="1345037945" sldId="544"/>
        </pc:sldMkLst>
        <pc:spChg chg="mod">
          <ac:chgData name="Lea, Nicholas" userId="1c4fd4ab-1590-4de3-99d6-1ea37c1f55cc" providerId="ADAL" clId="{A11BE670-17C3-483E-9932-1C506125D0A2}" dt="2022-11-30T19:15:07.597" v="170" actId="27636"/>
          <ac:spMkLst>
            <pc:docMk/>
            <pc:sldMk cId="1345037945" sldId="544"/>
            <ac:spMk id="3" creationId="{26886224-B022-445F-863C-36DEE5D14AC8}"/>
          </ac:spMkLst>
        </pc:spChg>
      </pc:sldChg>
      <pc:sldChg chg="modSp mod">
        <pc:chgData name="Lea, Nicholas" userId="1c4fd4ab-1590-4de3-99d6-1ea37c1f55cc" providerId="ADAL" clId="{A11BE670-17C3-483E-9932-1C506125D0A2}" dt="2022-11-30T19:19:21.092" v="311" actId="20577"/>
        <pc:sldMkLst>
          <pc:docMk/>
          <pc:sldMk cId="1586756222" sldId="545"/>
        </pc:sldMkLst>
        <pc:spChg chg="mod">
          <ac:chgData name="Lea, Nicholas" userId="1c4fd4ab-1590-4de3-99d6-1ea37c1f55cc" providerId="ADAL" clId="{A11BE670-17C3-483E-9932-1C506125D0A2}" dt="2022-11-30T19:19:21.092" v="311" actId="20577"/>
          <ac:spMkLst>
            <pc:docMk/>
            <pc:sldMk cId="1586756222" sldId="545"/>
            <ac:spMk id="3" creationId="{CD5A2BF5-AD90-4437-A1D0-5431EC58A1CF}"/>
          </ac:spMkLst>
        </pc:spChg>
      </pc:sldChg>
      <pc:sldChg chg="modSp mod">
        <pc:chgData name="Lea, Nicholas" userId="1c4fd4ab-1590-4de3-99d6-1ea37c1f55cc" providerId="ADAL" clId="{A11BE670-17C3-483E-9932-1C506125D0A2}" dt="2022-11-30T19:21:04.058" v="326" actId="27636"/>
        <pc:sldMkLst>
          <pc:docMk/>
          <pc:sldMk cId="752696871" sldId="547"/>
        </pc:sldMkLst>
        <pc:spChg chg="mod">
          <ac:chgData name="Lea, Nicholas" userId="1c4fd4ab-1590-4de3-99d6-1ea37c1f55cc" providerId="ADAL" clId="{A11BE670-17C3-483E-9932-1C506125D0A2}" dt="2022-11-30T19:21:04.058" v="326" actId="27636"/>
          <ac:spMkLst>
            <pc:docMk/>
            <pc:sldMk cId="752696871" sldId="547"/>
            <ac:spMk id="3" creationId="{6906326D-8347-4CFC-8A25-0C98503260D9}"/>
          </ac:spMkLst>
        </pc:spChg>
      </pc:sldChg>
      <pc:sldChg chg="modSp mod">
        <pc:chgData name="Lea, Nicholas" userId="1c4fd4ab-1590-4de3-99d6-1ea37c1f55cc" providerId="ADAL" clId="{A11BE670-17C3-483E-9932-1C506125D0A2}" dt="2022-11-30T19:22:58.952" v="347" actId="20577"/>
        <pc:sldMkLst>
          <pc:docMk/>
          <pc:sldMk cId="2707424130" sldId="549"/>
        </pc:sldMkLst>
        <pc:spChg chg="mod">
          <ac:chgData name="Lea, Nicholas" userId="1c4fd4ab-1590-4de3-99d6-1ea37c1f55cc" providerId="ADAL" clId="{A11BE670-17C3-483E-9932-1C506125D0A2}" dt="2022-11-30T19:22:58.952" v="347" actId="20577"/>
          <ac:spMkLst>
            <pc:docMk/>
            <pc:sldMk cId="2707424130" sldId="549"/>
            <ac:spMk id="3" creationId="{251F665F-E5E4-4C7F-9A7F-DFB9982A19F2}"/>
          </ac:spMkLst>
        </pc:spChg>
      </pc:sldChg>
      <pc:sldChg chg="modSp mod">
        <pc:chgData name="Lea, Nicholas" userId="1c4fd4ab-1590-4de3-99d6-1ea37c1f55cc" providerId="ADAL" clId="{A11BE670-17C3-483E-9932-1C506125D0A2}" dt="2022-11-30T19:24:29.799" v="395" actId="20577"/>
        <pc:sldMkLst>
          <pc:docMk/>
          <pc:sldMk cId="4009451233" sldId="552"/>
        </pc:sldMkLst>
        <pc:spChg chg="mod">
          <ac:chgData name="Lea, Nicholas" userId="1c4fd4ab-1590-4de3-99d6-1ea37c1f55cc" providerId="ADAL" clId="{A11BE670-17C3-483E-9932-1C506125D0A2}" dt="2022-11-30T19:24:29.799" v="395" actId="20577"/>
          <ac:spMkLst>
            <pc:docMk/>
            <pc:sldMk cId="4009451233" sldId="552"/>
            <ac:spMk id="3" creationId="{DFCB22A5-02F9-41C2-97F4-7B121D41DBCA}"/>
          </ac:spMkLst>
        </pc:spChg>
      </pc:sldChg>
      <pc:sldChg chg="modSp mod">
        <pc:chgData name="Lea, Nicholas" userId="1c4fd4ab-1590-4de3-99d6-1ea37c1f55cc" providerId="ADAL" clId="{A11BE670-17C3-483E-9932-1C506125D0A2}" dt="2022-11-30T19:27:58.405" v="528" actId="20577"/>
        <pc:sldMkLst>
          <pc:docMk/>
          <pc:sldMk cId="80610605" sldId="556"/>
        </pc:sldMkLst>
        <pc:spChg chg="mod">
          <ac:chgData name="Lea, Nicholas" userId="1c4fd4ab-1590-4de3-99d6-1ea37c1f55cc" providerId="ADAL" clId="{A11BE670-17C3-483E-9932-1C506125D0A2}" dt="2022-11-30T19:27:58.405" v="528" actId="20577"/>
          <ac:spMkLst>
            <pc:docMk/>
            <pc:sldMk cId="80610605" sldId="556"/>
            <ac:spMk id="3" creationId="{5030C81E-06B4-4165-AB9C-EDE72195C6E6}"/>
          </ac:spMkLst>
        </pc:spChg>
      </pc:sldChg>
      <pc:sldChg chg="modSp mod">
        <pc:chgData name="Lea, Nicholas" userId="1c4fd4ab-1590-4de3-99d6-1ea37c1f55cc" providerId="ADAL" clId="{A11BE670-17C3-483E-9932-1C506125D0A2}" dt="2022-11-30T19:29:33.801" v="547" actId="20577"/>
        <pc:sldMkLst>
          <pc:docMk/>
          <pc:sldMk cId="3059333463" sldId="559"/>
        </pc:sldMkLst>
        <pc:spChg chg="mod">
          <ac:chgData name="Lea, Nicholas" userId="1c4fd4ab-1590-4de3-99d6-1ea37c1f55cc" providerId="ADAL" clId="{A11BE670-17C3-483E-9932-1C506125D0A2}" dt="2022-11-30T19:29:33.801" v="547" actId="20577"/>
          <ac:spMkLst>
            <pc:docMk/>
            <pc:sldMk cId="3059333463" sldId="559"/>
            <ac:spMk id="3" creationId="{E68E26FF-9688-4A97-BB03-CEF968D43A82}"/>
          </ac:spMkLst>
        </pc:spChg>
      </pc:sldChg>
      <pc:sldChg chg="modSp mod ord">
        <pc:chgData name="Lea, Nicholas" userId="1c4fd4ab-1590-4de3-99d6-1ea37c1f55cc" providerId="ADAL" clId="{A11BE670-17C3-483E-9932-1C506125D0A2}" dt="2022-11-30T19:35:38.817" v="655" actId="20577"/>
        <pc:sldMkLst>
          <pc:docMk/>
          <pc:sldMk cId="3581646357" sldId="567"/>
        </pc:sldMkLst>
        <pc:spChg chg="mod">
          <ac:chgData name="Lea, Nicholas" userId="1c4fd4ab-1590-4de3-99d6-1ea37c1f55cc" providerId="ADAL" clId="{A11BE670-17C3-483E-9932-1C506125D0A2}" dt="2022-11-30T19:35:38.817" v="655" actId="20577"/>
          <ac:spMkLst>
            <pc:docMk/>
            <pc:sldMk cId="3581646357" sldId="567"/>
            <ac:spMk id="3" creationId="{724F71EE-3293-4668-B6B4-CDC254EA2185}"/>
          </ac:spMkLst>
        </pc:spChg>
      </pc:sldChg>
      <pc:sldChg chg="modSp mod">
        <pc:chgData name="Lea, Nicholas" userId="1c4fd4ab-1590-4de3-99d6-1ea37c1f55cc" providerId="ADAL" clId="{A11BE670-17C3-483E-9932-1C506125D0A2}" dt="2022-11-30T19:37:29.077" v="656" actId="20577"/>
        <pc:sldMkLst>
          <pc:docMk/>
          <pc:sldMk cId="1813780681" sldId="568"/>
        </pc:sldMkLst>
        <pc:graphicFrameChg chg="modGraphic">
          <ac:chgData name="Lea, Nicholas" userId="1c4fd4ab-1590-4de3-99d6-1ea37c1f55cc" providerId="ADAL" clId="{A11BE670-17C3-483E-9932-1C506125D0A2}" dt="2022-11-30T19:37:29.077" v="656" actId="20577"/>
          <ac:graphicFrameMkLst>
            <pc:docMk/>
            <pc:sldMk cId="1813780681" sldId="568"/>
            <ac:graphicFrameMk id="4" creationId="{9D946187-FC24-4333-A552-BF10C4286F9D}"/>
          </ac:graphicFrameMkLst>
        </pc:graphicFrameChg>
      </pc:sldChg>
      <pc:sldChg chg="modSp mod">
        <pc:chgData name="Lea, Nicholas" userId="1c4fd4ab-1590-4de3-99d6-1ea37c1f55cc" providerId="ADAL" clId="{A11BE670-17C3-483E-9932-1C506125D0A2}" dt="2022-11-30T19:40:29.631" v="716" actId="20577"/>
        <pc:sldMkLst>
          <pc:docMk/>
          <pc:sldMk cId="406536637" sldId="571"/>
        </pc:sldMkLst>
        <pc:spChg chg="mod">
          <ac:chgData name="Lea, Nicholas" userId="1c4fd4ab-1590-4de3-99d6-1ea37c1f55cc" providerId="ADAL" clId="{A11BE670-17C3-483E-9932-1C506125D0A2}" dt="2022-11-30T19:40:29.631" v="716" actId="20577"/>
          <ac:spMkLst>
            <pc:docMk/>
            <pc:sldMk cId="406536637" sldId="571"/>
            <ac:spMk id="3" creationId="{C2528535-DC01-4EE7-99E8-093D45210F17}"/>
          </ac:spMkLst>
        </pc:spChg>
      </pc:sldChg>
      <pc:sldChg chg="modSp mod">
        <pc:chgData name="Lea, Nicholas" userId="1c4fd4ab-1590-4de3-99d6-1ea37c1f55cc" providerId="ADAL" clId="{A11BE670-17C3-483E-9932-1C506125D0A2}" dt="2022-11-30T19:42:13.455" v="725" actId="20577"/>
        <pc:sldMkLst>
          <pc:docMk/>
          <pc:sldMk cId="2202387050" sldId="572"/>
        </pc:sldMkLst>
        <pc:spChg chg="mod">
          <ac:chgData name="Lea, Nicholas" userId="1c4fd4ab-1590-4de3-99d6-1ea37c1f55cc" providerId="ADAL" clId="{A11BE670-17C3-483E-9932-1C506125D0A2}" dt="2022-11-30T19:41:49.079" v="717" actId="20577"/>
          <ac:spMkLst>
            <pc:docMk/>
            <pc:sldMk cId="2202387050" sldId="572"/>
            <ac:spMk id="10" creationId="{CF81010C-0C48-4382-A6A8-CA0A83E4CBA0}"/>
          </ac:spMkLst>
        </pc:spChg>
        <pc:spChg chg="mod">
          <ac:chgData name="Lea, Nicholas" userId="1c4fd4ab-1590-4de3-99d6-1ea37c1f55cc" providerId="ADAL" clId="{A11BE670-17C3-483E-9932-1C506125D0A2}" dt="2022-11-30T19:42:13.455" v="725" actId="20577"/>
          <ac:spMkLst>
            <pc:docMk/>
            <pc:sldMk cId="2202387050" sldId="572"/>
            <ac:spMk id="12" creationId="{ED2B1293-CB7B-4047-AFDF-EC5F54DD5503}"/>
          </ac:spMkLst>
        </pc:spChg>
      </pc:sldChg>
      <pc:sldChg chg="addSp delSp modSp mod">
        <pc:chgData name="Lea, Nicholas" userId="1c4fd4ab-1590-4de3-99d6-1ea37c1f55cc" providerId="ADAL" clId="{A11BE670-17C3-483E-9932-1C506125D0A2}" dt="2022-12-13T21:00:31.448" v="1450" actId="478"/>
        <pc:sldMkLst>
          <pc:docMk/>
          <pc:sldMk cId="1336636275" sldId="575"/>
        </pc:sldMkLst>
        <pc:spChg chg="add del mod">
          <ac:chgData name="Lea, Nicholas" userId="1c4fd4ab-1590-4de3-99d6-1ea37c1f55cc" providerId="ADAL" clId="{A11BE670-17C3-483E-9932-1C506125D0A2}" dt="2022-11-30T19:46:14.862" v="778"/>
          <ac:spMkLst>
            <pc:docMk/>
            <pc:sldMk cId="1336636275" sldId="575"/>
            <ac:spMk id="4" creationId="{FC06958F-8079-F0B8-2BF2-5A45A5B862BF}"/>
          </ac:spMkLst>
        </pc:spChg>
        <pc:spChg chg="add del mod">
          <ac:chgData name="Lea, Nicholas" userId="1c4fd4ab-1590-4de3-99d6-1ea37c1f55cc" providerId="ADAL" clId="{A11BE670-17C3-483E-9932-1C506125D0A2}" dt="2022-12-13T21:00:31.448" v="1450" actId="478"/>
          <ac:spMkLst>
            <pc:docMk/>
            <pc:sldMk cId="1336636275" sldId="575"/>
            <ac:spMk id="5" creationId="{E2C09B84-AFA9-808F-D383-3920EE5417C8}"/>
          </ac:spMkLst>
        </pc:spChg>
      </pc:sldChg>
      <pc:sldChg chg="modSp mod">
        <pc:chgData name="Lea, Nicholas" userId="1c4fd4ab-1590-4de3-99d6-1ea37c1f55cc" providerId="ADAL" clId="{A11BE670-17C3-483E-9932-1C506125D0A2}" dt="2022-12-13T20:55:23.814" v="1021" actId="6549"/>
        <pc:sldMkLst>
          <pc:docMk/>
          <pc:sldMk cId="2040099410" sldId="576"/>
        </pc:sldMkLst>
        <pc:spChg chg="mod">
          <ac:chgData name="Lea, Nicholas" userId="1c4fd4ab-1590-4de3-99d6-1ea37c1f55cc" providerId="ADAL" clId="{A11BE670-17C3-483E-9932-1C506125D0A2}" dt="2022-12-13T20:55:23.814" v="1021" actId="6549"/>
          <ac:spMkLst>
            <pc:docMk/>
            <pc:sldMk cId="2040099410" sldId="576"/>
            <ac:spMk id="3" creationId="{C80C1FA5-938C-4726-ACA4-77F0C2C2EC15}"/>
          </ac:spMkLst>
        </pc:spChg>
      </pc:sldChg>
      <pc:sldChg chg="modSp mod">
        <pc:chgData name="Lea, Nicholas" userId="1c4fd4ab-1590-4de3-99d6-1ea37c1f55cc" providerId="ADAL" clId="{A11BE670-17C3-483E-9932-1C506125D0A2}" dt="2022-12-13T20:59:56.962" v="1448" actId="20577"/>
        <pc:sldMkLst>
          <pc:docMk/>
          <pc:sldMk cId="3466531036" sldId="577"/>
        </pc:sldMkLst>
        <pc:spChg chg="mod">
          <ac:chgData name="Lea, Nicholas" userId="1c4fd4ab-1590-4de3-99d6-1ea37c1f55cc" providerId="ADAL" clId="{A11BE670-17C3-483E-9932-1C506125D0A2}" dt="2022-12-13T20:59:56.962" v="1448" actId="20577"/>
          <ac:spMkLst>
            <pc:docMk/>
            <pc:sldMk cId="3466531036" sldId="577"/>
            <ac:spMk id="3" creationId="{26886224-B022-445F-863C-36DEE5D14AC8}"/>
          </ac:spMkLst>
        </pc:spChg>
      </pc:sldChg>
      <pc:sldChg chg="modSp mod">
        <pc:chgData name="Lea, Nicholas" userId="1c4fd4ab-1590-4de3-99d6-1ea37c1f55cc" providerId="ADAL" clId="{A11BE670-17C3-483E-9932-1C506125D0A2}" dt="2023-02-02T16:54:56.773" v="3869" actId="5793"/>
        <pc:sldMkLst>
          <pc:docMk/>
          <pc:sldMk cId="614768900" sldId="579"/>
        </pc:sldMkLst>
        <pc:spChg chg="mod">
          <ac:chgData name="Lea, Nicholas" userId="1c4fd4ab-1590-4de3-99d6-1ea37c1f55cc" providerId="ADAL" clId="{A11BE670-17C3-483E-9932-1C506125D0A2}" dt="2023-02-02T16:54:56.773" v="3869" actId="5793"/>
          <ac:spMkLst>
            <pc:docMk/>
            <pc:sldMk cId="614768900" sldId="579"/>
            <ac:spMk id="3" creationId="{E68E26FF-9688-4A97-BB03-CEF968D43A82}"/>
          </ac:spMkLst>
        </pc:spChg>
      </pc:sldChg>
      <pc:sldChg chg="modSp mod">
        <pc:chgData name="Lea, Nicholas" userId="1c4fd4ab-1590-4de3-99d6-1ea37c1f55cc" providerId="ADAL" clId="{A11BE670-17C3-483E-9932-1C506125D0A2}" dt="2022-12-13T20:48:24.544" v="853" actId="20577"/>
        <pc:sldMkLst>
          <pc:docMk/>
          <pc:sldMk cId="4260619340" sldId="581"/>
        </pc:sldMkLst>
        <pc:spChg chg="mod">
          <ac:chgData name="Lea, Nicholas" userId="1c4fd4ab-1590-4de3-99d6-1ea37c1f55cc" providerId="ADAL" clId="{A11BE670-17C3-483E-9932-1C506125D0A2}" dt="2022-12-13T20:48:24.544" v="853" actId="20577"/>
          <ac:spMkLst>
            <pc:docMk/>
            <pc:sldMk cId="4260619340" sldId="581"/>
            <ac:spMk id="3" creationId="{C2528535-DC01-4EE7-99E8-093D45210F17}"/>
          </ac:spMkLst>
        </pc:spChg>
      </pc:sldChg>
      <pc:sldChg chg="modSp mod">
        <pc:chgData name="Lea, Nicholas" userId="1c4fd4ab-1590-4de3-99d6-1ea37c1f55cc" providerId="ADAL" clId="{A11BE670-17C3-483E-9932-1C506125D0A2}" dt="2022-12-13T20:52:08.783" v="936" actId="6549"/>
        <pc:sldMkLst>
          <pc:docMk/>
          <pc:sldMk cId="3594778824" sldId="582"/>
        </pc:sldMkLst>
        <pc:spChg chg="mod">
          <ac:chgData name="Lea, Nicholas" userId="1c4fd4ab-1590-4de3-99d6-1ea37c1f55cc" providerId="ADAL" clId="{A11BE670-17C3-483E-9932-1C506125D0A2}" dt="2022-12-13T20:52:08.783" v="936" actId="6549"/>
          <ac:spMkLst>
            <pc:docMk/>
            <pc:sldMk cId="3594778824" sldId="582"/>
            <ac:spMk id="12" creationId="{ED2B1293-CB7B-4047-AFDF-EC5F54DD5503}"/>
          </ac:spMkLst>
        </pc:spChg>
      </pc:sldChg>
      <pc:sldChg chg="modSp mod">
        <pc:chgData name="Lea, Nicholas" userId="1c4fd4ab-1590-4de3-99d6-1ea37c1f55cc" providerId="ADAL" clId="{A11BE670-17C3-483E-9932-1C506125D0A2}" dt="2022-11-30T19:45:33.500" v="775" actId="20577"/>
        <pc:sldMkLst>
          <pc:docMk/>
          <pc:sldMk cId="2945464197" sldId="583"/>
        </pc:sldMkLst>
        <pc:spChg chg="mod">
          <ac:chgData name="Lea, Nicholas" userId="1c4fd4ab-1590-4de3-99d6-1ea37c1f55cc" providerId="ADAL" clId="{A11BE670-17C3-483E-9932-1C506125D0A2}" dt="2022-11-30T19:45:33.500" v="775" actId="20577"/>
          <ac:spMkLst>
            <pc:docMk/>
            <pc:sldMk cId="2945464197" sldId="583"/>
            <ac:spMk id="3" creationId="{C2528535-DC01-4EE7-99E8-093D45210F17}"/>
          </ac:spMkLst>
        </pc:spChg>
      </pc:sldChg>
      <pc:sldChg chg="modSp mod">
        <pc:chgData name="Lea, Nicholas" userId="1c4fd4ab-1590-4de3-99d6-1ea37c1f55cc" providerId="ADAL" clId="{A11BE670-17C3-483E-9932-1C506125D0A2}" dt="2023-02-02T16:34:40.037" v="2308" actId="20577"/>
        <pc:sldMkLst>
          <pc:docMk/>
          <pc:sldMk cId="1578857529" sldId="586"/>
        </pc:sldMkLst>
        <pc:spChg chg="mod">
          <ac:chgData name="Lea, Nicholas" userId="1c4fd4ab-1590-4de3-99d6-1ea37c1f55cc" providerId="ADAL" clId="{A11BE670-17C3-483E-9932-1C506125D0A2}" dt="2023-02-02T16:34:40.037" v="2308" actId="20577"/>
          <ac:spMkLst>
            <pc:docMk/>
            <pc:sldMk cId="1578857529" sldId="586"/>
            <ac:spMk id="2" creationId="{ECBEDF66-8957-4C85-AF01-DF0EBAAEFA60}"/>
          </ac:spMkLst>
        </pc:spChg>
        <pc:spChg chg="mod">
          <ac:chgData name="Lea, Nicholas" userId="1c4fd4ab-1590-4de3-99d6-1ea37c1f55cc" providerId="ADAL" clId="{A11BE670-17C3-483E-9932-1C506125D0A2}" dt="2023-02-02T16:29:07.637" v="1699" actId="20577"/>
          <ac:spMkLst>
            <pc:docMk/>
            <pc:sldMk cId="1578857529" sldId="586"/>
            <ac:spMk id="7" creationId="{00000000-0000-0000-0000-000000000000}"/>
          </ac:spMkLst>
        </pc:spChg>
      </pc:sldChg>
      <pc:sldChg chg="modSp mod">
        <pc:chgData name="Lea, Nicholas" userId="1c4fd4ab-1590-4de3-99d6-1ea37c1f55cc" providerId="ADAL" clId="{A11BE670-17C3-483E-9932-1C506125D0A2}" dt="2023-02-02T16:44:13.762" v="3119" actId="20577"/>
        <pc:sldMkLst>
          <pc:docMk/>
          <pc:sldMk cId="2608003794" sldId="589"/>
        </pc:sldMkLst>
        <pc:spChg chg="mod">
          <ac:chgData name="Lea, Nicholas" userId="1c4fd4ab-1590-4de3-99d6-1ea37c1f55cc" providerId="ADAL" clId="{A11BE670-17C3-483E-9932-1C506125D0A2}" dt="2023-02-02T16:44:13.762" v="3119" actId="20577"/>
          <ac:spMkLst>
            <pc:docMk/>
            <pc:sldMk cId="2608003794" sldId="589"/>
            <ac:spMk id="7" creationId="{00000000-0000-0000-0000-000000000000}"/>
          </ac:spMkLst>
        </pc:spChg>
      </pc:sldChg>
      <pc:sldChg chg="modSp mod">
        <pc:chgData name="Lea, Nicholas" userId="1c4fd4ab-1590-4de3-99d6-1ea37c1f55cc" providerId="ADAL" clId="{A11BE670-17C3-483E-9932-1C506125D0A2}" dt="2023-05-03T18:13:28.719" v="6726" actId="20577"/>
        <pc:sldMkLst>
          <pc:docMk/>
          <pc:sldMk cId="2906045161" sldId="592"/>
        </pc:sldMkLst>
        <pc:spChg chg="mod">
          <ac:chgData name="Lea, Nicholas" userId="1c4fd4ab-1590-4de3-99d6-1ea37c1f55cc" providerId="ADAL" clId="{A11BE670-17C3-483E-9932-1C506125D0A2}" dt="2023-05-03T18:13:28.719" v="6726" actId="20577"/>
          <ac:spMkLst>
            <pc:docMk/>
            <pc:sldMk cId="2906045161" sldId="592"/>
            <ac:spMk id="3" creationId="{AFFA6FF6-481E-40C9-B61B-E6AE54AE7265}"/>
          </ac:spMkLst>
        </pc:spChg>
      </pc:sldChg>
      <pc:sldChg chg="addSp delSp modSp mod">
        <pc:chgData name="Lea, Nicholas" userId="1c4fd4ab-1590-4de3-99d6-1ea37c1f55cc" providerId="ADAL" clId="{A11BE670-17C3-483E-9932-1C506125D0A2}" dt="2023-05-03T18:01:40.068" v="6710" actId="20577"/>
        <pc:sldMkLst>
          <pc:docMk/>
          <pc:sldMk cId="3037688320" sldId="597"/>
        </pc:sldMkLst>
        <pc:spChg chg="mod">
          <ac:chgData name="Lea, Nicholas" userId="1c4fd4ab-1590-4de3-99d6-1ea37c1f55cc" providerId="ADAL" clId="{A11BE670-17C3-483E-9932-1C506125D0A2}" dt="2023-05-03T17:59:45.049" v="6317" actId="1076"/>
          <ac:spMkLst>
            <pc:docMk/>
            <pc:sldMk cId="3037688320" sldId="597"/>
            <ac:spMk id="2" creationId="{9C75BCD4-A29F-4A45-A41E-A44E1CEC8335}"/>
          </ac:spMkLst>
        </pc:spChg>
        <pc:spChg chg="del mod">
          <ac:chgData name="Lea, Nicholas" userId="1c4fd4ab-1590-4de3-99d6-1ea37c1f55cc" providerId="ADAL" clId="{A11BE670-17C3-483E-9932-1C506125D0A2}" dt="2023-05-03T17:59:26.665" v="6311" actId="478"/>
          <ac:spMkLst>
            <pc:docMk/>
            <pc:sldMk cId="3037688320" sldId="597"/>
            <ac:spMk id="3" creationId="{AFFA6FF6-481E-40C9-B61B-E6AE54AE7265}"/>
          </ac:spMkLst>
        </pc:spChg>
        <pc:spChg chg="del">
          <ac:chgData name="Lea, Nicholas" userId="1c4fd4ab-1590-4de3-99d6-1ea37c1f55cc" providerId="ADAL" clId="{A11BE670-17C3-483E-9932-1C506125D0A2}" dt="2023-05-03T17:59:29.201" v="6313" actId="478"/>
          <ac:spMkLst>
            <pc:docMk/>
            <pc:sldMk cId="3037688320" sldId="597"/>
            <ac:spMk id="4" creationId="{513E66C2-82E7-3C77-8523-3F45B86FCA12}"/>
          </ac:spMkLst>
        </pc:spChg>
        <pc:spChg chg="add del mod">
          <ac:chgData name="Lea, Nicholas" userId="1c4fd4ab-1590-4de3-99d6-1ea37c1f55cc" providerId="ADAL" clId="{A11BE670-17C3-483E-9932-1C506125D0A2}" dt="2023-05-03T17:59:28.391" v="6312" actId="478"/>
          <ac:spMkLst>
            <pc:docMk/>
            <pc:sldMk cId="3037688320" sldId="597"/>
            <ac:spMk id="6" creationId="{722160CE-0F35-48E7-8BF5-6F5211F6B471}"/>
          </ac:spMkLst>
        </pc:spChg>
        <pc:spChg chg="add mod">
          <ac:chgData name="Lea, Nicholas" userId="1c4fd4ab-1590-4de3-99d6-1ea37c1f55cc" providerId="ADAL" clId="{A11BE670-17C3-483E-9932-1C506125D0A2}" dt="2023-05-03T18:01:40.068" v="6710" actId="20577"/>
          <ac:spMkLst>
            <pc:docMk/>
            <pc:sldMk cId="3037688320" sldId="597"/>
            <ac:spMk id="8" creationId="{9B0C1D50-C920-74DC-B88C-83006E30E052}"/>
          </ac:spMkLst>
        </pc:spChg>
        <pc:spChg chg="add mod">
          <ac:chgData name="Lea, Nicholas" userId="1c4fd4ab-1590-4de3-99d6-1ea37c1f55cc" providerId="ADAL" clId="{A11BE670-17C3-483E-9932-1C506125D0A2}" dt="2023-05-03T17:59:34.408" v="6314"/>
          <ac:spMkLst>
            <pc:docMk/>
            <pc:sldMk cId="3037688320" sldId="597"/>
            <ac:spMk id="11" creationId="{338FD374-378E-FADD-8793-F7E52C958FB1}"/>
          </ac:spMkLst>
        </pc:spChg>
        <pc:spChg chg="add mod">
          <ac:chgData name="Lea, Nicholas" userId="1c4fd4ab-1590-4de3-99d6-1ea37c1f55cc" providerId="ADAL" clId="{A11BE670-17C3-483E-9932-1C506125D0A2}" dt="2023-05-03T17:59:34.408" v="6314"/>
          <ac:spMkLst>
            <pc:docMk/>
            <pc:sldMk cId="3037688320" sldId="597"/>
            <ac:spMk id="12" creationId="{7E580638-7FAD-F3D5-1CF8-02F38A0FEBAA}"/>
          </ac:spMkLst>
        </pc:spChg>
        <pc:picChg chg="add mod">
          <ac:chgData name="Lea, Nicholas" userId="1c4fd4ab-1590-4de3-99d6-1ea37c1f55cc" providerId="ADAL" clId="{A11BE670-17C3-483E-9932-1C506125D0A2}" dt="2023-05-03T17:59:41.320" v="6315" actId="1076"/>
          <ac:picMkLst>
            <pc:docMk/>
            <pc:sldMk cId="3037688320" sldId="597"/>
            <ac:picMk id="7" creationId="{AA4DA2CB-0604-82B4-4C14-950E5FC2EF85}"/>
          </ac:picMkLst>
        </pc:picChg>
        <pc:picChg chg="add mod">
          <ac:chgData name="Lea, Nicholas" userId="1c4fd4ab-1590-4de3-99d6-1ea37c1f55cc" providerId="ADAL" clId="{A11BE670-17C3-483E-9932-1C506125D0A2}" dt="2023-05-03T17:59:34.408" v="6314"/>
          <ac:picMkLst>
            <pc:docMk/>
            <pc:sldMk cId="3037688320" sldId="597"/>
            <ac:picMk id="9" creationId="{95D67CD7-21E2-5614-7E95-7BA8A55AB113}"/>
          </ac:picMkLst>
        </pc:picChg>
        <pc:picChg chg="add mod">
          <ac:chgData name="Lea, Nicholas" userId="1c4fd4ab-1590-4de3-99d6-1ea37c1f55cc" providerId="ADAL" clId="{A11BE670-17C3-483E-9932-1C506125D0A2}" dt="2023-05-03T17:59:34.408" v="6314"/>
          <ac:picMkLst>
            <pc:docMk/>
            <pc:sldMk cId="3037688320" sldId="597"/>
            <ac:picMk id="10" creationId="{6A965107-9582-D159-BA8B-987AED7EF6D6}"/>
          </ac:picMkLst>
        </pc:picChg>
        <pc:picChg chg="add mod">
          <ac:chgData name="Lea, Nicholas" userId="1c4fd4ab-1590-4de3-99d6-1ea37c1f55cc" providerId="ADAL" clId="{A11BE670-17C3-483E-9932-1C506125D0A2}" dt="2023-05-03T17:59:34.408" v="6314"/>
          <ac:picMkLst>
            <pc:docMk/>
            <pc:sldMk cId="3037688320" sldId="597"/>
            <ac:picMk id="13" creationId="{43106EB2-E2F7-BE3D-42F4-814DF81E735C}"/>
          </ac:picMkLst>
        </pc:picChg>
      </pc:sldChg>
      <pc:sldChg chg="addSp delSp modSp mod">
        <pc:chgData name="Lea, Nicholas" userId="1c4fd4ab-1590-4de3-99d6-1ea37c1f55cc" providerId="ADAL" clId="{A11BE670-17C3-483E-9932-1C506125D0A2}" dt="2023-05-03T18:15:16.034" v="6730" actId="404"/>
        <pc:sldMkLst>
          <pc:docMk/>
          <pc:sldMk cId="3521344078" sldId="600"/>
        </pc:sldMkLst>
        <pc:spChg chg="mod">
          <ac:chgData name="Lea, Nicholas" userId="1c4fd4ab-1590-4de3-99d6-1ea37c1f55cc" providerId="ADAL" clId="{A11BE670-17C3-483E-9932-1C506125D0A2}" dt="2023-05-03T17:32:38.749" v="4745" actId="1076"/>
          <ac:spMkLst>
            <pc:docMk/>
            <pc:sldMk cId="3521344078" sldId="600"/>
            <ac:spMk id="2" creationId="{9C75BCD4-A29F-4A45-A41E-A44E1CEC8335}"/>
          </ac:spMkLst>
        </pc:spChg>
        <pc:spChg chg="del">
          <ac:chgData name="Lea, Nicholas" userId="1c4fd4ab-1590-4de3-99d6-1ea37c1f55cc" providerId="ADAL" clId="{A11BE670-17C3-483E-9932-1C506125D0A2}" dt="2023-05-03T17:32:23.501" v="4703" actId="478"/>
          <ac:spMkLst>
            <pc:docMk/>
            <pc:sldMk cId="3521344078" sldId="600"/>
            <ac:spMk id="3" creationId="{AFFA6FF6-481E-40C9-B61B-E6AE54AE7265}"/>
          </ac:spMkLst>
        </pc:spChg>
        <pc:spChg chg="add mod">
          <ac:chgData name="Lea, Nicholas" userId="1c4fd4ab-1590-4de3-99d6-1ea37c1f55cc" providerId="ADAL" clId="{A11BE670-17C3-483E-9932-1C506125D0A2}" dt="2023-05-03T17:32:45.889" v="4746" actId="1076"/>
          <ac:spMkLst>
            <pc:docMk/>
            <pc:sldMk cId="3521344078" sldId="600"/>
            <ac:spMk id="4" creationId="{D8366E1B-7A70-5B21-CBBE-D76626DA8FF4}"/>
          </ac:spMkLst>
        </pc:spChg>
        <pc:spChg chg="add mod">
          <ac:chgData name="Lea, Nicholas" userId="1c4fd4ab-1590-4de3-99d6-1ea37c1f55cc" providerId="ADAL" clId="{A11BE670-17C3-483E-9932-1C506125D0A2}" dt="2023-05-03T17:32:45.889" v="4746" actId="1076"/>
          <ac:spMkLst>
            <pc:docMk/>
            <pc:sldMk cId="3521344078" sldId="600"/>
            <ac:spMk id="12" creationId="{8E614817-BAEB-B3A8-486F-FDCEDAF847E7}"/>
          </ac:spMkLst>
        </pc:spChg>
        <pc:spChg chg="add mod">
          <ac:chgData name="Lea, Nicholas" userId="1c4fd4ab-1590-4de3-99d6-1ea37c1f55cc" providerId="ADAL" clId="{A11BE670-17C3-483E-9932-1C506125D0A2}" dt="2023-05-03T17:32:45.889" v="4746" actId="1076"/>
          <ac:spMkLst>
            <pc:docMk/>
            <pc:sldMk cId="3521344078" sldId="600"/>
            <ac:spMk id="13" creationId="{1041A722-D37C-5D7E-EDF1-C404E25DE751}"/>
          </ac:spMkLst>
        </pc:spChg>
        <pc:spChg chg="add mod">
          <ac:chgData name="Lea, Nicholas" userId="1c4fd4ab-1590-4de3-99d6-1ea37c1f55cc" providerId="ADAL" clId="{A11BE670-17C3-483E-9932-1C506125D0A2}" dt="2023-05-03T17:32:45.889" v="4746" actId="1076"/>
          <ac:spMkLst>
            <pc:docMk/>
            <pc:sldMk cId="3521344078" sldId="600"/>
            <ac:spMk id="14" creationId="{BFADBE07-1B34-E86E-DE1F-A4A239231604}"/>
          </ac:spMkLst>
        </pc:spChg>
        <pc:spChg chg="add mod">
          <ac:chgData name="Lea, Nicholas" userId="1c4fd4ab-1590-4de3-99d6-1ea37c1f55cc" providerId="ADAL" clId="{A11BE670-17C3-483E-9932-1C506125D0A2}" dt="2023-05-03T17:32:45.889" v="4746" actId="1076"/>
          <ac:spMkLst>
            <pc:docMk/>
            <pc:sldMk cId="3521344078" sldId="600"/>
            <ac:spMk id="21" creationId="{CABD7689-7DB7-6112-0FF3-176112956B87}"/>
          </ac:spMkLst>
        </pc:spChg>
        <pc:spChg chg="add mod">
          <ac:chgData name="Lea, Nicholas" userId="1c4fd4ab-1590-4de3-99d6-1ea37c1f55cc" providerId="ADAL" clId="{A11BE670-17C3-483E-9932-1C506125D0A2}" dt="2023-05-03T17:32:45.889" v="4746" actId="1076"/>
          <ac:spMkLst>
            <pc:docMk/>
            <pc:sldMk cId="3521344078" sldId="600"/>
            <ac:spMk id="22" creationId="{4710DD6E-8849-D4C6-242C-9592271E56D4}"/>
          </ac:spMkLst>
        </pc:spChg>
        <pc:spChg chg="add mod">
          <ac:chgData name="Lea, Nicholas" userId="1c4fd4ab-1590-4de3-99d6-1ea37c1f55cc" providerId="ADAL" clId="{A11BE670-17C3-483E-9932-1C506125D0A2}" dt="2023-05-03T17:32:45.889" v="4746" actId="1076"/>
          <ac:spMkLst>
            <pc:docMk/>
            <pc:sldMk cId="3521344078" sldId="600"/>
            <ac:spMk id="23" creationId="{EF1A8DD9-C587-19D7-D2CE-F3EED28F5C59}"/>
          </ac:spMkLst>
        </pc:spChg>
        <pc:spChg chg="add mod">
          <ac:chgData name="Lea, Nicholas" userId="1c4fd4ab-1590-4de3-99d6-1ea37c1f55cc" providerId="ADAL" clId="{A11BE670-17C3-483E-9932-1C506125D0A2}" dt="2023-05-03T17:32:45.889" v="4746" actId="1076"/>
          <ac:spMkLst>
            <pc:docMk/>
            <pc:sldMk cId="3521344078" sldId="600"/>
            <ac:spMk id="24" creationId="{9BE47B4E-0DA7-7A21-BB58-94100432A15F}"/>
          </ac:spMkLst>
        </pc:spChg>
        <pc:spChg chg="add mod">
          <ac:chgData name="Lea, Nicholas" userId="1c4fd4ab-1590-4de3-99d6-1ea37c1f55cc" providerId="ADAL" clId="{A11BE670-17C3-483E-9932-1C506125D0A2}" dt="2023-05-03T17:32:45.889" v="4746" actId="1076"/>
          <ac:spMkLst>
            <pc:docMk/>
            <pc:sldMk cId="3521344078" sldId="600"/>
            <ac:spMk id="25" creationId="{3A702581-C6C1-0730-4582-855FC80EAEBA}"/>
          </ac:spMkLst>
        </pc:spChg>
        <pc:spChg chg="add mod">
          <ac:chgData name="Lea, Nicholas" userId="1c4fd4ab-1590-4de3-99d6-1ea37c1f55cc" providerId="ADAL" clId="{A11BE670-17C3-483E-9932-1C506125D0A2}" dt="2023-05-03T17:32:45.889" v="4746" actId="1076"/>
          <ac:spMkLst>
            <pc:docMk/>
            <pc:sldMk cId="3521344078" sldId="600"/>
            <ac:spMk id="26" creationId="{20B7874E-080F-346E-8157-C8C4A4C6B613}"/>
          </ac:spMkLst>
        </pc:spChg>
        <pc:spChg chg="add mod">
          <ac:chgData name="Lea, Nicholas" userId="1c4fd4ab-1590-4de3-99d6-1ea37c1f55cc" providerId="ADAL" clId="{A11BE670-17C3-483E-9932-1C506125D0A2}" dt="2023-05-03T17:32:45.889" v="4746" actId="1076"/>
          <ac:spMkLst>
            <pc:docMk/>
            <pc:sldMk cId="3521344078" sldId="600"/>
            <ac:spMk id="31" creationId="{1A9F468F-B1FA-9296-B11B-411BAC54CCEC}"/>
          </ac:spMkLst>
        </pc:spChg>
        <pc:spChg chg="add mod">
          <ac:chgData name="Lea, Nicholas" userId="1c4fd4ab-1590-4de3-99d6-1ea37c1f55cc" providerId="ADAL" clId="{A11BE670-17C3-483E-9932-1C506125D0A2}" dt="2023-05-03T17:32:45.889" v="4746" actId="1076"/>
          <ac:spMkLst>
            <pc:docMk/>
            <pc:sldMk cId="3521344078" sldId="600"/>
            <ac:spMk id="32" creationId="{D8253038-A07B-2E09-CF60-E48F530C0F05}"/>
          </ac:spMkLst>
        </pc:spChg>
        <pc:spChg chg="add mod">
          <ac:chgData name="Lea, Nicholas" userId="1c4fd4ab-1590-4de3-99d6-1ea37c1f55cc" providerId="ADAL" clId="{A11BE670-17C3-483E-9932-1C506125D0A2}" dt="2023-05-03T18:15:16.034" v="6730" actId="404"/>
          <ac:spMkLst>
            <pc:docMk/>
            <pc:sldMk cId="3521344078" sldId="600"/>
            <ac:spMk id="33" creationId="{B42E5760-6B27-A653-30CA-AFAEA7CCFC82}"/>
          </ac:spMkLst>
        </pc:spChg>
        <pc:spChg chg="add mod">
          <ac:chgData name="Lea, Nicholas" userId="1c4fd4ab-1590-4de3-99d6-1ea37c1f55cc" providerId="ADAL" clId="{A11BE670-17C3-483E-9932-1C506125D0A2}" dt="2023-05-03T18:14:49.949" v="6729" actId="1076"/>
          <ac:spMkLst>
            <pc:docMk/>
            <pc:sldMk cId="3521344078" sldId="600"/>
            <ac:spMk id="34" creationId="{E970DFAF-7503-2D9A-1A24-7F33D8A3A94E}"/>
          </ac:spMkLst>
        </pc:spChg>
        <pc:cxnChg chg="add mod">
          <ac:chgData name="Lea, Nicholas" userId="1c4fd4ab-1590-4de3-99d6-1ea37c1f55cc" providerId="ADAL" clId="{A11BE670-17C3-483E-9932-1C506125D0A2}" dt="2023-05-03T17:32:45.889" v="4746" actId="1076"/>
          <ac:cxnSpMkLst>
            <pc:docMk/>
            <pc:sldMk cId="3521344078" sldId="600"/>
            <ac:cxnSpMk id="5" creationId="{58A2DE88-326E-21B9-FB79-DEAFD19E851A}"/>
          </ac:cxnSpMkLst>
        </pc:cxnChg>
        <pc:cxnChg chg="add mod">
          <ac:chgData name="Lea, Nicholas" userId="1c4fd4ab-1590-4de3-99d6-1ea37c1f55cc" providerId="ADAL" clId="{A11BE670-17C3-483E-9932-1C506125D0A2}" dt="2023-05-03T17:32:45.889" v="4746" actId="1076"/>
          <ac:cxnSpMkLst>
            <pc:docMk/>
            <pc:sldMk cId="3521344078" sldId="600"/>
            <ac:cxnSpMk id="6" creationId="{7A0AD35B-10CB-608E-CA4A-6DAF49EEA5BD}"/>
          </ac:cxnSpMkLst>
        </pc:cxnChg>
        <pc:cxnChg chg="add mod">
          <ac:chgData name="Lea, Nicholas" userId="1c4fd4ab-1590-4de3-99d6-1ea37c1f55cc" providerId="ADAL" clId="{A11BE670-17C3-483E-9932-1C506125D0A2}" dt="2023-05-03T17:32:45.889" v="4746" actId="1076"/>
          <ac:cxnSpMkLst>
            <pc:docMk/>
            <pc:sldMk cId="3521344078" sldId="600"/>
            <ac:cxnSpMk id="7" creationId="{F1F889DE-9659-F173-0CFD-5E0CA00A1BAB}"/>
          </ac:cxnSpMkLst>
        </pc:cxnChg>
        <pc:cxnChg chg="add mod">
          <ac:chgData name="Lea, Nicholas" userId="1c4fd4ab-1590-4de3-99d6-1ea37c1f55cc" providerId="ADAL" clId="{A11BE670-17C3-483E-9932-1C506125D0A2}" dt="2023-05-03T17:32:45.889" v="4746" actId="1076"/>
          <ac:cxnSpMkLst>
            <pc:docMk/>
            <pc:sldMk cId="3521344078" sldId="600"/>
            <ac:cxnSpMk id="8" creationId="{3AFE503A-F2A9-FF66-F42D-454069BC5290}"/>
          </ac:cxnSpMkLst>
        </pc:cxnChg>
        <pc:cxnChg chg="add mod">
          <ac:chgData name="Lea, Nicholas" userId="1c4fd4ab-1590-4de3-99d6-1ea37c1f55cc" providerId="ADAL" clId="{A11BE670-17C3-483E-9932-1C506125D0A2}" dt="2023-05-03T17:32:45.889" v="4746" actId="1076"/>
          <ac:cxnSpMkLst>
            <pc:docMk/>
            <pc:sldMk cId="3521344078" sldId="600"/>
            <ac:cxnSpMk id="9" creationId="{E26A648A-DF96-4224-79EA-F4B37A56B9DF}"/>
          </ac:cxnSpMkLst>
        </pc:cxnChg>
        <pc:cxnChg chg="add mod">
          <ac:chgData name="Lea, Nicholas" userId="1c4fd4ab-1590-4de3-99d6-1ea37c1f55cc" providerId="ADAL" clId="{A11BE670-17C3-483E-9932-1C506125D0A2}" dt="2023-05-03T17:32:45.889" v="4746" actId="1076"/>
          <ac:cxnSpMkLst>
            <pc:docMk/>
            <pc:sldMk cId="3521344078" sldId="600"/>
            <ac:cxnSpMk id="10" creationId="{FE8C13ED-9789-76AE-E05A-24F711C164CA}"/>
          </ac:cxnSpMkLst>
        </pc:cxnChg>
        <pc:cxnChg chg="add mod">
          <ac:chgData name="Lea, Nicholas" userId="1c4fd4ab-1590-4de3-99d6-1ea37c1f55cc" providerId="ADAL" clId="{A11BE670-17C3-483E-9932-1C506125D0A2}" dt="2023-05-03T17:32:45.889" v="4746" actId="1076"/>
          <ac:cxnSpMkLst>
            <pc:docMk/>
            <pc:sldMk cId="3521344078" sldId="600"/>
            <ac:cxnSpMk id="11" creationId="{4F62F473-7139-B134-454C-9F7C61CF8D05}"/>
          </ac:cxnSpMkLst>
        </pc:cxnChg>
        <pc:cxnChg chg="add mod">
          <ac:chgData name="Lea, Nicholas" userId="1c4fd4ab-1590-4de3-99d6-1ea37c1f55cc" providerId="ADAL" clId="{A11BE670-17C3-483E-9932-1C506125D0A2}" dt="2023-05-03T17:32:45.889" v="4746" actId="1076"/>
          <ac:cxnSpMkLst>
            <pc:docMk/>
            <pc:sldMk cId="3521344078" sldId="600"/>
            <ac:cxnSpMk id="15" creationId="{32ED8EBD-86FB-7AF7-14BB-A2C8236A85D0}"/>
          </ac:cxnSpMkLst>
        </pc:cxnChg>
        <pc:cxnChg chg="add mod">
          <ac:chgData name="Lea, Nicholas" userId="1c4fd4ab-1590-4de3-99d6-1ea37c1f55cc" providerId="ADAL" clId="{A11BE670-17C3-483E-9932-1C506125D0A2}" dt="2023-05-03T17:32:45.889" v="4746" actId="1076"/>
          <ac:cxnSpMkLst>
            <pc:docMk/>
            <pc:sldMk cId="3521344078" sldId="600"/>
            <ac:cxnSpMk id="16" creationId="{88CF027C-FF5E-48FD-1BAA-38FFC10F3F9D}"/>
          </ac:cxnSpMkLst>
        </pc:cxnChg>
        <pc:cxnChg chg="add mod">
          <ac:chgData name="Lea, Nicholas" userId="1c4fd4ab-1590-4de3-99d6-1ea37c1f55cc" providerId="ADAL" clId="{A11BE670-17C3-483E-9932-1C506125D0A2}" dt="2023-05-03T17:32:45.889" v="4746" actId="1076"/>
          <ac:cxnSpMkLst>
            <pc:docMk/>
            <pc:sldMk cId="3521344078" sldId="600"/>
            <ac:cxnSpMk id="17" creationId="{7342545C-1AA7-CD91-BF68-2F81919BDF1D}"/>
          </ac:cxnSpMkLst>
        </pc:cxnChg>
        <pc:cxnChg chg="add mod">
          <ac:chgData name="Lea, Nicholas" userId="1c4fd4ab-1590-4de3-99d6-1ea37c1f55cc" providerId="ADAL" clId="{A11BE670-17C3-483E-9932-1C506125D0A2}" dt="2023-05-03T17:32:45.889" v="4746" actId="1076"/>
          <ac:cxnSpMkLst>
            <pc:docMk/>
            <pc:sldMk cId="3521344078" sldId="600"/>
            <ac:cxnSpMk id="18" creationId="{76C03CD1-517B-9FD1-2FA6-E2B290886D9A}"/>
          </ac:cxnSpMkLst>
        </pc:cxnChg>
        <pc:cxnChg chg="add mod">
          <ac:chgData name="Lea, Nicholas" userId="1c4fd4ab-1590-4de3-99d6-1ea37c1f55cc" providerId="ADAL" clId="{A11BE670-17C3-483E-9932-1C506125D0A2}" dt="2023-05-03T17:32:45.889" v="4746" actId="1076"/>
          <ac:cxnSpMkLst>
            <pc:docMk/>
            <pc:sldMk cId="3521344078" sldId="600"/>
            <ac:cxnSpMk id="19" creationId="{83DDB95C-6119-068D-EF88-A5D7E010DF04}"/>
          </ac:cxnSpMkLst>
        </pc:cxnChg>
        <pc:cxnChg chg="add mod">
          <ac:chgData name="Lea, Nicholas" userId="1c4fd4ab-1590-4de3-99d6-1ea37c1f55cc" providerId="ADAL" clId="{A11BE670-17C3-483E-9932-1C506125D0A2}" dt="2023-05-03T17:32:45.889" v="4746" actId="1076"/>
          <ac:cxnSpMkLst>
            <pc:docMk/>
            <pc:sldMk cId="3521344078" sldId="600"/>
            <ac:cxnSpMk id="20" creationId="{02AF3859-7A41-1E2F-739C-EC41171CF796}"/>
          </ac:cxnSpMkLst>
        </pc:cxnChg>
        <pc:cxnChg chg="add mod">
          <ac:chgData name="Lea, Nicholas" userId="1c4fd4ab-1590-4de3-99d6-1ea37c1f55cc" providerId="ADAL" clId="{A11BE670-17C3-483E-9932-1C506125D0A2}" dt="2023-05-03T17:32:45.889" v="4746" actId="1076"/>
          <ac:cxnSpMkLst>
            <pc:docMk/>
            <pc:sldMk cId="3521344078" sldId="600"/>
            <ac:cxnSpMk id="27" creationId="{907FECBE-5576-A81E-A492-4D5C63143488}"/>
          </ac:cxnSpMkLst>
        </pc:cxnChg>
        <pc:cxnChg chg="add mod">
          <ac:chgData name="Lea, Nicholas" userId="1c4fd4ab-1590-4de3-99d6-1ea37c1f55cc" providerId="ADAL" clId="{A11BE670-17C3-483E-9932-1C506125D0A2}" dt="2023-05-03T17:32:45.889" v="4746" actId="1076"/>
          <ac:cxnSpMkLst>
            <pc:docMk/>
            <pc:sldMk cId="3521344078" sldId="600"/>
            <ac:cxnSpMk id="28" creationId="{8F2E579D-A5CF-004F-286D-5FCD9BF85749}"/>
          </ac:cxnSpMkLst>
        </pc:cxnChg>
        <pc:cxnChg chg="add mod">
          <ac:chgData name="Lea, Nicholas" userId="1c4fd4ab-1590-4de3-99d6-1ea37c1f55cc" providerId="ADAL" clId="{A11BE670-17C3-483E-9932-1C506125D0A2}" dt="2023-05-03T17:32:45.889" v="4746" actId="1076"/>
          <ac:cxnSpMkLst>
            <pc:docMk/>
            <pc:sldMk cId="3521344078" sldId="600"/>
            <ac:cxnSpMk id="29" creationId="{01820202-654D-8355-9CE5-EAFA0C0D6EAA}"/>
          </ac:cxnSpMkLst>
        </pc:cxnChg>
        <pc:cxnChg chg="add mod">
          <ac:chgData name="Lea, Nicholas" userId="1c4fd4ab-1590-4de3-99d6-1ea37c1f55cc" providerId="ADAL" clId="{A11BE670-17C3-483E-9932-1C506125D0A2}" dt="2023-05-03T17:32:45.889" v="4746" actId="1076"/>
          <ac:cxnSpMkLst>
            <pc:docMk/>
            <pc:sldMk cId="3521344078" sldId="600"/>
            <ac:cxnSpMk id="30" creationId="{403F2F7C-3220-2D79-9324-7860324203CF}"/>
          </ac:cxnSpMkLst>
        </pc:cxnChg>
      </pc:sldChg>
      <pc:sldChg chg="addSp delSp modSp mod">
        <pc:chgData name="Lea, Nicholas" userId="1c4fd4ab-1590-4de3-99d6-1ea37c1f55cc" providerId="ADAL" clId="{A11BE670-17C3-483E-9932-1C506125D0A2}" dt="2023-05-03T17:44:54.699" v="5641" actId="20577"/>
        <pc:sldMkLst>
          <pc:docMk/>
          <pc:sldMk cId="1221177664" sldId="601"/>
        </pc:sldMkLst>
        <pc:spChg chg="mod">
          <ac:chgData name="Lea, Nicholas" userId="1c4fd4ab-1590-4de3-99d6-1ea37c1f55cc" providerId="ADAL" clId="{A11BE670-17C3-483E-9932-1C506125D0A2}" dt="2023-05-03T17:42:17.756" v="5413" actId="20577"/>
          <ac:spMkLst>
            <pc:docMk/>
            <pc:sldMk cId="1221177664" sldId="601"/>
            <ac:spMk id="2" creationId="{9C75BCD4-A29F-4A45-A41E-A44E1CEC8335}"/>
          </ac:spMkLst>
        </pc:spChg>
        <pc:spChg chg="del">
          <ac:chgData name="Lea, Nicholas" userId="1c4fd4ab-1590-4de3-99d6-1ea37c1f55cc" providerId="ADAL" clId="{A11BE670-17C3-483E-9932-1C506125D0A2}" dt="2023-05-03T17:41:46.480" v="5369" actId="478"/>
          <ac:spMkLst>
            <pc:docMk/>
            <pc:sldMk cId="1221177664" sldId="601"/>
            <ac:spMk id="3" creationId="{AFFA6FF6-481E-40C9-B61B-E6AE54AE7265}"/>
          </ac:spMkLst>
        </pc:spChg>
        <pc:spChg chg="add del mod">
          <ac:chgData name="Lea, Nicholas" userId="1c4fd4ab-1590-4de3-99d6-1ea37c1f55cc" providerId="ADAL" clId="{A11BE670-17C3-483E-9932-1C506125D0A2}" dt="2023-05-03T17:41:49.535" v="5371" actId="478"/>
          <ac:spMkLst>
            <pc:docMk/>
            <pc:sldMk cId="1221177664" sldId="601"/>
            <ac:spMk id="5" creationId="{378DA7CF-4F3C-88B0-6CC9-F83F890820F3}"/>
          </ac:spMkLst>
        </pc:spChg>
        <pc:spChg chg="add mod">
          <ac:chgData name="Lea, Nicholas" userId="1c4fd4ab-1590-4de3-99d6-1ea37c1f55cc" providerId="ADAL" clId="{A11BE670-17C3-483E-9932-1C506125D0A2}" dt="2023-05-03T17:44:54.699" v="5641" actId="20577"/>
          <ac:spMkLst>
            <pc:docMk/>
            <pc:sldMk cId="1221177664" sldId="601"/>
            <ac:spMk id="6" creationId="{DA09B5AB-6AB6-615D-1E69-BDCE4F17AFAE}"/>
          </ac:spMkLst>
        </pc:spChg>
      </pc:sldChg>
      <pc:sldChg chg="modSp mod">
        <pc:chgData name="Lea, Nicholas" userId="1c4fd4ab-1590-4de3-99d6-1ea37c1f55cc" providerId="ADAL" clId="{A11BE670-17C3-483E-9932-1C506125D0A2}" dt="2023-05-03T18:21:07.634" v="6738" actId="20577"/>
        <pc:sldMkLst>
          <pc:docMk/>
          <pc:sldMk cId="427548137" sldId="602"/>
        </pc:sldMkLst>
        <pc:spChg chg="mod">
          <ac:chgData name="Lea, Nicholas" userId="1c4fd4ab-1590-4de3-99d6-1ea37c1f55cc" providerId="ADAL" clId="{A11BE670-17C3-483E-9932-1C506125D0A2}" dt="2023-05-03T18:21:07.634" v="6738" actId="20577"/>
          <ac:spMkLst>
            <pc:docMk/>
            <pc:sldMk cId="427548137" sldId="602"/>
            <ac:spMk id="2" creationId="{9C75BCD4-A29F-4A45-A41E-A44E1CEC8335}"/>
          </ac:spMkLst>
        </pc:spChg>
      </pc:sldChg>
      <pc:sldChg chg="modSp del mod">
        <pc:chgData name="Lea, Nicholas" userId="1c4fd4ab-1590-4de3-99d6-1ea37c1f55cc" providerId="ADAL" clId="{A11BE670-17C3-483E-9932-1C506125D0A2}" dt="2023-05-03T18:25:51.676" v="6789" actId="47"/>
        <pc:sldMkLst>
          <pc:docMk/>
          <pc:sldMk cId="254317082" sldId="603"/>
        </pc:sldMkLst>
        <pc:spChg chg="mod">
          <ac:chgData name="Lea, Nicholas" userId="1c4fd4ab-1590-4de3-99d6-1ea37c1f55cc" providerId="ADAL" clId="{A11BE670-17C3-483E-9932-1C506125D0A2}" dt="2023-05-03T18:24:57.655" v="6788" actId="20577"/>
          <ac:spMkLst>
            <pc:docMk/>
            <pc:sldMk cId="254317082" sldId="603"/>
            <ac:spMk id="3" creationId="{AFFA6FF6-481E-40C9-B61B-E6AE54AE7265}"/>
          </ac:spMkLst>
        </pc:spChg>
      </pc:sldChg>
      <pc:sldChg chg="addSp delSp modSp del mod ord">
        <pc:chgData name="Lea, Nicholas" userId="1c4fd4ab-1590-4de3-99d6-1ea37c1f55cc" providerId="ADAL" clId="{A11BE670-17C3-483E-9932-1C506125D0A2}" dt="2023-05-03T18:25:51.676" v="6789" actId="47"/>
        <pc:sldMkLst>
          <pc:docMk/>
          <pc:sldMk cId="718736188" sldId="604"/>
        </pc:sldMkLst>
        <pc:spChg chg="del">
          <ac:chgData name="Lea, Nicholas" userId="1c4fd4ab-1590-4de3-99d6-1ea37c1f55cc" providerId="ADAL" clId="{A11BE670-17C3-483E-9932-1C506125D0A2}" dt="2023-05-03T17:56:50.432" v="6269" actId="478"/>
          <ac:spMkLst>
            <pc:docMk/>
            <pc:sldMk cId="718736188" sldId="604"/>
            <ac:spMk id="3" creationId="{AFFA6FF6-481E-40C9-B61B-E6AE54AE7265}"/>
          </ac:spMkLst>
        </pc:spChg>
        <pc:spChg chg="add del mod">
          <ac:chgData name="Lea, Nicholas" userId="1c4fd4ab-1590-4de3-99d6-1ea37c1f55cc" providerId="ADAL" clId="{A11BE670-17C3-483E-9932-1C506125D0A2}" dt="2023-05-03T17:56:52.838" v="6271" actId="478"/>
          <ac:spMkLst>
            <pc:docMk/>
            <pc:sldMk cId="718736188" sldId="604"/>
            <ac:spMk id="5" creationId="{1E00350C-5DB4-77F2-57C0-C29A85801C3C}"/>
          </ac:spMkLst>
        </pc:spChg>
        <pc:picChg chg="add mod">
          <ac:chgData name="Lea, Nicholas" userId="1c4fd4ab-1590-4de3-99d6-1ea37c1f55cc" providerId="ADAL" clId="{A11BE670-17C3-483E-9932-1C506125D0A2}" dt="2023-05-03T18:19:58.071" v="6733" actId="1076"/>
          <ac:picMkLst>
            <pc:docMk/>
            <pc:sldMk cId="718736188" sldId="604"/>
            <ac:picMk id="7" creationId="{58F68837-790D-EC6E-B46F-046E44A25B6E}"/>
          </ac:picMkLst>
        </pc:picChg>
      </pc:sldChg>
      <pc:sldChg chg="addSp delSp modSp mod">
        <pc:chgData name="Lea, Nicholas" userId="1c4fd4ab-1590-4de3-99d6-1ea37c1f55cc" providerId="ADAL" clId="{A11BE670-17C3-483E-9932-1C506125D0A2}" dt="2023-05-25T13:17:03.910" v="7890" actId="1035"/>
        <pc:sldMkLst>
          <pc:docMk/>
          <pc:sldMk cId="2562935161" sldId="607"/>
        </pc:sldMkLst>
        <pc:spChg chg="del mod">
          <ac:chgData name="Lea, Nicholas" userId="1c4fd4ab-1590-4de3-99d6-1ea37c1f55cc" providerId="ADAL" clId="{A11BE670-17C3-483E-9932-1C506125D0A2}" dt="2023-05-25T13:16:56.196" v="7868" actId="478"/>
          <ac:spMkLst>
            <pc:docMk/>
            <pc:sldMk cId="2562935161" sldId="607"/>
            <ac:spMk id="3" creationId="{AFFA6FF6-481E-40C9-B61B-E6AE54AE7265}"/>
          </ac:spMkLst>
        </pc:spChg>
        <pc:spChg chg="add del mod">
          <ac:chgData name="Lea, Nicholas" userId="1c4fd4ab-1590-4de3-99d6-1ea37c1f55cc" providerId="ADAL" clId="{A11BE670-17C3-483E-9932-1C506125D0A2}" dt="2023-05-25T13:16:58.704" v="7870" actId="478"/>
          <ac:spMkLst>
            <pc:docMk/>
            <pc:sldMk cId="2562935161" sldId="607"/>
            <ac:spMk id="5" creationId="{9A96F29A-9E9D-740E-538B-30CC21A0B78E}"/>
          </ac:spMkLst>
        </pc:spChg>
        <pc:spChg chg="add mod">
          <ac:chgData name="Lea, Nicholas" userId="1c4fd4ab-1590-4de3-99d6-1ea37c1f55cc" providerId="ADAL" clId="{A11BE670-17C3-483E-9932-1C506125D0A2}" dt="2023-05-25T13:17:03.910" v="7890" actId="1035"/>
          <ac:spMkLst>
            <pc:docMk/>
            <pc:sldMk cId="2562935161" sldId="607"/>
            <ac:spMk id="6" creationId="{AFFA6FF6-481E-40C9-B61B-E6AE54AE7265}"/>
          </ac:spMkLst>
        </pc:spChg>
        <pc:picChg chg="add mod">
          <ac:chgData name="Lea, Nicholas" userId="1c4fd4ab-1590-4de3-99d6-1ea37c1f55cc" providerId="ADAL" clId="{A11BE670-17C3-483E-9932-1C506125D0A2}" dt="2023-05-25T13:17:03.910" v="7890" actId="1035"/>
          <ac:picMkLst>
            <pc:docMk/>
            <pc:sldMk cId="2562935161" sldId="607"/>
            <ac:picMk id="7" creationId="{DBDD1CC8-F82E-F9B7-9E0C-42E38727E514}"/>
          </ac:picMkLst>
        </pc:picChg>
        <pc:picChg chg="add mod">
          <ac:chgData name="Lea, Nicholas" userId="1c4fd4ab-1590-4de3-99d6-1ea37c1f55cc" providerId="ADAL" clId="{A11BE670-17C3-483E-9932-1C506125D0A2}" dt="2023-05-25T13:17:03.910" v="7890" actId="1035"/>
          <ac:picMkLst>
            <pc:docMk/>
            <pc:sldMk cId="2562935161" sldId="607"/>
            <ac:picMk id="8" creationId="{C9325435-A276-369A-739E-1C12828CCAD2}"/>
          </ac:picMkLst>
        </pc:picChg>
      </pc:sldChg>
      <pc:sldChg chg="modSp mod">
        <pc:chgData name="Lea, Nicholas" userId="1c4fd4ab-1590-4de3-99d6-1ea37c1f55cc" providerId="ADAL" clId="{A11BE670-17C3-483E-9932-1C506125D0A2}" dt="2023-05-03T18:23:51.238" v="6768" actId="6549"/>
        <pc:sldMkLst>
          <pc:docMk/>
          <pc:sldMk cId="4019534934" sldId="608"/>
        </pc:sldMkLst>
        <pc:spChg chg="mod">
          <ac:chgData name="Lea, Nicholas" userId="1c4fd4ab-1590-4de3-99d6-1ea37c1f55cc" providerId="ADAL" clId="{A11BE670-17C3-483E-9932-1C506125D0A2}" dt="2023-05-03T18:23:51.238" v="6768" actId="6549"/>
          <ac:spMkLst>
            <pc:docMk/>
            <pc:sldMk cId="4019534934" sldId="608"/>
            <ac:spMk id="3" creationId="{AFFA6FF6-481E-40C9-B61B-E6AE54AE7265}"/>
          </ac:spMkLst>
        </pc:spChg>
      </pc:sldChg>
      <pc:sldChg chg="modSp mod">
        <pc:chgData name="Lea, Nicholas" userId="1c4fd4ab-1590-4de3-99d6-1ea37c1f55cc" providerId="ADAL" clId="{A11BE670-17C3-483E-9932-1C506125D0A2}" dt="2023-03-02T20:22:48.092" v="3973" actId="20577"/>
        <pc:sldMkLst>
          <pc:docMk/>
          <pc:sldMk cId="336015445" sldId="612"/>
        </pc:sldMkLst>
        <pc:spChg chg="mod">
          <ac:chgData name="Lea, Nicholas" userId="1c4fd4ab-1590-4de3-99d6-1ea37c1f55cc" providerId="ADAL" clId="{A11BE670-17C3-483E-9932-1C506125D0A2}" dt="2023-03-02T20:22:48.092" v="3973" actId="20577"/>
          <ac:spMkLst>
            <pc:docMk/>
            <pc:sldMk cId="336015445" sldId="612"/>
            <ac:spMk id="2" creationId="{3642DE9E-9726-44C5-ADF4-08B0FC66DAD9}"/>
          </ac:spMkLst>
        </pc:spChg>
      </pc:sldChg>
      <pc:sldChg chg="modSp mod">
        <pc:chgData name="Lea, Nicholas" userId="1c4fd4ab-1590-4de3-99d6-1ea37c1f55cc" providerId="ADAL" clId="{A11BE670-17C3-483E-9932-1C506125D0A2}" dt="2023-05-03T18:45:16.845" v="7766" actId="20577"/>
        <pc:sldMkLst>
          <pc:docMk/>
          <pc:sldMk cId="4206735790" sldId="616"/>
        </pc:sldMkLst>
        <pc:spChg chg="mod">
          <ac:chgData name="Lea, Nicholas" userId="1c4fd4ab-1590-4de3-99d6-1ea37c1f55cc" providerId="ADAL" clId="{A11BE670-17C3-483E-9932-1C506125D0A2}" dt="2023-05-03T18:45:16.845" v="7766" actId="20577"/>
          <ac:spMkLst>
            <pc:docMk/>
            <pc:sldMk cId="4206735790" sldId="616"/>
            <ac:spMk id="3" creationId="{8C15C0AB-B755-4131-BB59-EC7D4E8073C3}"/>
          </ac:spMkLst>
        </pc:spChg>
      </pc:sldChg>
      <pc:sldChg chg="modSp mod">
        <pc:chgData name="Lea, Nicholas" userId="1c4fd4ab-1590-4de3-99d6-1ea37c1f55cc" providerId="ADAL" clId="{A11BE670-17C3-483E-9932-1C506125D0A2}" dt="2023-05-03T18:46:06.301" v="7783" actId="20577"/>
        <pc:sldMkLst>
          <pc:docMk/>
          <pc:sldMk cId="2632035299" sldId="617"/>
        </pc:sldMkLst>
        <pc:spChg chg="mod">
          <ac:chgData name="Lea, Nicholas" userId="1c4fd4ab-1590-4de3-99d6-1ea37c1f55cc" providerId="ADAL" clId="{A11BE670-17C3-483E-9932-1C506125D0A2}" dt="2023-05-03T18:46:06.301" v="7783" actId="20577"/>
          <ac:spMkLst>
            <pc:docMk/>
            <pc:sldMk cId="2632035299" sldId="617"/>
            <ac:spMk id="3" creationId="{6DA92384-019C-4116-8DA8-FC17CDFF4898}"/>
          </ac:spMkLst>
        </pc:spChg>
      </pc:sldChg>
      <pc:sldChg chg="modSp del mod">
        <pc:chgData name="Lea, Nicholas" userId="1c4fd4ab-1590-4de3-99d6-1ea37c1f55cc" providerId="ADAL" clId="{A11BE670-17C3-483E-9932-1C506125D0A2}" dt="2023-05-03T18:31:36.683" v="7034" actId="2696"/>
        <pc:sldMkLst>
          <pc:docMk/>
          <pc:sldMk cId="1442657499" sldId="619"/>
        </pc:sldMkLst>
        <pc:spChg chg="mod">
          <ac:chgData name="Lea, Nicholas" userId="1c4fd4ab-1590-4de3-99d6-1ea37c1f55cc" providerId="ADAL" clId="{A11BE670-17C3-483E-9932-1C506125D0A2}" dt="2023-03-02T20:23:14.334" v="4000" actId="20577"/>
          <ac:spMkLst>
            <pc:docMk/>
            <pc:sldMk cId="1442657499" sldId="619"/>
            <ac:spMk id="3" creationId="{02F9B183-CD51-467D-A742-E09873F13D21}"/>
          </ac:spMkLst>
        </pc:spChg>
      </pc:sldChg>
      <pc:sldChg chg="modSp mod">
        <pc:chgData name="Lea, Nicholas" userId="1c4fd4ab-1590-4de3-99d6-1ea37c1f55cc" providerId="ADAL" clId="{A11BE670-17C3-483E-9932-1C506125D0A2}" dt="2023-05-03T18:31:58.001" v="7036" actId="6549"/>
        <pc:sldMkLst>
          <pc:docMk/>
          <pc:sldMk cId="2938116327" sldId="626"/>
        </pc:sldMkLst>
        <pc:spChg chg="mod">
          <ac:chgData name="Lea, Nicholas" userId="1c4fd4ab-1590-4de3-99d6-1ea37c1f55cc" providerId="ADAL" clId="{A11BE670-17C3-483E-9932-1C506125D0A2}" dt="2023-05-03T18:31:58.001" v="7036" actId="6549"/>
          <ac:spMkLst>
            <pc:docMk/>
            <pc:sldMk cId="2938116327" sldId="626"/>
            <ac:spMk id="3" creationId="{02F9B183-CD51-467D-A742-E09873F13D21}"/>
          </ac:spMkLst>
        </pc:spChg>
      </pc:sldChg>
      <pc:sldChg chg="addSp modSp mod">
        <pc:chgData name="Lea, Nicholas" userId="1c4fd4ab-1590-4de3-99d6-1ea37c1f55cc" providerId="ADAL" clId="{A11BE670-17C3-483E-9932-1C506125D0A2}" dt="2022-11-30T19:17:32.638" v="246" actId="1076"/>
        <pc:sldMkLst>
          <pc:docMk/>
          <pc:sldMk cId="1438385377" sldId="630"/>
        </pc:sldMkLst>
        <pc:spChg chg="mod">
          <ac:chgData name="Lea, Nicholas" userId="1c4fd4ab-1590-4de3-99d6-1ea37c1f55cc" providerId="ADAL" clId="{A11BE670-17C3-483E-9932-1C506125D0A2}" dt="2022-11-30T19:15:20.615" v="171" actId="114"/>
          <ac:spMkLst>
            <pc:docMk/>
            <pc:sldMk cId="1438385377" sldId="630"/>
            <ac:spMk id="3" creationId="{26886224-B022-445F-863C-36DEE5D14AC8}"/>
          </ac:spMkLst>
        </pc:spChg>
        <pc:spChg chg="add mod">
          <ac:chgData name="Lea, Nicholas" userId="1c4fd4ab-1590-4de3-99d6-1ea37c1f55cc" providerId="ADAL" clId="{A11BE670-17C3-483E-9932-1C506125D0A2}" dt="2022-11-30T19:17:32.638" v="246" actId="1076"/>
          <ac:spMkLst>
            <pc:docMk/>
            <pc:sldMk cId="1438385377" sldId="630"/>
            <ac:spMk id="5" creationId="{956480BE-69D3-406D-0760-B3F5FA0452C6}"/>
          </ac:spMkLst>
        </pc:spChg>
        <pc:graphicFrameChg chg="mod modGraphic">
          <ac:chgData name="Lea, Nicholas" userId="1c4fd4ab-1590-4de3-99d6-1ea37c1f55cc" providerId="ADAL" clId="{A11BE670-17C3-483E-9932-1C506125D0A2}" dt="2022-11-30T19:17:09.374" v="223" actId="13926"/>
          <ac:graphicFrameMkLst>
            <pc:docMk/>
            <pc:sldMk cId="1438385377" sldId="630"/>
            <ac:graphicFrameMk id="4" creationId="{0879B21C-6386-53C4-2F1B-4DF1384767B9}"/>
          </ac:graphicFrameMkLst>
        </pc:graphicFrameChg>
      </pc:sldChg>
      <pc:sldChg chg="modSp mod">
        <pc:chgData name="Lea, Nicholas" userId="1c4fd4ab-1590-4de3-99d6-1ea37c1f55cc" providerId="ADAL" clId="{A11BE670-17C3-483E-9932-1C506125D0A2}" dt="2022-11-30T19:18:18.734" v="265" actId="20577"/>
        <pc:sldMkLst>
          <pc:docMk/>
          <pc:sldMk cId="311228027" sldId="631"/>
        </pc:sldMkLst>
        <pc:spChg chg="mod">
          <ac:chgData name="Lea, Nicholas" userId="1c4fd4ab-1590-4de3-99d6-1ea37c1f55cc" providerId="ADAL" clId="{A11BE670-17C3-483E-9932-1C506125D0A2}" dt="2022-11-30T19:18:02.367" v="250" actId="20577"/>
          <ac:spMkLst>
            <pc:docMk/>
            <pc:sldMk cId="311228027" sldId="631"/>
            <ac:spMk id="3" creationId="{26886224-B022-445F-863C-36DEE5D14AC8}"/>
          </ac:spMkLst>
        </pc:spChg>
        <pc:spChg chg="mod">
          <ac:chgData name="Lea, Nicholas" userId="1c4fd4ab-1590-4de3-99d6-1ea37c1f55cc" providerId="ADAL" clId="{A11BE670-17C3-483E-9932-1C506125D0A2}" dt="2022-11-30T19:18:18.734" v="265" actId="20577"/>
          <ac:spMkLst>
            <pc:docMk/>
            <pc:sldMk cId="311228027" sldId="631"/>
            <ac:spMk id="6" creationId="{C4CD1D98-87B6-0EEC-05CD-B87A9B27A52B}"/>
          </ac:spMkLst>
        </pc:spChg>
      </pc:sldChg>
      <pc:sldChg chg="modSp mod">
        <pc:chgData name="Lea, Nicholas" userId="1c4fd4ab-1590-4de3-99d6-1ea37c1f55cc" providerId="ADAL" clId="{A11BE670-17C3-483E-9932-1C506125D0A2}" dt="2023-02-02T16:39:57" v="2823" actId="1076"/>
        <pc:sldMkLst>
          <pc:docMk/>
          <pc:sldMk cId="2985586950" sldId="633"/>
        </pc:sldMkLst>
        <pc:spChg chg="mod">
          <ac:chgData name="Lea, Nicholas" userId="1c4fd4ab-1590-4de3-99d6-1ea37c1f55cc" providerId="ADAL" clId="{A11BE670-17C3-483E-9932-1C506125D0A2}" dt="2023-02-02T16:39:57" v="2823" actId="1076"/>
          <ac:spMkLst>
            <pc:docMk/>
            <pc:sldMk cId="2985586950" sldId="633"/>
            <ac:spMk id="3" creationId="{CD5A2BF5-AD90-4437-A1D0-5431EC58A1CF}"/>
          </ac:spMkLst>
        </pc:spChg>
      </pc:sldChg>
      <pc:sldChg chg="modSp mod">
        <pc:chgData name="Lea, Nicholas" userId="1c4fd4ab-1590-4de3-99d6-1ea37c1f55cc" providerId="ADAL" clId="{A11BE670-17C3-483E-9932-1C506125D0A2}" dt="2023-02-02T16:42:24.943" v="2985" actId="1076"/>
        <pc:sldMkLst>
          <pc:docMk/>
          <pc:sldMk cId="3847090649" sldId="634"/>
        </pc:sldMkLst>
        <pc:spChg chg="mod">
          <ac:chgData name="Lea, Nicholas" userId="1c4fd4ab-1590-4de3-99d6-1ea37c1f55cc" providerId="ADAL" clId="{A11BE670-17C3-483E-9932-1C506125D0A2}" dt="2023-02-02T16:42:24.943" v="2985" actId="1076"/>
          <ac:spMkLst>
            <pc:docMk/>
            <pc:sldMk cId="3847090649" sldId="634"/>
            <ac:spMk id="3" creationId="{6906326D-8347-4CFC-8A25-0C98503260D9}"/>
          </ac:spMkLst>
        </pc:spChg>
      </pc:sldChg>
      <pc:sldChg chg="addSp delSp modSp mod">
        <pc:chgData name="Lea, Nicholas" userId="1c4fd4ab-1590-4de3-99d6-1ea37c1f55cc" providerId="ADAL" clId="{A11BE670-17C3-483E-9932-1C506125D0A2}" dt="2023-05-03T17:27:57.557" v="4699" actId="6549"/>
        <pc:sldMkLst>
          <pc:docMk/>
          <pc:sldMk cId="108415185" sldId="636"/>
        </pc:sldMkLst>
        <pc:spChg chg="add del mod">
          <ac:chgData name="Lea, Nicholas" userId="1c4fd4ab-1590-4de3-99d6-1ea37c1f55cc" providerId="ADAL" clId="{A11BE670-17C3-483E-9932-1C506125D0A2}" dt="2023-02-02T16:25:15.588" v="1451" actId="478"/>
          <ac:spMkLst>
            <pc:docMk/>
            <pc:sldMk cId="108415185" sldId="636"/>
            <ac:spMk id="3" creationId="{BC91C398-F294-A5B2-720E-10E7EEB55625}"/>
          </ac:spMkLst>
        </pc:spChg>
        <pc:spChg chg="add mod">
          <ac:chgData name="Lea, Nicholas" userId="1c4fd4ab-1590-4de3-99d6-1ea37c1f55cc" providerId="ADAL" clId="{A11BE670-17C3-483E-9932-1C506125D0A2}" dt="2023-05-03T17:27:57.557" v="4699" actId="6549"/>
          <ac:spMkLst>
            <pc:docMk/>
            <pc:sldMk cId="108415185" sldId="636"/>
            <ac:spMk id="3" creationId="{EBD42582-00AE-1F31-79CC-84D621765F8D}"/>
          </ac:spMkLst>
        </pc:spChg>
        <pc:spChg chg="add del mod">
          <ac:chgData name="Lea, Nicholas" userId="1c4fd4ab-1590-4de3-99d6-1ea37c1f55cc" providerId="ADAL" clId="{A11BE670-17C3-483E-9932-1C506125D0A2}" dt="2023-05-03T17:27:55.574" v="4698" actId="478"/>
          <ac:spMkLst>
            <pc:docMk/>
            <pc:sldMk cId="108415185" sldId="636"/>
            <ac:spMk id="5" creationId="{0BB820F9-218D-B8A6-6E8B-95A3BE48BEA5}"/>
          </ac:spMkLst>
        </pc:spChg>
        <pc:spChg chg="add del mod">
          <ac:chgData name="Lea, Nicholas" userId="1c4fd4ab-1590-4de3-99d6-1ea37c1f55cc" providerId="ADAL" clId="{A11BE670-17C3-483E-9932-1C506125D0A2}" dt="2023-02-02T16:35:44.150" v="2458" actId="21"/>
          <ac:spMkLst>
            <pc:docMk/>
            <pc:sldMk cId="108415185" sldId="636"/>
            <ac:spMk id="7" creationId="{7DED6C37-0CBB-CA43-6FA2-1D6EFDE90DFA}"/>
          </ac:spMkLst>
        </pc:spChg>
      </pc:sldChg>
      <pc:sldChg chg="addSp delSp modSp mod">
        <pc:chgData name="Lea, Nicholas" userId="1c4fd4ab-1590-4de3-99d6-1ea37c1f55cc" providerId="ADAL" clId="{A11BE670-17C3-483E-9932-1C506125D0A2}" dt="2023-02-02T16:28:09.476" v="1597" actId="478"/>
        <pc:sldMkLst>
          <pc:docMk/>
          <pc:sldMk cId="2594269228" sldId="637"/>
        </pc:sldMkLst>
        <pc:spChg chg="add del mod">
          <ac:chgData name="Lea, Nicholas" userId="1c4fd4ab-1590-4de3-99d6-1ea37c1f55cc" providerId="ADAL" clId="{A11BE670-17C3-483E-9932-1C506125D0A2}" dt="2023-02-02T16:28:09.476" v="1597" actId="478"/>
          <ac:spMkLst>
            <pc:docMk/>
            <pc:sldMk cId="2594269228" sldId="637"/>
            <ac:spMk id="3" creationId="{58478B54-FC2F-C17D-CA81-19539A7D1E79}"/>
          </ac:spMkLst>
        </pc:spChg>
      </pc:sldChg>
      <pc:sldChg chg="modSp mod">
        <pc:chgData name="Lea, Nicholas" userId="1c4fd4ab-1590-4de3-99d6-1ea37c1f55cc" providerId="ADAL" clId="{A11BE670-17C3-483E-9932-1C506125D0A2}" dt="2023-05-03T18:13:45.540" v="6727" actId="1076"/>
        <pc:sldMkLst>
          <pc:docMk/>
          <pc:sldMk cId="2876315887" sldId="639"/>
        </pc:sldMkLst>
        <pc:spChg chg="mod">
          <ac:chgData name="Lea, Nicholas" userId="1c4fd4ab-1590-4de3-99d6-1ea37c1f55cc" providerId="ADAL" clId="{A11BE670-17C3-483E-9932-1C506125D0A2}" dt="2023-05-03T18:13:45.540" v="6727" actId="1076"/>
          <ac:spMkLst>
            <pc:docMk/>
            <pc:sldMk cId="2876315887" sldId="639"/>
            <ac:spMk id="3" creationId="{AFFA6FF6-481E-40C9-B61B-E6AE54AE7265}"/>
          </ac:spMkLst>
        </pc:spChg>
      </pc:sldChg>
      <pc:sldChg chg="add del">
        <pc:chgData name="Lea, Nicholas" userId="1c4fd4ab-1590-4de3-99d6-1ea37c1f55cc" providerId="ADAL" clId="{A11BE670-17C3-483E-9932-1C506125D0A2}" dt="2023-05-03T18:51:20.878" v="7791" actId="47"/>
        <pc:sldMkLst>
          <pc:docMk/>
          <pc:sldMk cId="2754175831" sldId="640"/>
        </pc:sldMkLst>
      </pc:sldChg>
      <pc:sldChg chg="addSp modSp mod">
        <pc:chgData name="Lea, Nicholas" userId="1c4fd4ab-1590-4de3-99d6-1ea37c1f55cc" providerId="ADAL" clId="{A11BE670-17C3-483E-9932-1C506125D0A2}" dt="2023-05-25T13:19:25.624" v="7896" actId="1076"/>
        <pc:sldMkLst>
          <pc:docMk/>
          <pc:sldMk cId="3760693024" sldId="641"/>
        </pc:sldMkLst>
        <pc:picChg chg="mod">
          <ac:chgData name="Lea, Nicholas" userId="1c4fd4ab-1590-4de3-99d6-1ea37c1f55cc" providerId="ADAL" clId="{A11BE670-17C3-483E-9932-1C506125D0A2}" dt="2023-05-25T13:19:22.454" v="7895" actId="14100"/>
          <ac:picMkLst>
            <pc:docMk/>
            <pc:sldMk cId="3760693024" sldId="641"/>
            <ac:picMk id="4" creationId="{45061B1A-C5DA-E2BD-6E91-1310E3DD989C}"/>
          </ac:picMkLst>
        </pc:picChg>
        <pc:picChg chg="add mod">
          <ac:chgData name="Lea, Nicholas" userId="1c4fd4ab-1590-4de3-99d6-1ea37c1f55cc" providerId="ADAL" clId="{A11BE670-17C3-483E-9932-1C506125D0A2}" dt="2023-05-25T13:19:25.624" v="7896" actId="1076"/>
          <ac:picMkLst>
            <pc:docMk/>
            <pc:sldMk cId="3760693024" sldId="641"/>
            <ac:picMk id="10" creationId="{07D81A78-196E-0123-A100-BE7E1E0D6F8E}"/>
          </ac:picMkLst>
        </pc:picChg>
      </pc:sldChg>
      <pc:sldChg chg="modSp mod">
        <pc:chgData name="Lea, Nicholas" userId="1c4fd4ab-1590-4de3-99d6-1ea37c1f55cc" providerId="ADAL" clId="{A11BE670-17C3-483E-9932-1C506125D0A2}" dt="2023-05-03T18:37:07.467" v="7329" actId="27636"/>
        <pc:sldMkLst>
          <pc:docMk/>
          <pc:sldMk cId="359902277" sldId="646"/>
        </pc:sldMkLst>
        <pc:spChg chg="mod">
          <ac:chgData name="Lea, Nicholas" userId="1c4fd4ab-1590-4de3-99d6-1ea37c1f55cc" providerId="ADAL" clId="{A11BE670-17C3-483E-9932-1C506125D0A2}" dt="2023-05-03T18:37:07.467" v="7329" actId="27636"/>
          <ac:spMkLst>
            <pc:docMk/>
            <pc:sldMk cId="359902277" sldId="646"/>
            <ac:spMk id="3" creationId="{02F9B183-CD51-467D-A742-E09873F13D21}"/>
          </ac:spMkLst>
        </pc:spChg>
      </pc:sldChg>
      <pc:sldChg chg="modSp mod">
        <pc:chgData name="Lea, Nicholas" userId="1c4fd4ab-1590-4de3-99d6-1ea37c1f55cc" providerId="ADAL" clId="{A11BE670-17C3-483E-9932-1C506125D0A2}" dt="2023-05-03T18:21:19.323" v="6743" actId="20577"/>
        <pc:sldMkLst>
          <pc:docMk/>
          <pc:sldMk cId="229450552" sldId="647"/>
        </pc:sldMkLst>
        <pc:spChg chg="mod">
          <ac:chgData name="Lea, Nicholas" userId="1c4fd4ab-1590-4de3-99d6-1ea37c1f55cc" providerId="ADAL" clId="{A11BE670-17C3-483E-9932-1C506125D0A2}" dt="2023-05-03T18:21:19.323" v="6743" actId="20577"/>
          <ac:spMkLst>
            <pc:docMk/>
            <pc:sldMk cId="229450552" sldId="647"/>
            <ac:spMk id="2" creationId="{9C75BCD4-A29F-4A45-A41E-A44E1CEC8335}"/>
          </ac:spMkLst>
        </pc:spChg>
      </pc:sldChg>
      <pc:sldChg chg="modSp mod">
        <pc:chgData name="Lea, Nicholas" userId="1c4fd4ab-1590-4de3-99d6-1ea37c1f55cc" providerId="ADAL" clId="{A11BE670-17C3-483E-9932-1C506125D0A2}" dt="2023-02-02T16:48:25.462" v="3385" actId="20577"/>
        <pc:sldMkLst>
          <pc:docMk/>
          <pc:sldMk cId="1030316248" sldId="648"/>
        </pc:sldMkLst>
        <pc:spChg chg="mod">
          <ac:chgData name="Lea, Nicholas" userId="1c4fd4ab-1590-4de3-99d6-1ea37c1f55cc" providerId="ADAL" clId="{A11BE670-17C3-483E-9932-1C506125D0A2}" dt="2023-02-02T16:48:25.462" v="3385" actId="20577"/>
          <ac:spMkLst>
            <pc:docMk/>
            <pc:sldMk cId="1030316248" sldId="648"/>
            <ac:spMk id="10" creationId="{9900A361-DFE8-6830-5F63-2D355A3F9DB9}"/>
          </ac:spMkLst>
        </pc:spChg>
        <pc:spChg chg="mod">
          <ac:chgData name="Lea, Nicholas" userId="1c4fd4ab-1590-4de3-99d6-1ea37c1f55cc" providerId="ADAL" clId="{A11BE670-17C3-483E-9932-1C506125D0A2}" dt="2023-02-02T16:47:30.436" v="3338" actId="20577"/>
          <ac:spMkLst>
            <pc:docMk/>
            <pc:sldMk cId="1030316248" sldId="648"/>
            <ac:spMk id="11" creationId="{3B729B02-04D2-77AE-C0DC-3BCCD0F4FF9E}"/>
          </ac:spMkLst>
        </pc:spChg>
        <pc:spChg chg="mod">
          <ac:chgData name="Lea, Nicholas" userId="1c4fd4ab-1590-4de3-99d6-1ea37c1f55cc" providerId="ADAL" clId="{A11BE670-17C3-483E-9932-1C506125D0A2}" dt="2023-02-02T16:47:55.838" v="3344" actId="20577"/>
          <ac:spMkLst>
            <pc:docMk/>
            <pc:sldMk cId="1030316248" sldId="648"/>
            <ac:spMk id="12" creationId="{E2120B70-172C-1A8D-C62C-274CB6B655CE}"/>
          </ac:spMkLst>
        </pc:spChg>
      </pc:sldChg>
      <pc:sldChg chg="modSp mod">
        <pc:chgData name="Lea, Nicholas" userId="1c4fd4ab-1590-4de3-99d6-1ea37c1f55cc" providerId="ADAL" clId="{A11BE670-17C3-483E-9932-1C506125D0A2}" dt="2023-02-02T16:49:30.670" v="3407" actId="20577"/>
        <pc:sldMkLst>
          <pc:docMk/>
          <pc:sldMk cId="4203119119" sldId="649"/>
        </pc:sldMkLst>
        <pc:spChg chg="mod">
          <ac:chgData name="Lea, Nicholas" userId="1c4fd4ab-1590-4de3-99d6-1ea37c1f55cc" providerId="ADAL" clId="{A11BE670-17C3-483E-9932-1C506125D0A2}" dt="2023-02-02T16:48:47.536" v="3396" actId="20577"/>
          <ac:spMkLst>
            <pc:docMk/>
            <pc:sldMk cId="4203119119" sldId="649"/>
            <ac:spMk id="3" creationId="{E14186FB-38A7-0B4D-45C2-7CBF013AC8DA}"/>
          </ac:spMkLst>
        </pc:spChg>
        <pc:spChg chg="mod">
          <ac:chgData name="Lea, Nicholas" userId="1c4fd4ab-1590-4de3-99d6-1ea37c1f55cc" providerId="ADAL" clId="{A11BE670-17C3-483E-9932-1C506125D0A2}" dt="2023-02-02T16:49:05.006" v="3405"/>
          <ac:spMkLst>
            <pc:docMk/>
            <pc:sldMk cId="4203119119" sldId="649"/>
            <ac:spMk id="5" creationId="{B96C16AA-0127-BDAC-7F17-C0AFE7CE55F5}"/>
          </ac:spMkLst>
        </pc:spChg>
        <pc:spChg chg="mod">
          <ac:chgData name="Lea, Nicholas" userId="1c4fd4ab-1590-4de3-99d6-1ea37c1f55cc" providerId="ADAL" clId="{A11BE670-17C3-483E-9932-1C506125D0A2}" dt="2023-02-02T16:49:30.670" v="3407" actId="20577"/>
          <ac:spMkLst>
            <pc:docMk/>
            <pc:sldMk cId="4203119119" sldId="649"/>
            <ac:spMk id="9" creationId="{544AEBB4-3458-0DFA-2A93-B0A2641615CF}"/>
          </ac:spMkLst>
        </pc:spChg>
      </pc:sldChg>
      <pc:sldChg chg="modSp mod">
        <pc:chgData name="Lea, Nicholas" userId="1c4fd4ab-1590-4de3-99d6-1ea37c1f55cc" providerId="ADAL" clId="{A11BE670-17C3-483E-9932-1C506125D0A2}" dt="2023-02-02T16:47:06.233" v="3332" actId="20577"/>
        <pc:sldMkLst>
          <pc:docMk/>
          <pc:sldMk cId="2142049385" sldId="650"/>
        </pc:sldMkLst>
        <pc:spChg chg="mod">
          <ac:chgData name="Lea, Nicholas" userId="1c4fd4ab-1590-4de3-99d6-1ea37c1f55cc" providerId="ADAL" clId="{A11BE670-17C3-483E-9932-1C506125D0A2}" dt="2023-02-02T16:46:48.842" v="3269" actId="20577"/>
          <ac:spMkLst>
            <pc:docMk/>
            <pc:sldMk cId="2142049385" sldId="650"/>
            <ac:spMk id="3" creationId="{E020C88E-6C41-A358-40D7-F48CB957FD12}"/>
          </ac:spMkLst>
        </pc:spChg>
        <pc:spChg chg="mod">
          <ac:chgData name="Lea, Nicholas" userId="1c4fd4ab-1590-4de3-99d6-1ea37c1f55cc" providerId="ADAL" clId="{A11BE670-17C3-483E-9932-1C506125D0A2}" dt="2023-02-02T16:47:06.233" v="3332" actId="20577"/>
          <ac:spMkLst>
            <pc:docMk/>
            <pc:sldMk cId="2142049385" sldId="650"/>
            <ac:spMk id="5" creationId="{CAC12CAB-CA69-20DC-F5FF-32450E63C4FF}"/>
          </ac:spMkLst>
        </pc:spChg>
        <pc:spChg chg="mod">
          <ac:chgData name="Lea, Nicholas" userId="1c4fd4ab-1590-4de3-99d6-1ea37c1f55cc" providerId="ADAL" clId="{A11BE670-17C3-483E-9932-1C506125D0A2}" dt="2023-02-02T16:46:26.916" v="3253" actId="20577"/>
          <ac:spMkLst>
            <pc:docMk/>
            <pc:sldMk cId="2142049385" sldId="650"/>
            <ac:spMk id="6" creationId="{4795679F-0FB8-7C9A-ACFD-9400B392A890}"/>
          </ac:spMkLst>
        </pc:spChg>
        <pc:spChg chg="mod">
          <ac:chgData name="Lea, Nicholas" userId="1c4fd4ab-1590-4de3-99d6-1ea37c1f55cc" providerId="ADAL" clId="{A11BE670-17C3-483E-9932-1C506125D0A2}" dt="2023-02-02T16:45:54.569" v="3183" actId="20577"/>
          <ac:spMkLst>
            <pc:docMk/>
            <pc:sldMk cId="2142049385" sldId="650"/>
            <ac:spMk id="7" creationId="{00000000-0000-0000-0000-000000000000}"/>
          </ac:spMkLst>
        </pc:spChg>
      </pc:sldChg>
      <pc:sldChg chg="modSp mod">
        <pc:chgData name="Lea, Nicholas" userId="1c4fd4ab-1590-4de3-99d6-1ea37c1f55cc" providerId="ADAL" clId="{A11BE670-17C3-483E-9932-1C506125D0A2}" dt="2023-02-02T16:50:01.681" v="3410" actId="20577"/>
        <pc:sldMkLst>
          <pc:docMk/>
          <pc:sldMk cId="1414081105" sldId="651"/>
        </pc:sldMkLst>
        <pc:spChg chg="mod">
          <ac:chgData name="Lea, Nicholas" userId="1c4fd4ab-1590-4de3-99d6-1ea37c1f55cc" providerId="ADAL" clId="{A11BE670-17C3-483E-9932-1C506125D0A2}" dt="2023-02-02T16:50:01.681" v="3410" actId="20577"/>
          <ac:spMkLst>
            <pc:docMk/>
            <pc:sldMk cId="1414081105" sldId="651"/>
            <ac:spMk id="7" creationId="{00000000-0000-0000-0000-000000000000}"/>
          </ac:spMkLst>
        </pc:spChg>
      </pc:sldChg>
      <pc:sldChg chg="modSp mod">
        <pc:chgData name="Lea, Nicholas" userId="1c4fd4ab-1590-4de3-99d6-1ea37c1f55cc" providerId="ADAL" clId="{A11BE670-17C3-483E-9932-1C506125D0A2}" dt="2023-05-03T18:52:51.936" v="7867" actId="20577"/>
        <pc:sldMkLst>
          <pc:docMk/>
          <pc:sldMk cId="889755028" sldId="659"/>
        </pc:sldMkLst>
        <pc:spChg chg="mod">
          <ac:chgData name="Lea, Nicholas" userId="1c4fd4ab-1590-4de3-99d6-1ea37c1f55cc" providerId="ADAL" clId="{A11BE670-17C3-483E-9932-1C506125D0A2}" dt="2023-05-03T18:52:51.936" v="7867" actId="20577"/>
          <ac:spMkLst>
            <pc:docMk/>
            <pc:sldMk cId="889755028" sldId="659"/>
            <ac:spMk id="3" creationId="{27394F88-954C-480D-82A9-160AB377FD51}"/>
          </ac:spMkLst>
        </pc:spChg>
      </pc:sldChg>
      <pc:sldChg chg="modSp new mod ord">
        <pc:chgData name="Lea, Nicholas" userId="1c4fd4ab-1590-4de3-99d6-1ea37c1f55cc" providerId="ADAL" clId="{A11BE670-17C3-483E-9932-1C506125D0A2}" dt="2023-02-02T16:27:21.278" v="1583" actId="20577"/>
        <pc:sldMkLst>
          <pc:docMk/>
          <pc:sldMk cId="3874803425" sldId="661"/>
        </pc:sldMkLst>
        <pc:spChg chg="mod">
          <ac:chgData name="Lea, Nicholas" userId="1c4fd4ab-1590-4de3-99d6-1ea37c1f55cc" providerId="ADAL" clId="{A11BE670-17C3-483E-9932-1C506125D0A2}" dt="2023-02-02T16:26:36.104" v="1485" actId="20577"/>
          <ac:spMkLst>
            <pc:docMk/>
            <pc:sldMk cId="3874803425" sldId="661"/>
            <ac:spMk id="2" creationId="{939341BF-6510-872D-70D1-F4A1C128FCE6}"/>
          </ac:spMkLst>
        </pc:spChg>
        <pc:spChg chg="mod">
          <ac:chgData name="Lea, Nicholas" userId="1c4fd4ab-1590-4de3-99d6-1ea37c1f55cc" providerId="ADAL" clId="{A11BE670-17C3-483E-9932-1C506125D0A2}" dt="2023-02-02T16:27:21.278" v="1583" actId="20577"/>
          <ac:spMkLst>
            <pc:docMk/>
            <pc:sldMk cId="3874803425" sldId="661"/>
            <ac:spMk id="3" creationId="{07686B90-FD30-372C-579F-60C474AA47B0}"/>
          </ac:spMkLst>
        </pc:spChg>
      </pc:sldChg>
      <pc:sldChg chg="addSp modSp new mod">
        <pc:chgData name="Lea, Nicholas" userId="1c4fd4ab-1590-4de3-99d6-1ea37c1f55cc" providerId="ADAL" clId="{A11BE670-17C3-483E-9932-1C506125D0A2}" dt="2023-05-03T17:26:17.057" v="4512" actId="1076"/>
        <pc:sldMkLst>
          <pc:docMk/>
          <pc:sldMk cId="2236853939" sldId="662"/>
        </pc:sldMkLst>
        <pc:spChg chg="mod">
          <ac:chgData name="Lea, Nicholas" userId="1c4fd4ab-1590-4de3-99d6-1ea37c1f55cc" providerId="ADAL" clId="{A11BE670-17C3-483E-9932-1C506125D0A2}" dt="2023-02-02T16:30:53.753" v="1757" actId="20577"/>
          <ac:spMkLst>
            <pc:docMk/>
            <pc:sldMk cId="2236853939" sldId="662"/>
            <ac:spMk id="2" creationId="{9F17B920-5DA7-4041-EA46-4D4399EF3051}"/>
          </ac:spMkLst>
        </pc:spChg>
        <pc:spChg chg="mod">
          <ac:chgData name="Lea, Nicholas" userId="1c4fd4ab-1590-4de3-99d6-1ea37c1f55cc" providerId="ADAL" clId="{A11BE670-17C3-483E-9932-1C506125D0A2}" dt="2023-02-02T16:33:00.627" v="2176" actId="20577"/>
          <ac:spMkLst>
            <pc:docMk/>
            <pc:sldMk cId="2236853939" sldId="662"/>
            <ac:spMk id="3" creationId="{5C737C97-ABE6-1FD1-05BC-FFC20412D35F}"/>
          </ac:spMkLst>
        </pc:spChg>
        <pc:spChg chg="add mod">
          <ac:chgData name="Lea, Nicholas" userId="1c4fd4ab-1590-4de3-99d6-1ea37c1f55cc" providerId="ADAL" clId="{A11BE670-17C3-483E-9932-1C506125D0A2}" dt="2023-05-03T17:26:17.057" v="4512" actId="1076"/>
          <ac:spMkLst>
            <pc:docMk/>
            <pc:sldMk cId="2236853939" sldId="662"/>
            <ac:spMk id="4" creationId="{E8C6D6B9-7AC5-6576-60E1-70F9E692CC15}"/>
          </ac:spMkLst>
        </pc:spChg>
      </pc:sldChg>
      <pc:sldChg chg="addSp modSp new mod">
        <pc:chgData name="Lea, Nicholas" userId="1c4fd4ab-1590-4de3-99d6-1ea37c1f55cc" providerId="ADAL" clId="{A11BE670-17C3-483E-9932-1C506125D0A2}" dt="2023-05-03T17:28:26.541" v="4700" actId="1076"/>
        <pc:sldMkLst>
          <pc:docMk/>
          <pc:sldMk cId="841434685" sldId="663"/>
        </pc:sldMkLst>
        <pc:spChg chg="mod">
          <ac:chgData name="Lea, Nicholas" userId="1c4fd4ab-1590-4de3-99d6-1ea37c1f55cc" providerId="ADAL" clId="{A11BE670-17C3-483E-9932-1C506125D0A2}" dt="2023-02-02T16:33:45.805" v="2207" actId="20577"/>
          <ac:spMkLst>
            <pc:docMk/>
            <pc:sldMk cId="841434685" sldId="663"/>
            <ac:spMk id="2" creationId="{EDDD2DFC-D538-9EF2-4CE6-E36C76D71F98}"/>
          </ac:spMkLst>
        </pc:spChg>
        <pc:spChg chg="mod">
          <ac:chgData name="Lea, Nicholas" userId="1c4fd4ab-1590-4de3-99d6-1ea37c1f55cc" providerId="ADAL" clId="{A11BE670-17C3-483E-9932-1C506125D0A2}" dt="2023-02-02T16:37:46.189" v="2708" actId="20577"/>
          <ac:spMkLst>
            <pc:docMk/>
            <pc:sldMk cId="841434685" sldId="663"/>
            <ac:spMk id="3" creationId="{A1DA9166-4A94-0390-7E45-EA099476854D}"/>
          </ac:spMkLst>
        </pc:spChg>
        <pc:spChg chg="add mod">
          <ac:chgData name="Lea, Nicholas" userId="1c4fd4ab-1590-4de3-99d6-1ea37c1f55cc" providerId="ADAL" clId="{A11BE670-17C3-483E-9932-1C506125D0A2}" dt="2023-05-03T17:28:26.541" v="4700" actId="1076"/>
          <ac:spMkLst>
            <pc:docMk/>
            <pc:sldMk cId="841434685" sldId="663"/>
            <ac:spMk id="4" creationId="{9571B026-7656-A190-9DDF-41665D96BECC}"/>
          </ac:spMkLst>
        </pc:spChg>
      </pc:sldChg>
      <pc:sldChg chg="addSp delSp modSp add mod">
        <pc:chgData name="Lea, Nicholas" userId="1c4fd4ab-1590-4de3-99d6-1ea37c1f55cc" providerId="ADAL" clId="{A11BE670-17C3-483E-9932-1C506125D0A2}" dt="2023-05-03T17:38:26.089" v="5250" actId="20577"/>
        <pc:sldMkLst>
          <pc:docMk/>
          <pc:sldMk cId="3438529300" sldId="664"/>
        </pc:sldMkLst>
        <pc:spChg chg="mod">
          <ac:chgData name="Lea, Nicholas" userId="1c4fd4ab-1590-4de3-99d6-1ea37c1f55cc" providerId="ADAL" clId="{A11BE670-17C3-483E-9932-1C506125D0A2}" dt="2023-05-03T17:35:14.535" v="4936" actId="20577"/>
          <ac:spMkLst>
            <pc:docMk/>
            <pc:sldMk cId="3438529300" sldId="664"/>
            <ac:spMk id="2" creationId="{9C75BCD4-A29F-4A45-A41E-A44E1CEC8335}"/>
          </ac:spMkLst>
        </pc:spChg>
        <pc:spChg chg="del">
          <ac:chgData name="Lea, Nicholas" userId="1c4fd4ab-1590-4de3-99d6-1ea37c1f55cc" providerId="ADAL" clId="{A11BE670-17C3-483E-9932-1C506125D0A2}" dt="2023-05-03T17:35:23.807" v="4937" actId="478"/>
          <ac:spMkLst>
            <pc:docMk/>
            <pc:sldMk cId="3438529300" sldId="664"/>
            <ac:spMk id="3" creationId="{AFFA6FF6-481E-40C9-B61B-E6AE54AE7265}"/>
          </ac:spMkLst>
        </pc:spChg>
        <pc:spChg chg="add mod">
          <ac:chgData name="Lea, Nicholas" userId="1c4fd4ab-1590-4de3-99d6-1ea37c1f55cc" providerId="ADAL" clId="{A11BE670-17C3-483E-9932-1C506125D0A2}" dt="2023-05-03T17:35:40.126" v="4941" actId="1076"/>
          <ac:spMkLst>
            <pc:docMk/>
            <pc:sldMk cId="3438529300" sldId="664"/>
            <ac:spMk id="7" creationId="{B88F73DE-1E51-1415-5C6B-5489D219A955}"/>
          </ac:spMkLst>
        </pc:spChg>
        <pc:spChg chg="add mod">
          <ac:chgData name="Lea, Nicholas" userId="1c4fd4ab-1590-4de3-99d6-1ea37c1f55cc" providerId="ADAL" clId="{A11BE670-17C3-483E-9932-1C506125D0A2}" dt="2023-05-03T17:35:40.126" v="4941" actId="1076"/>
          <ac:spMkLst>
            <pc:docMk/>
            <pc:sldMk cId="3438529300" sldId="664"/>
            <ac:spMk id="8" creationId="{04451D4B-8413-0FDD-2033-E6E0259582A4}"/>
          </ac:spMkLst>
        </pc:spChg>
        <pc:spChg chg="add mod">
          <ac:chgData name="Lea, Nicholas" userId="1c4fd4ab-1590-4de3-99d6-1ea37c1f55cc" providerId="ADAL" clId="{A11BE670-17C3-483E-9932-1C506125D0A2}" dt="2023-05-03T17:35:40.126" v="4941" actId="1076"/>
          <ac:spMkLst>
            <pc:docMk/>
            <pc:sldMk cId="3438529300" sldId="664"/>
            <ac:spMk id="9" creationId="{493B36FA-332E-32CA-C39C-CF7E44B90E85}"/>
          </ac:spMkLst>
        </pc:spChg>
        <pc:spChg chg="add mod">
          <ac:chgData name="Lea, Nicholas" userId="1c4fd4ab-1590-4de3-99d6-1ea37c1f55cc" providerId="ADAL" clId="{A11BE670-17C3-483E-9932-1C506125D0A2}" dt="2023-05-03T17:35:40.126" v="4941" actId="1076"/>
          <ac:spMkLst>
            <pc:docMk/>
            <pc:sldMk cId="3438529300" sldId="664"/>
            <ac:spMk id="11" creationId="{B591C157-2A74-9C31-27F0-7478296DE323}"/>
          </ac:spMkLst>
        </pc:spChg>
        <pc:spChg chg="add mod">
          <ac:chgData name="Lea, Nicholas" userId="1c4fd4ab-1590-4de3-99d6-1ea37c1f55cc" providerId="ADAL" clId="{A11BE670-17C3-483E-9932-1C506125D0A2}" dt="2023-05-03T17:35:40.126" v="4941" actId="1076"/>
          <ac:spMkLst>
            <pc:docMk/>
            <pc:sldMk cId="3438529300" sldId="664"/>
            <ac:spMk id="12" creationId="{D0B85BDA-5BA0-B442-0444-A53F862A0812}"/>
          </ac:spMkLst>
        </pc:spChg>
        <pc:spChg chg="add mod">
          <ac:chgData name="Lea, Nicholas" userId="1c4fd4ab-1590-4de3-99d6-1ea37c1f55cc" providerId="ADAL" clId="{A11BE670-17C3-483E-9932-1C506125D0A2}" dt="2023-05-03T17:35:40.126" v="4941" actId="1076"/>
          <ac:spMkLst>
            <pc:docMk/>
            <pc:sldMk cId="3438529300" sldId="664"/>
            <ac:spMk id="13" creationId="{F50E5D27-6E7C-5CE5-6141-A5F984A88EC9}"/>
          </ac:spMkLst>
        </pc:spChg>
        <pc:spChg chg="add mod">
          <ac:chgData name="Lea, Nicholas" userId="1c4fd4ab-1590-4de3-99d6-1ea37c1f55cc" providerId="ADAL" clId="{A11BE670-17C3-483E-9932-1C506125D0A2}" dt="2023-05-03T17:38:26.089" v="5250" actId="20577"/>
          <ac:spMkLst>
            <pc:docMk/>
            <pc:sldMk cId="3438529300" sldId="664"/>
            <ac:spMk id="14" creationId="{02571BED-0531-88FA-17ED-EFE678294481}"/>
          </ac:spMkLst>
        </pc:spChg>
        <pc:cxnChg chg="add mod">
          <ac:chgData name="Lea, Nicholas" userId="1c4fd4ab-1590-4de3-99d6-1ea37c1f55cc" providerId="ADAL" clId="{A11BE670-17C3-483E-9932-1C506125D0A2}" dt="2023-05-03T17:35:40.126" v="4941" actId="1076"/>
          <ac:cxnSpMkLst>
            <pc:docMk/>
            <pc:sldMk cId="3438529300" sldId="664"/>
            <ac:cxnSpMk id="4" creationId="{2A3E6282-0314-DB1E-6E93-1A267D7AD9E2}"/>
          </ac:cxnSpMkLst>
        </pc:cxnChg>
        <pc:cxnChg chg="add mod">
          <ac:chgData name="Lea, Nicholas" userId="1c4fd4ab-1590-4de3-99d6-1ea37c1f55cc" providerId="ADAL" clId="{A11BE670-17C3-483E-9932-1C506125D0A2}" dt="2023-05-03T17:35:40.126" v="4941" actId="1076"/>
          <ac:cxnSpMkLst>
            <pc:docMk/>
            <pc:sldMk cId="3438529300" sldId="664"/>
            <ac:cxnSpMk id="5" creationId="{2F0CD01C-BB15-4EFE-A7D6-03D7FC81F09A}"/>
          </ac:cxnSpMkLst>
        </pc:cxnChg>
        <pc:cxnChg chg="add mod">
          <ac:chgData name="Lea, Nicholas" userId="1c4fd4ab-1590-4de3-99d6-1ea37c1f55cc" providerId="ADAL" clId="{A11BE670-17C3-483E-9932-1C506125D0A2}" dt="2023-05-03T17:35:40.126" v="4941" actId="1076"/>
          <ac:cxnSpMkLst>
            <pc:docMk/>
            <pc:sldMk cId="3438529300" sldId="664"/>
            <ac:cxnSpMk id="6" creationId="{035169E5-2F48-C7B9-9942-026244CE34E8}"/>
          </ac:cxnSpMkLst>
        </pc:cxnChg>
        <pc:cxnChg chg="add mod">
          <ac:chgData name="Lea, Nicholas" userId="1c4fd4ab-1590-4de3-99d6-1ea37c1f55cc" providerId="ADAL" clId="{A11BE670-17C3-483E-9932-1C506125D0A2}" dt="2023-05-03T17:35:40.126" v="4941" actId="1076"/>
          <ac:cxnSpMkLst>
            <pc:docMk/>
            <pc:sldMk cId="3438529300" sldId="664"/>
            <ac:cxnSpMk id="10" creationId="{DBE5D7D0-CB67-A013-2C59-6EA33FB8C6F1}"/>
          </ac:cxnSpMkLst>
        </pc:cxnChg>
      </pc:sldChg>
      <pc:sldChg chg="addSp delSp modSp add mod modAnim">
        <pc:chgData name="Lea, Nicholas" userId="1c4fd4ab-1590-4de3-99d6-1ea37c1f55cc" providerId="ADAL" clId="{A11BE670-17C3-483E-9932-1C506125D0A2}" dt="2023-05-03T17:39:23.527" v="5368" actId="27636"/>
        <pc:sldMkLst>
          <pc:docMk/>
          <pc:sldMk cId="3441667802" sldId="665"/>
        </pc:sldMkLst>
        <pc:spChg chg="mod">
          <ac:chgData name="Lea, Nicholas" userId="1c4fd4ab-1590-4de3-99d6-1ea37c1f55cc" providerId="ADAL" clId="{A11BE670-17C3-483E-9932-1C506125D0A2}" dt="2023-05-03T17:37:26.174" v="5235" actId="20577"/>
          <ac:spMkLst>
            <pc:docMk/>
            <pc:sldMk cId="3441667802" sldId="665"/>
            <ac:spMk id="2" creationId="{9C75BCD4-A29F-4A45-A41E-A44E1CEC8335}"/>
          </ac:spMkLst>
        </pc:spChg>
        <pc:spChg chg="del">
          <ac:chgData name="Lea, Nicholas" userId="1c4fd4ab-1590-4de3-99d6-1ea37c1f55cc" providerId="ADAL" clId="{A11BE670-17C3-483E-9932-1C506125D0A2}" dt="2023-05-03T17:37:48.278" v="5236" actId="478"/>
          <ac:spMkLst>
            <pc:docMk/>
            <pc:sldMk cId="3441667802" sldId="665"/>
            <ac:spMk id="3" creationId="{AFFA6FF6-481E-40C9-B61B-E6AE54AE7265}"/>
          </ac:spMkLst>
        </pc:spChg>
        <pc:spChg chg="add del mod">
          <ac:chgData name="Lea, Nicholas" userId="1c4fd4ab-1590-4de3-99d6-1ea37c1f55cc" providerId="ADAL" clId="{A11BE670-17C3-483E-9932-1C506125D0A2}" dt="2023-05-03T17:37:49.809" v="5238"/>
          <ac:spMkLst>
            <pc:docMk/>
            <pc:sldMk cId="3441667802" sldId="665"/>
            <ac:spMk id="7" creationId="{78F0AC11-AFD1-9A4E-FB68-9071DAE24B39}"/>
          </ac:spMkLst>
        </pc:spChg>
        <pc:spChg chg="add del mod">
          <ac:chgData name="Lea, Nicholas" userId="1c4fd4ab-1590-4de3-99d6-1ea37c1f55cc" providerId="ADAL" clId="{A11BE670-17C3-483E-9932-1C506125D0A2}" dt="2023-05-03T17:37:49.809" v="5238"/>
          <ac:spMkLst>
            <pc:docMk/>
            <pc:sldMk cId="3441667802" sldId="665"/>
            <ac:spMk id="8" creationId="{E55AA9FD-8D73-9385-A1F1-94CDC1A70E98}"/>
          </ac:spMkLst>
        </pc:spChg>
        <pc:spChg chg="add del mod">
          <ac:chgData name="Lea, Nicholas" userId="1c4fd4ab-1590-4de3-99d6-1ea37c1f55cc" providerId="ADAL" clId="{A11BE670-17C3-483E-9932-1C506125D0A2}" dt="2023-05-03T17:37:49.809" v="5238"/>
          <ac:spMkLst>
            <pc:docMk/>
            <pc:sldMk cId="3441667802" sldId="665"/>
            <ac:spMk id="9" creationId="{6DAE8ED1-5BDC-A157-54C7-736DA56BBFB5}"/>
          </ac:spMkLst>
        </pc:spChg>
        <pc:spChg chg="add del mod">
          <ac:chgData name="Lea, Nicholas" userId="1c4fd4ab-1590-4de3-99d6-1ea37c1f55cc" providerId="ADAL" clId="{A11BE670-17C3-483E-9932-1C506125D0A2}" dt="2023-05-03T17:37:49.809" v="5238"/>
          <ac:spMkLst>
            <pc:docMk/>
            <pc:sldMk cId="3441667802" sldId="665"/>
            <ac:spMk id="11" creationId="{DD1B2BE5-C1B5-C3A3-489C-3C0A2D060539}"/>
          </ac:spMkLst>
        </pc:spChg>
        <pc:spChg chg="add del mod">
          <ac:chgData name="Lea, Nicholas" userId="1c4fd4ab-1590-4de3-99d6-1ea37c1f55cc" providerId="ADAL" clId="{A11BE670-17C3-483E-9932-1C506125D0A2}" dt="2023-05-03T17:37:49.809" v="5238"/>
          <ac:spMkLst>
            <pc:docMk/>
            <pc:sldMk cId="3441667802" sldId="665"/>
            <ac:spMk id="12" creationId="{50328838-B463-A2CC-B2C6-437C569B191C}"/>
          </ac:spMkLst>
        </pc:spChg>
        <pc:spChg chg="add del mod">
          <ac:chgData name="Lea, Nicholas" userId="1c4fd4ab-1590-4de3-99d6-1ea37c1f55cc" providerId="ADAL" clId="{A11BE670-17C3-483E-9932-1C506125D0A2}" dt="2023-05-03T17:37:49.809" v="5238"/>
          <ac:spMkLst>
            <pc:docMk/>
            <pc:sldMk cId="3441667802" sldId="665"/>
            <ac:spMk id="13" creationId="{E2572C4E-E040-276D-B77C-4DA9222F239F}"/>
          </ac:spMkLst>
        </pc:spChg>
        <pc:spChg chg="add del mod">
          <ac:chgData name="Lea, Nicholas" userId="1c4fd4ab-1590-4de3-99d6-1ea37c1f55cc" providerId="ADAL" clId="{A11BE670-17C3-483E-9932-1C506125D0A2}" dt="2023-05-03T17:38:00.604" v="5242"/>
          <ac:spMkLst>
            <pc:docMk/>
            <pc:sldMk cId="3441667802" sldId="665"/>
            <ac:spMk id="18" creationId="{F91E7C03-CFE9-E773-1ECB-D0762EE28E98}"/>
          </ac:spMkLst>
        </pc:spChg>
        <pc:spChg chg="add del mod">
          <ac:chgData name="Lea, Nicholas" userId="1c4fd4ab-1590-4de3-99d6-1ea37c1f55cc" providerId="ADAL" clId="{A11BE670-17C3-483E-9932-1C506125D0A2}" dt="2023-05-03T17:38:00.604" v="5242"/>
          <ac:spMkLst>
            <pc:docMk/>
            <pc:sldMk cId="3441667802" sldId="665"/>
            <ac:spMk id="19" creationId="{725315FB-F9F2-1FB0-AABA-6352EA0991E3}"/>
          </ac:spMkLst>
        </pc:spChg>
        <pc:spChg chg="add del mod">
          <ac:chgData name="Lea, Nicholas" userId="1c4fd4ab-1590-4de3-99d6-1ea37c1f55cc" providerId="ADAL" clId="{A11BE670-17C3-483E-9932-1C506125D0A2}" dt="2023-05-03T17:38:00.604" v="5242"/>
          <ac:spMkLst>
            <pc:docMk/>
            <pc:sldMk cId="3441667802" sldId="665"/>
            <ac:spMk id="20" creationId="{3C25E3BE-89C9-9052-548B-22F55AF17E7B}"/>
          </ac:spMkLst>
        </pc:spChg>
        <pc:spChg chg="add del mod">
          <ac:chgData name="Lea, Nicholas" userId="1c4fd4ab-1590-4de3-99d6-1ea37c1f55cc" providerId="ADAL" clId="{A11BE670-17C3-483E-9932-1C506125D0A2}" dt="2023-05-03T17:38:00.604" v="5242"/>
          <ac:spMkLst>
            <pc:docMk/>
            <pc:sldMk cId="3441667802" sldId="665"/>
            <ac:spMk id="22" creationId="{5B24B70B-0633-5D5C-794F-20DF7D20AAA1}"/>
          </ac:spMkLst>
        </pc:spChg>
        <pc:spChg chg="add del mod">
          <ac:chgData name="Lea, Nicholas" userId="1c4fd4ab-1590-4de3-99d6-1ea37c1f55cc" providerId="ADAL" clId="{A11BE670-17C3-483E-9932-1C506125D0A2}" dt="2023-05-03T17:38:00.604" v="5242"/>
          <ac:spMkLst>
            <pc:docMk/>
            <pc:sldMk cId="3441667802" sldId="665"/>
            <ac:spMk id="23" creationId="{EED40EF0-5549-7762-97BF-AB3CD93AAA19}"/>
          </ac:spMkLst>
        </pc:spChg>
        <pc:spChg chg="add del mod">
          <ac:chgData name="Lea, Nicholas" userId="1c4fd4ab-1590-4de3-99d6-1ea37c1f55cc" providerId="ADAL" clId="{A11BE670-17C3-483E-9932-1C506125D0A2}" dt="2023-05-03T17:38:00.604" v="5242"/>
          <ac:spMkLst>
            <pc:docMk/>
            <pc:sldMk cId="3441667802" sldId="665"/>
            <ac:spMk id="26" creationId="{AD21D889-82EB-1981-1211-647718E959DA}"/>
          </ac:spMkLst>
        </pc:spChg>
        <pc:spChg chg="add del mod">
          <ac:chgData name="Lea, Nicholas" userId="1c4fd4ab-1590-4de3-99d6-1ea37c1f55cc" providerId="ADAL" clId="{A11BE670-17C3-483E-9932-1C506125D0A2}" dt="2023-05-03T17:38:15.149" v="5246" actId="478"/>
          <ac:spMkLst>
            <pc:docMk/>
            <pc:sldMk cId="3441667802" sldId="665"/>
            <ac:spMk id="27" creationId="{6977BBBA-DC81-3BB6-328E-9AE3D2EA82D5}"/>
          </ac:spMkLst>
        </pc:spChg>
        <pc:spChg chg="add del mod">
          <ac:chgData name="Lea, Nicholas" userId="1c4fd4ab-1590-4de3-99d6-1ea37c1f55cc" providerId="ADAL" clId="{A11BE670-17C3-483E-9932-1C506125D0A2}" dt="2023-05-03T17:38:13.101" v="5245" actId="478"/>
          <ac:spMkLst>
            <pc:docMk/>
            <pc:sldMk cId="3441667802" sldId="665"/>
            <ac:spMk id="28" creationId="{5577B49C-8C81-0ED9-5524-E45884B5AEB1}"/>
          </ac:spMkLst>
        </pc:spChg>
        <pc:spChg chg="add mod">
          <ac:chgData name="Lea, Nicholas" userId="1c4fd4ab-1590-4de3-99d6-1ea37c1f55cc" providerId="ADAL" clId="{A11BE670-17C3-483E-9932-1C506125D0A2}" dt="2023-05-03T17:38:10.980" v="5244" actId="1076"/>
          <ac:spMkLst>
            <pc:docMk/>
            <pc:sldMk cId="3441667802" sldId="665"/>
            <ac:spMk id="32" creationId="{87E02DEE-E562-6220-E6FC-B166677B9763}"/>
          </ac:spMkLst>
        </pc:spChg>
        <pc:spChg chg="add mod">
          <ac:chgData name="Lea, Nicholas" userId="1c4fd4ab-1590-4de3-99d6-1ea37c1f55cc" providerId="ADAL" clId="{A11BE670-17C3-483E-9932-1C506125D0A2}" dt="2023-05-03T17:38:10.980" v="5244" actId="1076"/>
          <ac:spMkLst>
            <pc:docMk/>
            <pc:sldMk cId="3441667802" sldId="665"/>
            <ac:spMk id="33" creationId="{34CBA597-C251-0891-FAE3-AD1E43C84D0F}"/>
          </ac:spMkLst>
        </pc:spChg>
        <pc:spChg chg="add mod">
          <ac:chgData name="Lea, Nicholas" userId="1c4fd4ab-1590-4de3-99d6-1ea37c1f55cc" providerId="ADAL" clId="{A11BE670-17C3-483E-9932-1C506125D0A2}" dt="2023-05-03T17:38:10.980" v="5244" actId="1076"/>
          <ac:spMkLst>
            <pc:docMk/>
            <pc:sldMk cId="3441667802" sldId="665"/>
            <ac:spMk id="34" creationId="{BC76B569-B80F-EC7F-4814-5054C56A87E8}"/>
          </ac:spMkLst>
        </pc:spChg>
        <pc:spChg chg="add mod">
          <ac:chgData name="Lea, Nicholas" userId="1c4fd4ab-1590-4de3-99d6-1ea37c1f55cc" providerId="ADAL" clId="{A11BE670-17C3-483E-9932-1C506125D0A2}" dt="2023-05-03T17:38:10.980" v="5244" actId="1076"/>
          <ac:spMkLst>
            <pc:docMk/>
            <pc:sldMk cId="3441667802" sldId="665"/>
            <ac:spMk id="36" creationId="{33ED0385-76D6-91D8-C08B-55F4EEC3D4A5}"/>
          </ac:spMkLst>
        </pc:spChg>
        <pc:spChg chg="add mod">
          <ac:chgData name="Lea, Nicholas" userId="1c4fd4ab-1590-4de3-99d6-1ea37c1f55cc" providerId="ADAL" clId="{A11BE670-17C3-483E-9932-1C506125D0A2}" dt="2023-05-03T17:38:10.980" v="5244" actId="1076"/>
          <ac:spMkLst>
            <pc:docMk/>
            <pc:sldMk cId="3441667802" sldId="665"/>
            <ac:spMk id="37" creationId="{73789622-F2DA-4C77-47C1-504CD7CD00FB}"/>
          </ac:spMkLst>
        </pc:spChg>
        <pc:spChg chg="add mod">
          <ac:chgData name="Lea, Nicholas" userId="1c4fd4ab-1590-4de3-99d6-1ea37c1f55cc" providerId="ADAL" clId="{A11BE670-17C3-483E-9932-1C506125D0A2}" dt="2023-05-03T17:38:10.980" v="5244" actId="1076"/>
          <ac:spMkLst>
            <pc:docMk/>
            <pc:sldMk cId="3441667802" sldId="665"/>
            <ac:spMk id="38" creationId="{0C2203BC-EC2A-1E74-4BD7-7B46D010AE56}"/>
          </ac:spMkLst>
        </pc:spChg>
        <pc:spChg chg="add mod">
          <ac:chgData name="Lea, Nicholas" userId="1c4fd4ab-1590-4de3-99d6-1ea37c1f55cc" providerId="ADAL" clId="{A11BE670-17C3-483E-9932-1C506125D0A2}" dt="2023-05-03T17:38:10.980" v="5244" actId="1076"/>
          <ac:spMkLst>
            <pc:docMk/>
            <pc:sldMk cId="3441667802" sldId="665"/>
            <ac:spMk id="41" creationId="{990A1664-F01B-9E6F-C78E-5D2B50EAC275}"/>
          </ac:spMkLst>
        </pc:spChg>
        <pc:spChg chg="add mod">
          <ac:chgData name="Lea, Nicholas" userId="1c4fd4ab-1590-4de3-99d6-1ea37c1f55cc" providerId="ADAL" clId="{A11BE670-17C3-483E-9932-1C506125D0A2}" dt="2023-05-03T17:38:10.980" v="5244" actId="1076"/>
          <ac:spMkLst>
            <pc:docMk/>
            <pc:sldMk cId="3441667802" sldId="665"/>
            <ac:spMk id="42" creationId="{F21F2D8E-EF51-4378-84A3-80AFF1E40B0D}"/>
          </ac:spMkLst>
        </pc:spChg>
        <pc:spChg chg="add mod">
          <ac:chgData name="Lea, Nicholas" userId="1c4fd4ab-1590-4de3-99d6-1ea37c1f55cc" providerId="ADAL" clId="{A11BE670-17C3-483E-9932-1C506125D0A2}" dt="2023-05-03T17:38:10.980" v="5244" actId="1076"/>
          <ac:spMkLst>
            <pc:docMk/>
            <pc:sldMk cId="3441667802" sldId="665"/>
            <ac:spMk id="43" creationId="{A3810F09-9498-2746-0121-46773847E54E}"/>
          </ac:spMkLst>
        </pc:spChg>
        <pc:spChg chg="add mod">
          <ac:chgData name="Lea, Nicholas" userId="1c4fd4ab-1590-4de3-99d6-1ea37c1f55cc" providerId="ADAL" clId="{A11BE670-17C3-483E-9932-1C506125D0A2}" dt="2023-05-03T17:39:23.527" v="5368" actId="27636"/>
          <ac:spMkLst>
            <pc:docMk/>
            <pc:sldMk cId="3441667802" sldId="665"/>
            <ac:spMk id="44" creationId="{9FB6D929-249A-CCF6-0C19-7C4498C9ECAE}"/>
          </ac:spMkLst>
        </pc:spChg>
        <pc:cxnChg chg="add del mod">
          <ac:chgData name="Lea, Nicholas" userId="1c4fd4ab-1590-4de3-99d6-1ea37c1f55cc" providerId="ADAL" clId="{A11BE670-17C3-483E-9932-1C506125D0A2}" dt="2023-05-03T17:37:49.809" v="5238"/>
          <ac:cxnSpMkLst>
            <pc:docMk/>
            <pc:sldMk cId="3441667802" sldId="665"/>
            <ac:cxnSpMk id="4" creationId="{D86BB4BE-CE7C-9F68-D18F-DD095D6B9BCC}"/>
          </ac:cxnSpMkLst>
        </pc:cxnChg>
        <pc:cxnChg chg="add del mod">
          <ac:chgData name="Lea, Nicholas" userId="1c4fd4ab-1590-4de3-99d6-1ea37c1f55cc" providerId="ADAL" clId="{A11BE670-17C3-483E-9932-1C506125D0A2}" dt="2023-05-03T17:37:49.809" v="5238"/>
          <ac:cxnSpMkLst>
            <pc:docMk/>
            <pc:sldMk cId="3441667802" sldId="665"/>
            <ac:cxnSpMk id="5" creationId="{E8E3DD4D-DB0E-DAD2-CE70-EBF46C100F76}"/>
          </ac:cxnSpMkLst>
        </pc:cxnChg>
        <pc:cxnChg chg="add del mod">
          <ac:chgData name="Lea, Nicholas" userId="1c4fd4ab-1590-4de3-99d6-1ea37c1f55cc" providerId="ADAL" clId="{A11BE670-17C3-483E-9932-1C506125D0A2}" dt="2023-05-03T17:37:49.809" v="5238"/>
          <ac:cxnSpMkLst>
            <pc:docMk/>
            <pc:sldMk cId="3441667802" sldId="665"/>
            <ac:cxnSpMk id="6" creationId="{10EF3859-7C31-75B1-92F6-8F9BA2C0906E}"/>
          </ac:cxnSpMkLst>
        </pc:cxnChg>
        <pc:cxnChg chg="add del mod">
          <ac:chgData name="Lea, Nicholas" userId="1c4fd4ab-1590-4de3-99d6-1ea37c1f55cc" providerId="ADAL" clId="{A11BE670-17C3-483E-9932-1C506125D0A2}" dt="2023-05-03T17:37:49.809" v="5238"/>
          <ac:cxnSpMkLst>
            <pc:docMk/>
            <pc:sldMk cId="3441667802" sldId="665"/>
            <ac:cxnSpMk id="10" creationId="{E58DB5DD-0237-DF12-B5C0-0DC43407309D}"/>
          </ac:cxnSpMkLst>
        </pc:cxnChg>
        <pc:cxnChg chg="add del mod">
          <ac:chgData name="Lea, Nicholas" userId="1c4fd4ab-1590-4de3-99d6-1ea37c1f55cc" providerId="ADAL" clId="{A11BE670-17C3-483E-9932-1C506125D0A2}" dt="2023-05-03T17:37:49.809" v="5238"/>
          <ac:cxnSpMkLst>
            <pc:docMk/>
            <pc:sldMk cId="3441667802" sldId="665"/>
            <ac:cxnSpMk id="14" creationId="{FD9DDB60-EBEF-E9BC-7A30-CFC227C91803}"/>
          </ac:cxnSpMkLst>
        </pc:cxnChg>
        <pc:cxnChg chg="add del mod">
          <ac:chgData name="Lea, Nicholas" userId="1c4fd4ab-1590-4de3-99d6-1ea37c1f55cc" providerId="ADAL" clId="{A11BE670-17C3-483E-9932-1C506125D0A2}" dt="2023-05-03T17:37:49.809" v="5238"/>
          <ac:cxnSpMkLst>
            <pc:docMk/>
            <pc:sldMk cId="3441667802" sldId="665"/>
            <ac:cxnSpMk id="15" creationId="{4695E7B1-A2E0-5FDB-5EB1-498414A21E05}"/>
          </ac:cxnSpMkLst>
        </pc:cxnChg>
        <pc:cxnChg chg="add del mod">
          <ac:chgData name="Lea, Nicholas" userId="1c4fd4ab-1590-4de3-99d6-1ea37c1f55cc" providerId="ADAL" clId="{A11BE670-17C3-483E-9932-1C506125D0A2}" dt="2023-05-03T17:38:00.604" v="5242"/>
          <ac:cxnSpMkLst>
            <pc:docMk/>
            <pc:sldMk cId="3441667802" sldId="665"/>
            <ac:cxnSpMk id="16" creationId="{0DB3C3BF-32DC-F0C5-2702-F84477089A4E}"/>
          </ac:cxnSpMkLst>
        </pc:cxnChg>
        <pc:cxnChg chg="add del mod">
          <ac:chgData name="Lea, Nicholas" userId="1c4fd4ab-1590-4de3-99d6-1ea37c1f55cc" providerId="ADAL" clId="{A11BE670-17C3-483E-9932-1C506125D0A2}" dt="2023-05-03T17:38:00.604" v="5242"/>
          <ac:cxnSpMkLst>
            <pc:docMk/>
            <pc:sldMk cId="3441667802" sldId="665"/>
            <ac:cxnSpMk id="17" creationId="{28988A8E-DE76-02B1-E2B0-9BE27FA4B29D}"/>
          </ac:cxnSpMkLst>
        </pc:cxnChg>
        <pc:cxnChg chg="add del mod">
          <ac:chgData name="Lea, Nicholas" userId="1c4fd4ab-1590-4de3-99d6-1ea37c1f55cc" providerId="ADAL" clId="{A11BE670-17C3-483E-9932-1C506125D0A2}" dt="2023-05-03T17:38:00.604" v="5242"/>
          <ac:cxnSpMkLst>
            <pc:docMk/>
            <pc:sldMk cId="3441667802" sldId="665"/>
            <ac:cxnSpMk id="21" creationId="{EC7F629E-7273-B55A-25D6-B75555B809BB}"/>
          </ac:cxnSpMkLst>
        </pc:cxnChg>
        <pc:cxnChg chg="add del mod">
          <ac:chgData name="Lea, Nicholas" userId="1c4fd4ab-1590-4de3-99d6-1ea37c1f55cc" providerId="ADAL" clId="{A11BE670-17C3-483E-9932-1C506125D0A2}" dt="2023-05-03T17:38:00.604" v="5242"/>
          <ac:cxnSpMkLst>
            <pc:docMk/>
            <pc:sldMk cId="3441667802" sldId="665"/>
            <ac:cxnSpMk id="24" creationId="{0F6EF1D9-CC96-126C-3678-91C2658512EF}"/>
          </ac:cxnSpMkLst>
        </pc:cxnChg>
        <pc:cxnChg chg="add del mod">
          <ac:chgData name="Lea, Nicholas" userId="1c4fd4ab-1590-4de3-99d6-1ea37c1f55cc" providerId="ADAL" clId="{A11BE670-17C3-483E-9932-1C506125D0A2}" dt="2023-05-03T17:38:00.604" v="5242"/>
          <ac:cxnSpMkLst>
            <pc:docMk/>
            <pc:sldMk cId="3441667802" sldId="665"/>
            <ac:cxnSpMk id="25" creationId="{C5732139-9DA7-F7D5-CBCF-DEA9D0B87DF9}"/>
          </ac:cxnSpMkLst>
        </pc:cxnChg>
        <pc:cxnChg chg="add mod">
          <ac:chgData name="Lea, Nicholas" userId="1c4fd4ab-1590-4de3-99d6-1ea37c1f55cc" providerId="ADAL" clId="{A11BE670-17C3-483E-9932-1C506125D0A2}" dt="2023-05-03T17:38:10.980" v="5244" actId="1076"/>
          <ac:cxnSpMkLst>
            <pc:docMk/>
            <pc:sldMk cId="3441667802" sldId="665"/>
            <ac:cxnSpMk id="29" creationId="{D893C3ED-CB80-B236-6398-419565B80194}"/>
          </ac:cxnSpMkLst>
        </pc:cxnChg>
        <pc:cxnChg chg="add mod">
          <ac:chgData name="Lea, Nicholas" userId="1c4fd4ab-1590-4de3-99d6-1ea37c1f55cc" providerId="ADAL" clId="{A11BE670-17C3-483E-9932-1C506125D0A2}" dt="2023-05-03T17:38:10.980" v="5244" actId="1076"/>
          <ac:cxnSpMkLst>
            <pc:docMk/>
            <pc:sldMk cId="3441667802" sldId="665"/>
            <ac:cxnSpMk id="30" creationId="{81BE38C0-FE3D-FAF3-3D1B-B79321908FCE}"/>
          </ac:cxnSpMkLst>
        </pc:cxnChg>
        <pc:cxnChg chg="add mod">
          <ac:chgData name="Lea, Nicholas" userId="1c4fd4ab-1590-4de3-99d6-1ea37c1f55cc" providerId="ADAL" clId="{A11BE670-17C3-483E-9932-1C506125D0A2}" dt="2023-05-03T17:38:10.980" v="5244" actId="1076"/>
          <ac:cxnSpMkLst>
            <pc:docMk/>
            <pc:sldMk cId="3441667802" sldId="665"/>
            <ac:cxnSpMk id="31" creationId="{B73764C7-10D3-048E-1211-DEC5E42359CC}"/>
          </ac:cxnSpMkLst>
        </pc:cxnChg>
        <pc:cxnChg chg="add mod">
          <ac:chgData name="Lea, Nicholas" userId="1c4fd4ab-1590-4de3-99d6-1ea37c1f55cc" providerId="ADAL" clId="{A11BE670-17C3-483E-9932-1C506125D0A2}" dt="2023-05-03T17:38:10.980" v="5244" actId="1076"/>
          <ac:cxnSpMkLst>
            <pc:docMk/>
            <pc:sldMk cId="3441667802" sldId="665"/>
            <ac:cxnSpMk id="35" creationId="{F205A5DF-C5C0-B55E-CDC4-C6C759AAE99B}"/>
          </ac:cxnSpMkLst>
        </pc:cxnChg>
        <pc:cxnChg chg="add mod">
          <ac:chgData name="Lea, Nicholas" userId="1c4fd4ab-1590-4de3-99d6-1ea37c1f55cc" providerId="ADAL" clId="{A11BE670-17C3-483E-9932-1C506125D0A2}" dt="2023-05-03T17:38:10.980" v="5244" actId="1076"/>
          <ac:cxnSpMkLst>
            <pc:docMk/>
            <pc:sldMk cId="3441667802" sldId="665"/>
            <ac:cxnSpMk id="39" creationId="{2FBE5AAA-BCF3-F05A-9D31-34CF9862EA86}"/>
          </ac:cxnSpMkLst>
        </pc:cxnChg>
        <pc:cxnChg chg="add mod">
          <ac:chgData name="Lea, Nicholas" userId="1c4fd4ab-1590-4de3-99d6-1ea37c1f55cc" providerId="ADAL" clId="{A11BE670-17C3-483E-9932-1C506125D0A2}" dt="2023-05-03T17:38:10.980" v="5244" actId="1076"/>
          <ac:cxnSpMkLst>
            <pc:docMk/>
            <pc:sldMk cId="3441667802" sldId="665"/>
            <ac:cxnSpMk id="40" creationId="{C036B432-C1F2-7155-60A2-E6A76902B849}"/>
          </ac:cxnSpMkLst>
        </pc:cxnChg>
      </pc:sldChg>
      <pc:sldChg chg="addSp delSp modSp add mod">
        <pc:chgData name="Lea, Nicholas" userId="1c4fd4ab-1590-4de3-99d6-1ea37c1f55cc" providerId="ADAL" clId="{A11BE670-17C3-483E-9932-1C506125D0A2}" dt="2023-05-03T18:17:08.761" v="6732" actId="20577"/>
        <pc:sldMkLst>
          <pc:docMk/>
          <pc:sldMk cId="4153063201" sldId="666"/>
        </pc:sldMkLst>
        <pc:spChg chg="mod">
          <ac:chgData name="Lea, Nicholas" userId="1c4fd4ab-1590-4de3-99d6-1ea37c1f55cc" providerId="ADAL" clId="{A11BE670-17C3-483E-9932-1C506125D0A2}" dt="2023-05-03T17:43:15.064" v="5456" actId="1076"/>
          <ac:spMkLst>
            <pc:docMk/>
            <pc:sldMk cId="4153063201" sldId="666"/>
            <ac:spMk id="2" creationId="{9C75BCD4-A29F-4A45-A41E-A44E1CEC8335}"/>
          </ac:spMkLst>
        </pc:spChg>
        <pc:spChg chg="del">
          <ac:chgData name="Lea, Nicholas" userId="1c4fd4ab-1590-4de3-99d6-1ea37c1f55cc" providerId="ADAL" clId="{A11BE670-17C3-483E-9932-1C506125D0A2}" dt="2023-05-03T17:43:32.864" v="5457" actId="478"/>
          <ac:spMkLst>
            <pc:docMk/>
            <pc:sldMk cId="4153063201" sldId="666"/>
            <ac:spMk id="6" creationId="{DA09B5AB-6AB6-615D-1E69-BDCE4F17AFAE}"/>
          </ac:spMkLst>
        </pc:spChg>
        <pc:spChg chg="add mod">
          <ac:chgData name="Lea, Nicholas" userId="1c4fd4ab-1590-4de3-99d6-1ea37c1f55cc" providerId="ADAL" clId="{A11BE670-17C3-483E-9932-1C506125D0A2}" dt="2023-05-03T17:52:22.546" v="6267" actId="20577"/>
          <ac:spMkLst>
            <pc:docMk/>
            <pc:sldMk cId="4153063201" sldId="666"/>
            <ac:spMk id="7" creationId="{AFB28FDB-68D6-1731-F96B-681FE61C0194}"/>
          </ac:spMkLst>
        </pc:spChg>
        <pc:graphicFrameChg chg="add mod modGraphic">
          <ac:chgData name="Lea, Nicholas" userId="1c4fd4ab-1590-4de3-99d6-1ea37c1f55cc" providerId="ADAL" clId="{A11BE670-17C3-483E-9932-1C506125D0A2}" dt="2023-05-03T18:17:08.761" v="6732" actId="20577"/>
          <ac:graphicFrameMkLst>
            <pc:docMk/>
            <pc:sldMk cId="4153063201" sldId="666"/>
            <ac:graphicFrameMk id="3" creationId="{1776D466-AC52-ED65-F8E0-E31FF37E1DA3}"/>
          </ac:graphicFrameMkLst>
        </pc:graphicFrameChg>
        <pc:graphicFrameChg chg="add del mod modGraphic">
          <ac:chgData name="Lea, Nicholas" userId="1c4fd4ab-1590-4de3-99d6-1ea37c1f55cc" providerId="ADAL" clId="{A11BE670-17C3-483E-9932-1C506125D0A2}" dt="2023-05-03T17:49:13.884" v="5925" actId="478"/>
          <ac:graphicFrameMkLst>
            <pc:docMk/>
            <pc:sldMk cId="4153063201" sldId="666"/>
            <ac:graphicFrameMk id="4" creationId="{B1344CA1-5495-7B85-D03F-8CFCD48F9B58}"/>
          </ac:graphicFrameMkLst>
        </pc:graphicFrameChg>
        <pc:graphicFrameChg chg="add mod modGraphic">
          <ac:chgData name="Lea, Nicholas" userId="1c4fd4ab-1590-4de3-99d6-1ea37c1f55cc" providerId="ADAL" clId="{A11BE670-17C3-483E-9932-1C506125D0A2}" dt="2023-05-03T17:52:26.337" v="6268" actId="20577"/>
          <ac:graphicFrameMkLst>
            <pc:docMk/>
            <pc:sldMk cId="4153063201" sldId="666"/>
            <ac:graphicFrameMk id="5" creationId="{2FD04A8A-8B73-7950-3FF9-E785EC80AF2F}"/>
          </ac:graphicFrameMkLst>
        </pc:graphicFrameChg>
      </pc:sldChg>
      <pc:sldChg chg="modSp add mod">
        <pc:chgData name="Lea, Nicholas" userId="1c4fd4ab-1590-4de3-99d6-1ea37c1f55cc" providerId="ADAL" clId="{A11BE670-17C3-483E-9932-1C506125D0A2}" dt="2023-05-03T18:28:07.604" v="7033" actId="20577"/>
        <pc:sldMkLst>
          <pc:docMk/>
          <pc:sldMk cId="2065649401" sldId="667"/>
        </pc:sldMkLst>
        <pc:spChg chg="mod">
          <ac:chgData name="Lea, Nicholas" userId="1c4fd4ab-1590-4de3-99d6-1ea37c1f55cc" providerId="ADAL" clId="{A11BE670-17C3-483E-9932-1C506125D0A2}" dt="2023-05-03T18:27:04.749" v="6799" actId="20577"/>
          <ac:spMkLst>
            <pc:docMk/>
            <pc:sldMk cId="2065649401" sldId="667"/>
            <ac:spMk id="2" creationId="{9C75BCD4-A29F-4A45-A41E-A44E1CEC8335}"/>
          </ac:spMkLst>
        </pc:spChg>
        <pc:spChg chg="mod">
          <ac:chgData name="Lea, Nicholas" userId="1c4fd4ab-1590-4de3-99d6-1ea37c1f55cc" providerId="ADAL" clId="{A11BE670-17C3-483E-9932-1C506125D0A2}" dt="2023-05-03T18:28:07.604" v="7033" actId="20577"/>
          <ac:spMkLst>
            <pc:docMk/>
            <pc:sldMk cId="2065649401" sldId="667"/>
            <ac:spMk id="3" creationId="{AFFA6FF6-481E-40C9-B61B-E6AE54AE7265}"/>
          </ac:spMkLst>
        </pc:spChg>
      </pc:sldChg>
      <pc:sldChg chg="modSp new mod">
        <pc:chgData name="Lea, Nicholas" userId="1c4fd4ab-1590-4de3-99d6-1ea37c1f55cc" providerId="ADAL" clId="{A11BE670-17C3-483E-9932-1C506125D0A2}" dt="2023-05-03T18:39:08.879" v="7373" actId="20577"/>
        <pc:sldMkLst>
          <pc:docMk/>
          <pc:sldMk cId="125174711" sldId="668"/>
        </pc:sldMkLst>
        <pc:spChg chg="mod">
          <ac:chgData name="Lea, Nicholas" userId="1c4fd4ab-1590-4de3-99d6-1ea37c1f55cc" providerId="ADAL" clId="{A11BE670-17C3-483E-9932-1C506125D0A2}" dt="2023-05-03T18:39:08.879" v="7373" actId="20577"/>
          <ac:spMkLst>
            <pc:docMk/>
            <pc:sldMk cId="125174711" sldId="668"/>
            <ac:spMk id="2" creationId="{299BCA6A-E78C-D6B8-5024-F3FFADF14785}"/>
          </ac:spMkLst>
        </pc:spChg>
      </pc:sldChg>
      <pc:sldChg chg="modSp new mod">
        <pc:chgData name="Lea, Nicholas" userId="1c4fd4ab-1590-4de3-99d6-1ea37c1f55cc" providerId="ADAL" clId="{A11BE670-17C3-483E-9932-1C506125D0A2}" dt="2023-05-03T18:41:39.619" v="7762" actId="20577"/>
        <pc:sldMkLst>
          <pc:docMk/>
          <pc:sldMk cId="2310367695" sldId="669"/>
        </pc:sldMkLst>
        <pc:spChg chg="mod">
          <ac:chgData name="Lea, Nicholas" userId="1c4fd4ab-1590-4de3-99d6-1ea37c1f55cc" providerId="ADAL" clId="{A11BE670-17C3-483E-9932-1C506125D0A2}" dt="2023-05-03T18:39:49.049" v="7443" actId="20577"/>
          <ac:spMkLst>
            <pc:docMk/>
            <pc:sldMk cId="2310367695" sldId="669"/>
            <ac:spMk id="2" creationId="{55E434FE-2C65-CA2C-4F27-5E41B1DB2BC7}"/>
          </ac:spMkLst>
        </pc:spChg>
        <pc:spChg chg="mod">
          <ac:chgData name="Lea, Nicholas" userId="1c4fd4ab-1590-4de3-99d6-1ea37c1f55cc" providerId="ADAL" clId="{A11BE670-17C3-483E-9932-1C506125D0A2}" dt="2023-05-03T18:41:39.619" v="7762" actId="20577"/>
          <ac:spMkLst>
            <pc:docMk/>
            <pc:sldMk cId="2310367695" sldId="669"/>
            <ac:spMk id="3" creationId="{86F11513-EB51-9A1C-8F26-561CD3A402AB}"/>
          </ac:spMkLst>
        </pc:spChg>
      </pc:sldChg>
    </pc:docChg>
  </pc:docChgLst>
  <pc:docChgLst>
    <pc:chgData name="Lea, Nicholas" userId="1c4fd4ab-1590-4de3-99d6-1ea37c1f55cc" providerId="ADAL" clId="{D56ABC02-122E-4F78-8FFD-C58CC4AEBBAB}"/>
    <pc:docChg chg="undo custSel addSld delSld modSld sldOrd modMainMaster addSection modSection">
      <pc:chgData name="Lea, Nicholas" userId="1c4fd4ab-1590-4de3-99d6-1ea37c1f55cc" providerId="ADAL" clId="{D56ABC02-122E-4F78-8FFD-C58CC4AEBBAB}" dt="2022-03-23T17:55:36.208" v="14163" actId="20577"/>
      <pc:docMkLst>
        <pc:docMk/>
      </pc:docMkLst>
      <pc:sldChg chg="addSp delSp modSp add del mod">
        <pc:chgData name="Lea, Nicholas" userId="1c4fd4ab-1590-4de3-99d6-1ea37c1f55cc" providerId="ADAL" clId="{D56ABC02-122E-4F78-8FFD-C58CC4AEBBAB}" dt="2022-03-23T15:06:31.745" v="7825" actId="47"/>
        <pc:sldMkLst>
          <pc:docMk/>
          <pc:sldMk cId="2795573761" sldId="257"/>
        </pc:sldMkLst>
        <pc:spChg chg="add mod">
          <ac:chgData name="Lea, Nicholas" userId="1c4fd4ab-1590-4de3-99d6-1ea37c1f55cc" providerId="ADAL" clId="{D56ABC02-122E-4F78-8FFD-C58CC4AEBBAB}" dt="2022-02-23T16:09:50.489" v="678" actId="120"/>
          <ac:spMkLst>
            <pc:docMk/>
            <pc:sldMk cId="2795573761" sldId="257"/>
            <ac:spMk id="4" creationId="{1840F0AE-2915-46FC-A43D-2FC4BD0D0AAB}"/>
          </ac:spMkLst>
        </pc:spChg>
        <pc:spChg chg="del">
          <ac:chgData name="Lea, Nicholas" userId="1c4fd4ab-1590-4de3-99d6-1ea37c1f55cc" providerId="ADAL" clId="{D56ABC02-122E-4F78-8FFD-C58CC4AEBBAB}" dt="2022-02-23T16:09:40.023" v="675" actId="478"/>
          <ac:spMkLst>
            <pc:docMk/>
            <pc:sldMk cId="2795573761" sldId="257"/>
            <ac:spMk id="9" creationId="{65F78D87-2CF9-4D41-9712-3E6E3DFB053D}"/>
          </ac:spMkLst>
        </pc:spChg>
      </pc:sldChg>
      <pc:sldChg chg="add del">
        <pc:chgData name="Lea, Nicholas" userId="1c4fd4ab-1590-4de3-99d6-1ea37c1f55cc" providerId="ADAL" clId="{D56ABC02-122E-4F78-8FFD-C58CC4AEBBAB}" dt="2022-02-23T16:06:17.053" v="659" actId="2696"/>
        <pc:sldMkLst>
          <pc:docMk/>
          <pc:sldMk cId="3366088543" sldId="258"/>
        </pc:sldMkLst>
      </pc:sldChg>
      <pc:sldChg chg="add del">
        <pc:chgData name="Lea, Nicholas" userId="1c4fd4ab-1590-4de3-99d6-1ea37c1f55cc" providerId="ADAL" clId="{D56ABC02-122E-4F78-8FFD-C58CC4AEBBAB}" dt="2022-03-23T15:29:47.908" v="9591" actId="47"/>
        <pc:sldMkLst>
          <pc:docMk/>
          <pc:sldMk cId="2559049606" sldId="264"/>
        </pc:sldMkLst>
      </pc:sldChg>
      <pc:sldChg chg="add">
        <pc:chgData name="Lea, Nicholas" userId="1c4fd4ab-1590-4de3-99d6-1ea37c1f55cc" providerId="ADAL" clId="{D56ABC02-122E-4F78-8FFD-C58CC4AEBBAB}" dt="2022-02-23T16:06:34.176" v="660"/>
        <pc:sldMkLst>
          <pc:docMk/>
          <pc:sldMk cId="2573491167" sldId="266"/>
        </pc:sldMkLst>
      </pc:sldChg>
      <pc:sldChg chg="add">
        <pc:chgData name="Lea, Nicholas" userId="1c4fd4ab-1590-4de3-99d6-1ea37c1f55cc" providerId="ADAL" clId="{D56ABC02-122E-4F78-8FFD-C58CC4AEBBAB}" dt="2022-02-23T16:06:34.176" v="660"/>
        <pc:sldMkLst>
          <pc:docMk/>
          <pc:sldMk cId="731326281" sldId="267"/>
        </pc:sldMkLst>
      </pc:sldChg>
      <pc:sldChg chg="add">
        <pc:chgData name="Lea, Nicholas" userId="1c4fd4ab-1590-4de3-99d6-1ea37c1f55cc" providerId="ADAL" clId="{D56ABC02-122E-4F78-8FFD-C58CC4AEBBAB}" dt="2022-02-23T16:06:34.176" v="660"/>
        <pc:sldMkLst>
          <pc:docMk/>
          <pc:sldMk cId="2299543765" sldId="268"/>
        </pc:sldMkLst>
      </pc:sldChg>
      <pc:sldChg chg="add">
        <pc:chgData name="Lea, Nicholas" userId="1c4fd4ab-1590-4de3-99d6-1ea37c1f55cc" providerId="ADAL" clId="{D56ABC02-122E-4F78-8FFD-C58CC4AEBBAB}" dt="2022-02-23T16:07:04.308" v="663"/>
        <pc:sldMkLst>
          <pc:docMk/>
          <pc:sldMk cId="2331208446" sldId="269"/>
        </pc:sldMkLst>
      </pc:sldChg>
      <pc:sldChg chg="add">
        <pc:chgData name="Lea, Nicholas" userId="1c4fd4ab-1590-4de3-99d6-1ea37c1f55cc" providerId="ADAL" clId="{D56ABC02-122E-4F78-8FFD-C58CC4AEBBAB}" dt="2022-02-23T16:07:24.892" v="666"/>
        <pc:sldMkLst>
          <pc:docMk/>
          <pc:sldMk cId="2722347158" sldId="270"/>
        </pc:sldMkLst>
      </pc:sldChg>
      <pc:sldChg chg="add">
        <pc:chgData name="Lea, Nicholas" userId="1c4fd4ab-1590-4de3-99d6-1ea37c1f55cc" providerId="ADAL" clId="{D56ABC02-122E-4F78-8FFD-C58CC4AEBBAB}" dt="2022-02-23T16:07:24.892" v="666"/>
        <pc:sldMkLst>
          <pc:docMk/>
          <pc:sldMk cId="2442713252" sldId="271"/>
        </pc:sldMkLst>
      </pc:sldChg>
      <pc:sldChg chg="modSp add del mod">
        <pc:chgData name="Lea, Nicholas" userId="1c4fd4ab-1590-4de3-99d6-1ea37c1f55cc" providerId="ADAL" clId="{D56ABC02-122E-4F78-8FFD-C58CC4AEBBAB}" dt="2022-03-23T15:58:27.065" v="9739" actId="47"/>
        <pc:sldMkLst>
          <pc:docMk/>
          <pc:sldMk cId="1770399389" sldId="272"/>
        </pc:sldMkLst>
        <pc:spChg chg="mod">
          <ac:chgData name="Lea, Nicholas" userId="1c4fd4ab-1590-4de3-99d6-1ea37c1f55cc" providerId="ADAL" clId="{D56ABC02-122E-4F78-8FFD-C58CC4AEBBAB}" dt="2022-03-22T19:42:59.011" v="4298" actId="1076"/>
          <ac:spMkLst>
            <pc:docMk/>
            <pc:sldMk cId="1770399389" sldId="272"/>
            <ac:spMk id="2" creationId="{00000000-0000-0000-0000-000000000000}"/>
          </ac:spMkLst>
        </pc:spChg>
      </pc:sldChg>
      <pc:sldChg chg="add del">
        <pc:chgData name="Lea, Nicholas" userId="1c4fd4ab-1590-4de3-99d6-1ea37c1f55cc" providerId="ADAL" clId="{D56ABC02-122E-4F78-8FFD-C58CC4AEBBAB}" dt="2022-03-22T19:19:34.113" v="2746" actId="47"/>
        <pc:sldMkLst>
          <pc:docMk/>
          <pc:sldMk cId="2298440773" sldId="273"/>
        </pc:sldMkLst>
      </pc:sldChg>
      <pc:sldChg chg="add del">
        <pc:chgData name="Lea, Nicholas" userId="1c4fd4ab-1590-4de3-99d6-1ea37c1f55cc" providerId="ADAL" clId="{D56ABC02-122E-4F78-8FFD-C58CC4AEBBAB}" dt="2022-03-22T19:26:59.444" v="3264" actId="47"/>
        <pc:sldMkLst>
          <pc:docMk/>
          <pc:sldMk cId="94816456" sldId="274"/>
        </pc:sldMkLst>
      </pc:sldChg>
      <pc:sldChg chg="modSp add del mod">
        <pc:chgData name="Lea, Nicholas" userId="1c4fd4ab-1590-4de3-99d6-1ea37c1f55cc" providerId="ADAL" clId="{D56ABC02-122E-4F78-8FFD-C58CC4AEBBAB}" dt="2022-03-22T19:33:04.942" v="3428" actId="47"/>
        <pc:sldMkLst>
          <pc:docMk/>
          <pc:sldMk cId="2544269061" sldId="275"/>
        </pc:sldMkLst>
        <pc:graphicFrameChg chg="modGraphic">
          <ac:chgData name="Lea, Nicholas" userId="1c4fd4ab-1590-4de3-99d6-1ea37c1f55cc" providerId="ADAL" clId="{D56ABC02-122E-4F78-8FFD-C58CC4AEBBAB}" dt="2022-03-22T19:32:08.335" v="3365" actId="20577"/>
          <ac:graphicFrameMkLst>
            <pc:docMk/>
            <pc:sldMk cId="2544269061" sldId="275"/>
            <ac:graphicFrameMk id="17" creationId="{00000000-0000-0000-0000-000000000000}"/>
          </ac:graphicFrameMkLst>
        </pc:graphicFrameChg>
      </pc:sldChg>
      <pc:sldChg chg="modSp add del mod chgLayout">
        <pc:chgData name="Lea, Nicholas" userId="1c4fd4ab-1590-4de3-99d6-1ea37c1f55cc" providerId="ADAL" clId="{D56ABC02-122E-4F78-8FFD-C58CC4AEBBAB}" dt="2022-03-22T19:45:12.904" v="4460" actId="47"/>
        <pc:sldMkLst>
          <pc:docMk/>
          <pc:sldMk cId="1581852428" sldId="276"/>
        </pc:sldMkLst>
        <pc:spChg chg="mod ord">
          <ac:chgData name="Lea, Nicholas" userId="1c4fd4ab-1590-4de3-99d6-1ea37c1f55cc" providerId="ADAL" clId="{D56ABC02-122E-4F78-8FFD-C58CC4AEBBAB}" dt="2022-03-22T19:43:22.643" v="4300" actId="120"/>
          <ac:spMkLst>
            <pc:docMk/>
            <pc:sldMk cId="1581852428" sldId="276"/>
            <ac:spMk id="2" creationId="{00000000-0000-0000-0000-000000000000}"/>
          </ac:spMkLst>
        </pc:spChg>
        <pc:spChg chg="mod ord">
          <ac:chgData name="Lea, Nicholas" userId="1c4fd4ab-1590-4de3-99d6-1ea37c1f55cc" providerId="ADAL" clId="{D56ABC02-122E-4F78-8FFD-C58CC4AEBBAB}" dt="2022-03-22T19:43:43.847" v="4309" actId="14100"/>
          <ac:spMkLst>
            <pc:docMk/>
            <pc:sldMk cId="1581852428" sldId="276"/>
            <ac:spMk id="3" creationId="{00000000-0000-0000-0000-000000000000}"/>
          </ac:spMkLst>
        </pc:spChg>
        <pc:picChg chg="mod">
          <ac:chgData name="Lea, Nicholas" userId="1c4fd4ab-1590-4de3-99d6-1ea37c1f55cc" providerId="ADAL" clId="{D56ABC02-122E-4F78-8FFD-C58CC4AEBBAB}" dt="2022-03-22T19:43:48.586" v="4311" actId="1076"/>
          <ac:picMkLst>
            <pc:docMk/>
            <pc:sldMk cId="1581852428" sldId="276"/>
            <ac:picMk id="8" creationId="{00000000-0000-0000-0000-000000000000}"/>
          </ac:picMkLst>
        </pc:picChg>
      </pc:sldChg>
      <pc:sldChg chg="modSp add del mod">
        <pc:chgData name="Lea, Nicholas" userId="1c4fd4ab-1590-4de3-99d6-1ea37c1f55cc" providerId="ADAL" clId="{D56ABC02-122E-4F78-8FFD-C58CC4AEBBAB}" dt="2022-03-22T19:50:47.372" v="4765" actId="47"/>
        <pc:sldMkLst>
          <pc:docMk/>
          <pc:sldMk cId="3924090023" sldId="277"/>
        </pc:sldMkLst>
        <pc:spChg chg="mod">
          <ac:chgData name="Lea, Nicholas" userId="1c4fd4ab-1590-4de3-99d6-1ea37c1f55cc" providerId="ADAL" clId="{D56ABC02-122E-4F78-8FFD-C58CC4AEBBAB}" dt="2022-03-22T19:47:52.305" v="4630" actId="1076"/>
          <ac:spMkLst>
            <pc:docMk/>
            <pc:sldMk cId="3924090023" sldId="277"/>
            <ac:spMk id="10" creationId="{00000000-0000-0000-0000-000000000000}"/>
          </ac:spMkLst>
        </pc:spChg>
      </pc:sldChg>
      <pc:sldChg chg="add del">
        <pc:chgData name="Lea, Nicholas" userId="1c4fd4ab-1590-4de3-99d6-1ea37c1f55cc" providerId="ADAL" clId="{D56ABC02-122E-4F78-8FFD-C58CC4AEBBAB}" dt="2022-03-22T19:57:50.100" v="5148" actId="47"/>
        <pc:sldMkLst>
          <pc:docMk/>
          <pc:sldMk cId="4169787348" sldId="278"/>
        </pc:sldMkLst>
      </pc:sldChg>
      <pc:sldChg chg="delSp add del mod">
        <pc:chgData name="Lea, Nicholas" userId="1c4fd4ab-1590-4de3-99d6-1ea37c1f55cc" providerId="ADAL" clId="{D56ABC02-122E-4F78-8FFD-C58CC4AEBBAB}" dt="2022-03-22T20:00:57.253" v="5428" actId="47"/>
        <pc:sldMkLst>
          <pc:docMk/>
          <pc:sldMk cId="1528536752" sldId="279"/>
        </pc:sldMkLst>
        <pc:spChg chg="del">
          <ac:chgData name="Lea, Nicholas" userId="1c4fd4ab-1590-4de3-99d6-1ea37c1f55cc" providerId="ADAL" clId="{D56ABC02-122E-4F78-8FFD-C58CC4AEBBAB}" dt="2022-03-22T19:57:56.206" v="5149" actId="478"/>
          <ac:spMkLst>
            <pc:docMk/>
            <pc:sldMk cId="1528536752" sldId="279"/>
            <ac:spMk id="3" creationId="{00000000-0000-0000-0000-000000000000}"/>
          </ac:spMkLst>
        </pc:spChg>
      </pc:sldChg>
      <pc:sldChg chg="add del">
        <pc:chgData name="Lea, Nicholas" userId="1c4fd4ab-1590-4de3-99d6-1ea37c1f55cc" providerId="ADAL" clId="{D56ABC02-122E-4F78-8FFD-C58CC4AEBBAB}" dt="2022-03-22T20:03:17.423" v="5575" actId="47"/>
        <pc:sldMkLst>
          <pc:docMk/>
          <pc:sldMk cId="926492222" sldId="280"/>
        </pc:sldMkLst>
      </pc:sldChg>
      <pc:sldChg chg="addSp delSp modSp add del mod">
        <pc:chgData name="Lea, Nicholas" userId="1c4fd4ab-1590-4de3-99d6-1ea37c1f55cc" providerId="ADAL" clId="{D56ABC02-122E-4F78-8FFD-C58CC4AEBBAB}" dt="2022-03-23T17:08:10.233" v="11352" actId="47"/>
        <pc:sldMkLst>
          <pc:docMk/>
          <pc:sldMk cId="3536357392" sldId="281"/>
        </pc:sldMkLst>
        <pc:spChg chg="mod">
          <ac:chgData name="Lea, Nicholas" userId="1c4fd4ab-1590-4de3-99d6-1ea37c1f55cc" providerId="ADAL" clId="{D56ABC02-122E-4F78-8FFD-C58CC4AEBBAB}" dt="2022-02-23T16:31:30.714" v="740" actId="20577"/>
          <ac:spMkLst>
            <pc:docMk/>
            <pc:sldMk cId="3536357392" sldId="281"/>
            <ac:spMk id="6" creationId="{00000000-0000-0000-0000-000000000000}"/>
          </ac:spMkLst>
        </pc:spChg>
        <pc:spChg chg="add del">
          <ac:chgData name="Lea, Nicholas" userId="1c4fd4ab-1590-4de3-99d6-1ea37c1f55cc" providerId="ADAL" clId="{D56ABC02-122E-4F78-8FFD-C58CC4AEBBAB}" dt="2022-02-23T16:32:02.049" v="744" actId="22"/>
          <ac:spMkLst>
            <pc:docMk/>
            <pc:sldMk cId="3536357392" sldId="281"/>
            <ac:spMk id="7" creationId="{944123C5-66F3-4489-BC0F-042234AE6197}"/>
          </ac:spMkLst>
        </pc:spChg>
        <pc:picChg chg="del">
          <ac:chgData name="Lea, Nicholas" userId="1c4fd4ab-1590-4de3-99d6-1ea37c1f55cc" providerId="ADAL" clId="{D56ABC02-122E-4F78-8FFD-C58CC4AEBBAB}" dt="2022-03-23T17:08:01.357" v="11347" actId="21"/>
          <ac:picMkLst>
            <pc:docMk/>
            <pc:sldMk cId="3536357392" sldId="281"/>
            <ac:picMk id="4" creationId="{00000000-0000-0000-0000-000000000000}"/>
          </ac:picMkLst>
        </pc:picChg>
      </pc:sldChg>
      <pc:sldChg chg="add">
        <pc:chgData name="Lea, Nicholas" userId="1c4fd4ab-1590-4de3-99d6-1ea37c1f55cc" providerId="ADAL" clId="{D56ABC02-122E-4F78-8FFD-C58CC4AEBBAB}" dt="2022-02-15T21:44:24.446" v="495"/>
        <pc:sldMkLst>
          <pc:docMk/>
          <pc:sldMk cId="624544014" sldId="282"/>
        </pc:sldMkLst>
      </pc:sldChg>
      <pc:sldChg chg="addSp delSp add del ord">
        <pc:chgData name="Lea, Nicholas" userId="1c4fd4ab-1590-4de3-99d6-1ea37c1f55cc" providerId="ADAL" clId="{D56ABC02-122E-4F78-8FFD-C58CC4AEBBAB}" dt="2022-03-23T17:45:02.108" v="13292" actId="2696"/>
        <pc:sldMkLst>
          <pc:docMk/>
          <pc:sldMk cId="1300870386" sldId="283"/>
        </pc:sldMkLst>
        <pc:picChg chg="add del">
          <ac:chgData name="Lea, Nicholas" userId="1c4fd4ab-1590-4de3-99d6-1ea37c1f55cc" providerId="ADAL" clId="{D56ABC02-122E-4F78-8FFD-C58CC4AEBBAB}" dt="2022-03-23T17:44:58.478" v="13291" actId="21"/>
          <ac:picMkLst>
            <pc:docMk/>
            <pc:sldMk cId="1300870386" sldId="283"/>
            <ac:picMk id="15" creationId="{00000000-0000-0000-0000-000000000000}"/>
          </ac:picMkLst>
        </pc:picChg>
        <pc:picChg chg="add del">
          <ac:chgData name="Lea, Nicholas" userId="1c4fd4ab-1590-4de3-99d6-1ea37c1f55cc" providerId="ADAL" clId="{D56ABC02-122E-4F78-8FFD-C58CC4AEBBAB}" dt="2022-03-23T17:44:58.478" v="13291" actId="21"/>
          <ac:picMkLst>
            <pc:docMk/>
            <pc:sldMk cId="1300870386" sldId="283"/>
            <ac:picMk id="16" creationId="{00000000-0000-0000-0000-000000000000}"/>
          </ac:picMkLst>
        </pc:picChg>
      </pc:sldChg>
      <pc:sldChg chg="add ord">
        <pc:chgData name="Lea, Nicholas" userId="1c4fd4ab-1590-4de3-99d6-1ea37c1f55cc" providerId="ADAL" clId="{D56ABC02-122E-4F78-8FFD-C58CC4AEBBAB}" dt="2022-03-23T17:45:08.395" v="13295"/>
        <pc:sldMkLst>
          <pc:docMk/>
          <pc:sldMk cId="2893972294" sldId="283"/>
        </pc:sldMkLst>
      </pc:sldChg>
      <pc:sldChg chg="modSp add del mod ord">
        <pc:chgData name="Lea, Nicholas" userId="1c4fd4ab-1590-4de3-99d6-1ea37c1f55cc" providerId="ADAL" clId="{D56ABC02-122E-4F78-8FFD-C58CC4AEBBAB}" dt="2022-03-23T17:20:58.464" v="12023" actId="47"/>
        <pc:sldMkLst>
          <pc:docMk/>
          <pc:sldMk cId="2443196199" sldId="284"/>
        </pc:sldMkLst>
        <pc:spChg chg="mod">
          <ac:chgData name="Lea, Nicholas" userId="1c4fd4ab-1590-4de3-99d6-1ea37c1f55cc" providerId="ADAL" clId="{D56ABC02-122E-4F78-8FFD-C58CC4AEBBAB}" dt="2022-03-23T17:18:26.921" v="11991" actId="14100"/>
          <ac:spMkLst>
            <pc:docMk/>
            <pc:sldMk cId="2443196199" sldId="284"/>
            <ac:spMk id="11" creationId="{00000000-0000-0000-0000-000000000000}"/>
          </ac:spMkLst>
        </pc:spChg>
      </pc:sldChg>
      <pc:sldChg chg="add ord">
        <pc:chgData name="Lea, Nicholas" userId="1c4fd4ab-1590-4de3-99d6-1ea37c1f55cc" providerId="ADAL" clId="{D56ABC02-122E-4F78-8FFD-C58CC4AEBBAB}" dt="2022-02-23T16:35:16.865" v="753"/>
        <pc:sldMkLst>
          <pc:docMk/>
          <pc:sldMk cId="3927583293" sldId="285"/>
        </pc:sldMkLst>
      </pc:sldChg>
      <pc:sldChg chg="add del">
        <pc:chgData name="Lea, Nicholas" userId="1c4fd4ab-1590-4de3-99d6-1ea37c1f55cc" providerId="ADAL" clId="{D56ABC02-122E-4F78-8FFD-C58CC4AEBBAB}" dt="2022-03-23T15:11:10.197" v="7869" actId="47"/>
        <pc:sldMkLst>
          <pc:docMk/>
          <pc:sldMk cId="2859510254" sldId="286"/>
        </pc:sldMkLst>
      </pc:sldChg>
      <pc:sldChg chg="add del">
        <pc:chgData name="Lea, Nicholas" userId="1c4fd4ab-1590-4de3-99d6-1ea37c1f55cc" providerId="ADAL" clId="{D56ABC02-122E-4F78-8FFD-C58CC4AEBBAB}" dt="2022-03-23T15:03:31.387" v="7649" actId="47"/>
        <pc:sldMkLst>
          <pc:docMk/>
          <pc:sldMk cId="1031686116" sldId="287"/>
        </pc:sldMkLst>
      </pc:sldChg>
      <pc:sldChg chg="add del">
        <pc:chgData name="Lea, Nicholas" userId="1c4fd4ab-1590-4de3-99d6-1ea37c1f55cc" providerId="ADAL" clId="{D56ABC02-122E-4F78-8FFD-C58CC4AEBBAB}" dt="2022-03-23T14:48:32.955" v="7279" actId="47"/>
        <pc:sldMkLst>
          <pc:docMk/>
          <pc:sldMk cId="3030156975" sldId="288"/>
        </pc:sldMkLst>
      </pc:sldChg>
      <pc:sldChg chg="add del">
        <pc:chgData name="Lea, Nicholas" userId="1c4fd4ab-1590-4de3-99d6-1ea37c1f55cc" providerId="ADAL" clId="{D56ABC02-122E-4F78-8FFD-C58CC4AEBBAB}" dt="2022-03-23T14:55:44.997" v="7407" actId="47"/>
        <pc:sldMkLst>
          <pc:docMk/>
          <pc:sldMk cId="3782048811" sldId="289"/>
        </pc:sldMkLst>
      </pc:sldChg>
      <pc:sldChg chg="add del">
        <pc:chgData name="Lea, Nicholas" userId="1c4fd4ab-1590-4de3-99d6-1ea37c1f55cc" providerId="ADAL" clId="{D56ABC02-122E-4F78-8FFD-C58CC4AEBBAB}" dt="2022-03-23T14:52:28.413" v="7358" actId="47"/>
        <pc:sldMkLst>
          <pc:docMk/>
          <pc:sldMk cId="228494003" sldId="290"/>
        </pc:sldMkLst>
      </pc:sldChg>
      <pc:sldChg chg="ord">
        <pc:chgData name="Lea, Nicholas" userId="1c4fd4ab-1590-4de3-99d6-1ea37c1f55cc" providerId="ADAL" clId="{D56ABC02-122E-4F78-8FFD-C58CC4AEBBAB}" dt="2022-02-23T16:37:47.628" v="757"/>
        <pc:sldMkLst>
          <pc:docMk/>
          <pc:sldMk cId="1743322285" sldId="296"/>
        </pc:sldMkLst>
      </pc:sldChg>
      <pc:sldChg chg="del">
        <pc:chgData name="Lea, Nicholas" userId="1c4fd4ab-1590-4de3-99d6-1ea37c1f55cc" providerId="ADAL" clId="{D56ABC02-122E-4F78-8FFD-C58CC4AEBBAB}" dt="2022-03-23T17:45:42.637" v="13323" actId="47"/>
        <pc:sldMkLst>
          <pc:docMk/>
          <pc:sldMk cId="3708469815" sldId="299"/>
        </pc:sldMkLst>
      </pc:sldChg>
      <pc:sldChg chg="modSp mod chgLayout">
        <pc:chgData name="Lea, Nicholas" userId="1c4fd4ab-1590-4de3-99d6-1ea37c1f55cc" providerId="ADAL" clId="{D56ABC02-122E-4F78-8FFD-C58CC4AEBBAB}" dt="2022-03-22T18:51:35.286" v="1009" actId="1076"/>
        <pc:sldMkLst>
          <pc:docMk/>
          <pc:sldMk cId="286386063" sldId="301"/>
        </pc:sldMkLst>
        <pc:spChg chg="mod ord">
          <ac:chgData name="Lea, Nicholas" userId="1c4fd4ab-1590-4de3-99d6-1ea37c1f55cc" providerId="ADAL" clId="{D56ABC02-122E-4F78-8FFD-C58CC4AEBBAB}" dt="2022-03-22T18:50:38.253" v="989" actId="700"/>
          <ac:spMkLst>
            <pc:docMk/>
            <pc:sldMk cId="286386063" sldId="301"/>
            <ac:spMk id="2" creationId="{00000000-0000-0000-0000-000000000000}"/>
          </ac:spMkLst>
        </pc:spChg>
        <pc:spChg chg="mod ord">
          <ac:chgData name="Lea, Nicholas" userId="1c4fd4ab-1590-4de3-99d6-1ea37c1f55cc" providerId="ADAL" clId="{D56ABC02-122E-4F78-8FFD-C58CC4AEBBAB}" dt="2022-03-22T18:51:35.286" v="1009" actId="1076"/>
          <ac:spMkLst>
            <pc:docMk/>
            <pc:sldMk cId="286386063" sldId="301"/>
            <ac:spMk id="3" creationId="{00000000-0000-0000-0000-000000000000}"/>
          </ac:spMkLst>
        </pc:spChg>
        <pc:spChg chg="mod">
          <ac:chgData name="Lea, Nicholas" userId="1c4fd4ab-1590-4de3-99d6-1ea37c1f55cc" providerId="ADAL" clId="{D56ABC02-122E-4F78-8FFD-C58CC4AEBBAB}" dt="2022-03-22T18:51:32.869" v="1008" actId="1036"/>
          <ac:spMkLst>
            <pc:docMk/>
            <pc:sldMk cId="286386063" sldId="301"/>
            <ac:spMk id="5" creationId="{00000000-0000-0000-0000-000000000000}"/>
          </ac:spMkLst>
        </pc:spChg>
        <pc:picChg chg="mod">
          <ac:chgData name="Lea, Nicholas" userId="1c4fd4ab-1590-4de3-99d6-1ea37c1f55cc" providerId="ADAL" clId="{D56ABC02-122E-4F78-8FFD-C58CC4AEBBAB}" dt="2022-03-22T18:51:32.869" v="1008" actId="1036"/>
          <ac:picMkLst>
            <pc:docMk/>
            <pc:sldMk cId="286386063" sldId="301"/>
            <ac:picMk id="4" creationId="{00000000-0000-0000-0000-000000000000}"/>
          </ac:picMkLst>
        </pc:picChg>
      </pc:sldChg>
      <pc:sldChg chg="modSp mod">
        <pc:chgData name="Lea, Nicholas" userId="1c4fd4ab-1590-4de3-99d6-1ea37c1f55cc" providerId="ADAL" clId="{D56ABC02-122E-4F78-8FFD-C58CC4AEBBAB}" dt="2022-03-22T18:51:53.814" v="1012" actId="207"/>
        <pc:sldMkLst>
          <pc:docMk/>
          <pc:sldMk cId="1816739892" sldId="302"/>
        </pc:sldMkLst>
        <pc:spChg chg="mod">
          <ac:chgData name="Lea, Nicholas" userId="1c4fd4ab-1590-4de3-99d6-1ea37c1f55cc" providerId="ADAL" clId="{D56ABC02-122E-4F78-8FFD-C58CC4AEBBAB}" dt="2022-02-15T21:39:17.009" v="272" actId="20577"/>
          <ac:spMkLst>
            <pc:docMk/>
            <pc:sldMk cId="1816739892" sldId="302"/>
            <ac:spMk id="2" creationId="{00000000-0000-0000-0000-000000000000}"/>
          </ac:spMkLst>
        </pc:spChg>
        <pc:spChg chg="mod">
          <ac:chgData name="Lea, Nicholas" userId="1c4fd4ab-1590-4de3-99d6-1ea37c1f55cc" providerId="ADAL" clId="{D56ABC02-122E-4F78-8FFD-C58CC4AEBBAB}" dt="2022-03-22T18:51:53.814" v="1012" actId="207"/>
          <ac:spMkLst>
            <pc:docMk/>
            <pc:sldMk cId="1816739892" sldId="302"/>
            <ac:spMk id="3" creationId="{00000000-0000-0000-0000-000000000000}"/>
          </ac:spMkLst>
        </pc:spChg>
      </pc:sldChg>
      <pc:sldChg chg="modSp add del mod ord">
        <pc:chgData name="Lea, Nicholas" userId="1c4fd4ab-1590-4de3-99d6-1ea37c1f55cc" providerId="ADAL" clId="{D56ABC02-122E-4F78-8FFD-C58CC4AEBBAB}" dt="2022-03-23T17:09:25.584" v="11414" actId="2696"/>
        <pc:sldMkLst>
          <pc:docMk/>
          <pc:sldMk cId="1257646691" sldId="304"/>
        </pc:sldMkLst>
        <pc:graphicFrameChg chg="modGraphic">
          <ac:chgData name="Lea, Nicholas" userId="1c4fd4ab-1590-4de3-99d6-1ea37c1f55cc" providerId="ADAL" clId="{D56ABC02-122E-4F78-8FFD-C58CC4AEBBAB}" dt="2022-03-23T17:07:22.471" v="11343" actId="14734"/>
          <ac:graphicFrameMkLst>
            <pc:docMk/>
            <pc:sldMk cId="1257646691" sldId="304"/>
            <ac:graphicFrameMk id="3" creationId="{E7E611B2-615C-4FC4-857A-CAB6B962D1AC}"/>
          </ac:graphicFrameMkLst>
        </pc:graphicFrameChg>
      </pc:sldChg>
      <pc:sldChg chg="add">
        <pc:chgData name="Lea, Nicholas" userId="1c4fd4ab-1590-4de3-99d6-1ea37c1f55cc" providerId="ADAL" clId="{D56ABC02-122E-4F78-8FFD-C58CC4AEBBAB}" dt="2022-03-23T17:09:30.778" v="11415"/>
        <pc:sldMkLst>
          <pc:docMk/>
          <pc:sldMk cId="1359424240" sldId="304"/>
        </pc:sldMkLst>
      </pc:sldChg>
      <pc:sldChg chg="del">
        <pc:chgData name="Lea, Nicholas" userId="1c4fd4ab-1590-4de3-99d6-1ea37c1f55cc" providerId="ADAL" clId="{D56ABC02-122E-4F78-8FFD-C58CC4AEBBAB}" dt="2022-03-23T16:29:58.886" v="10922" actId="2696"/>
        <pc:sldMkLst>
          <pc:docMk/>
          <pc:sldMk cId="1421819529" sldId="304"/>
        </pc:sldMkLst>
      </pc:sldChg>
      <pc:sldChg chg="add del">
        <pc:chgData name="Lea, Nicholas" userId="1c4fd4ab-1590-4de3-99d6-1ea37c1f55cc" providerId="ADAL" clId="{D56ABC02-122E-4F78-8FFD-C58CC4AEBBAB}" dt="2022-02-23T16:12:19.410" v="680" actId="2696"/>
        <pc:sldMkLst>
          <pc:docMk/>
          <pc:sldMk cId="3102608888" sldId="327"/>
        </pc:sldMkLst>
      </pc:sldChg>
      <pc:sldChg chg="add">
        <pc:chgData name="Lea, Nicholas" userId="1c4fd4ab-1590-4de3-99d6-1ea37c1f55cc" providerId="ADAL" clId="{D56ABC02-122E-4F78-8FFD-C58CC4AEBBAB}" dt="2022-02-23T16:12:32.385" v="681"/>
        <pc:sldMkLst>
          <pc:docMk/>
          <pc:sldMk cId="3500660615" sldId="327"/>
        </pc:sldMkLst>
      </pc:sldChg>
      <pc:sldChg chg="add del">
        <pc:chgData name="Lea, Nicholas" userId="1c4fd4ab-1590-4de3-99d6-1ea37c1f55cc" providerId="ADAL" clId="{D56ABC02-122E-4F78-8FFD-C58CC4AEBBAB}" dt="2022-02-23T16:12:19.410" v="680" actId="2696"/>
        <pc:sldMkLst>
          <pc:docMk/>
          <pc:sldMk cId="2158088103" sldId="328"/>
        </pc:sldMkLst>
      </pc:sldChg>
      <pc:sldChg chg="add del">
        <pc:chgData name="Lea, Nicholas" userId="1c4fd4ab-1590-4de3-99d6-1ea37c1f55cc" providerId="ADAL" clId="{D56ABC02-122E-4F78-8FFD-C58CC4AEBBAB}" dt="2022-02-23T16:12:45.608" v="682" actId="47"/>
        <pc:sldMkLst>
          <pc:docMk/>
          <pc:sldMk cId="2962148909" sldId="328"/>
        </pc:sldMkLst>
      </pc:sldChg>
      <pc:sldChg chg="delSp modSp add del mod">
        <pc:chgData name="Lea, Nicholas" userId="1c4fd4ab-1590-4de3-99d6-1ea37c1f55cc" providerId="ADAL" clId="{D56ABC02-122E-4F78-8FFD-C58CC4AEBBAB}" dt="2022-03-23T14:34:15.464" v="6719" actId="47"/>
        <pc:sldMkLst>
          <pc:docMk/>
          <pc:sldMk cId="2684104672" sldId="329"/>
        </pc:sldMkLst>
        <pc:spChg chg="mod">
          <ac:chgData name="Lea, Nicholas" userId="1c4fd4ab-1590-4de3-99d6-1ea37c1f55cc" providerId="ADAL" clId="{D56ABC02-122E-4F78-8FFD-C58CC4AEBBAB}" dt="2022-03-23T14:29:21.699" v="6359" actId="20577"/>
          <ac:spMkLst>
            <pc:docMk/>
            <pc:sldMk cId="2684104672" sldId="329"/>
            <ac:spMk id="3" creationId="{00000000-0000-0000-0000-000000000000}"/>
          </ac:spMkLst>
        </pc:spChg>
        <pc:picChg chg="del mod">
          <ac:chgData name="Lea, Nicholas" userId="1c4fd4ab-1590-4de3-99d6-1ea37c1f55cc" providerId="ADAL" clId="{D56ABC02-122E-4F78-8FFD-C58CC4AEBBAB}" dt="2022-03-23T14:33:33.465" v="6706" actId="21"/>
          <ac:picMkLst>
            <pc:docMk/>
            <pc:sldMk cId="2684104672" sldId="329"/>
            <ac:picMk id="9" creationId="{00000000-0000-0000-0000-000000000000}"/>
          </ac:picMkLst>
        </pc:picChg>
        <pc:picChg chg="del mod">
          <ac:chgData name="Lea, Nicholas" userId="1c4fd4ab-1590-4de3-99d6-1ea37c1f55cc" providerId="ADAL" clId="{D56ABC02-122E-4F78-8FFD-C58CC4AEBBAB}" dt="2022-03-23T14:33:33.465" v="6706" actId="21"/>
          <ac:picMkLst>
            <pc:docMk/>
            <pc:sldMk cId="2684104672" sldId="329"/>
            <ac:picMk id="2058" creationId="{76C80ABA-98CB-48E4-8F6E-EDDD7DFB37AC}"/>
          </ac:picMkLst>
        </pc:picChg>
      </pc:sldChg>
      <pc:sldChg chg="addSp modSp">
        <pc:chgData name="Lea, Nicholas" userId="1c4fd4ab-1590-4de3-99d6-1ea37c1f55cc" providerId="ADAL" clId="{D56ABC02-122E-4F78-8FFD-C58CC4AEBBAB}" dt="2022-03-22T19:11:27.967" v="2237"/>
        <pc:sldMkLst>
          <pc:docMk/>
          <pc:sldMk cId="684647103" sldId="391"/>
        </pc:sldMkLst>
        <pc:spChg chg="add mod">
          <ac:chgData name="Lea, Nicholas" userId="1c4fd4ab-1590-4de3-99d6-1ea37c1f55cc" providerId="ADAL" clId="{D56ABC02-122E-4F78-8FFD-C58CC4AEBBAB}" dt="2022-03-22T19:11:27.967" v="2237"/>
          <ac:spMkLst>
            <pc:docMk/>
            <pc:sldMk cId="684647103" sldId="391"/>
            <ac:spMk id="8" creationId="{7F6A509F-31E8-4730-BF79-E13B60BF2BD7}"/>
          </ac:spMkLst>
        </pc:spChg>
      </pc:sldChg>
      <pc:sldChg chg="modSp mod">
        <pc:chgData name="Lea, Nicholas" userId="1c4fd4ab-1590-4de3-99d6-1ea37c1f55cc" providerId="ADAL" clId="{D56ABC02-122E-4F78-8FFD-C58CC4AEBBAB}" dt="2022-03-22T19:14:46.745" v="2380" actId="20577"/>
        <pc:sldMkLst>
          <pc:docMk/>
          <pc:sldMk cId="1420834777" sldId="393"/>
        </pc:sldMkLst>
        <pc:spChg chg="mod">
          <ac:chgData name="Lea, Nicholas" userId="1c4fd4ab-1590-4de3-99d6-1ea37c1f55cc" providerId="ADAL" clId="{D56ABC02-122E-4F78-8FFD-C58CC4AEBBAB}" dt="2022-03-22T19:14:46.745" v="2380" actId="20577"/>
          <ac:spMkLst>
            <pc:docMk/>
            <pc:sldMk cId="1420834777" sldId="393"/>
            <ac:spMk id="3" creationId="{00000000-0000-0000-0000-000000000000}"/>
          </ac:spMkLst>
        </pc:spChg>
        <pc:spChg chg="mod">
          <ac:chgData name="Lea, Nicholas" userId="1c4fd4ab-1590-4de3-99d6-1ea37c1f55cc" providerId="ADAL" clId="{D56ABC02-122E-4F78-8FFD-C58CC4AEBBAB}" dt="2022-03-22T19:14:35.679" v="2348" actId="20577"/>
          <ac:spMkLst>
            <pc:docMk/>
            <pc:sldMk cId="1420834777" sldId="393"/>
            <ac:spMk id="6" creationId="{00000000-0000-0000-0000-000000000000}"/>
          </ac:spMkLst>
        </pc:spChg>
      </pc:sldChg>
      <pc:sldChg chg="modSp mod">
        <pc:chgData name="Lea, Nicholas" userId="1c4fd4ab-1590-4de3-99d6-1ea37c1f55cc" providerId="ADAL" clId="{D56ABC02-122E-4F78-8FFD-C58CC4AEBBAB}" dt="2022-03-22T19:12:12.128" v="2297" actId="20577"/>
        <pc:sldMkLst>
          <pc:docMk/>
          <pc:sldMk cId="1556937010" sldId="404"/>
        </pc:sldMkLst>
        <pc:spChg chg="mod">
          <ac:chgData name="Lea, Nicholas" userId="1c4fd4ab-1590-4de3-99d6-1ea37c1f55cc" providerId="ADAL" clId="{D56ABC02-122E-4F78-8FFD-C58CC4AEBBAB}" dt="2022-03-22T19:11:55.046" v="2255" actId="20577"/>
          <ac:spMkLst>
            <pc:docMk/>
            <pc:sldMk cId="1556937010" sldId="404"/>
            <ac:spMk id="2" creationId="{ED1DF6C7-1260-401E-BF5A-9DED38170D58}"/>
          </ac:spMkLst>
        </pc:spChg>
        <pc:spChg chg="mod">
          <ac:chgData name="Lea, Nicholas" userId="1c4fd4ab-1590-4de3-99d6-1ea37c1f55cc" providerId="ADAL" clId="{D56ABC02-122E-4F78-8FFD-C58CC4AEBBAB}" dt="2022-03-22T19:12:12.128" v="2297" actId="20577"/>
          <ac:spMkLst>
            <pc:docMk/>
            <pc:sldMk cId="1556937010" sldId="404"/>
            <ac:spMk id="3" creationId="{7A42AA06-607F-4596-88DE-5AD697FBC2C6}"/>
          </ac:spMkLst>
        </pc:spChg>
      </pc:sldChg>
      <pc:sldChg chg="modSp add del mod">
        <pc:chgData name="Lea, Nicholas" userId="1c4fd4ab-1590-4de3-99d6-1ea37c1f55cc" providerId="ADAL" clId="{D56ABC02-122E-4F78-8FFD-C58CC4AEBBAB}" dt="2022-03-23T15:58:37.471" v="9752" actId="47"/>
        <pc:sldMkLst>
          <pc:docMk/>
          <pc:sldMk cId="1871289963" sldId="406"/>
        </pc:sldMkLst>
        <pc:spChg chg="mod">
          <ac:chgData name="Lea, Nicholas" userId="1c4fd4ab-1590-4de3-99d6-1ea37c1f55cc" providerId="ADAL" clId="{D56ABC02-122E-4F78-8FFD-C58CC4AEBBAB}" dt="2022-03-23T14:21:29.164" v="5979" actId="20577"/>
          <ac:spMkLst>
            <pc:docMk/>
            <pc:sldMk cId="1871289963" sldId="406"/>
            <ac:spMk id="2" creationId="{ED1DF6C7-1260-401E-BF5A-9DED38170D58}"/>
          </ac:spMkLst>
        </pc:spChg>
      </pc:sldChg>
      <pc:sldChg chg="modSp mod">
        <pc:chgData name="Lea, Nicholas" userId="1c4fd4ab-1590-4de3-99d6-1ea37c1f55cc" providerId="ADAL" clId="{D56ABC02-122E-4F78-8FFD-C58CC4AEBBAB}" dt="2022-03-22T18:43:06.477" v="842" actId="114"/>
        <pc:sldMkLst>
          <pc:docMk/>
          <pc:sldMk cId="2041285560" sldId="409"/>
        </pc:sldMkLst>
        <pc:spChg chg="mod">
          <ac:chgData name="Lea, Nicholas" userId="1c4fd4ab-1590-4de3-99d6-1ea37c1f55cc" providerId="ADAL" clId="{D56ABC02-122E-4F78-8FFD-C58CC4AEBBAB}" dt="2022-03-22T18:43:06.477" v="842" actId="114"/>
          <ac:spMkLst>
            <pc:docMk/>
            <pc:sldMk cId="2041285560" sldId="409"/>
            <ac:spMk id="24" creationId="{00000000-0000-0000-0000-000000000000}"/>
          </ac:spMkLst>
        </pc:spChg>
        <pc:spChg chg="mod">
          <ac:chgData name="Lea, Nicholas" userId="1c4fd4ab-1590-4de3-99d6-1ea37c1f55cc" providerId="ADAL" clId="{D56ABC02-122E-4F78-8FFD-C58CC4AEBBAB}" dt="2022-03-22T18:43:00.295" v="840" actId="114"/>
          <ac:spMkLst>
            <pc:docMk/>
            <pc:sldMk cId="2041285560" sldId="409"/>
            <ac:spMk id="33" creationId="{00000000-0000-0000-0000-000000000000}"/>
          </ac:spMkLst>
        </pc:spChg>
      </pc:sldChg>
      <pc:sldChg chg="del">
        <pc:chgData name="Lea, Nicholas" userId="1c4fd4ab-1590-4de3-99d6-1ea37c1f55cc" providerId="ADAL" clId="{D56ABC02-122E-4F78-8FFD-C58CC4AEBBAB}" dt="2022-03-22T19:00:56.631" v="1615" actId="47"/>
        <pc:sldMkLst>
          <pc:docMk/>
          <pc:sldMk cId="493073373" sldId="413"/>
        </pc:sldMkLst>
      </pc:sldChg>
      <pc:sldChg chg="add">
        <pc:chgData name="Lea, Nicholas" userId="1c4fd4ab-1590-4de3-99d6-1ea37c1f55cc" providerId="ADAL" clId="{D56ABC02-122E-4F78-8FFD-C58CC4AEBBAB}" dt="2022-02-15T21:44:24.446" v="495"/>
        <pc:sldMkLst>
          <pc:docMk/>
          <pc:sldMk cId="3132862178" sldId="416"/>
        </pc:sldMkLst>
      </pc:sldChg>
      <pc:sldChg chg="add del">
        <pc:chgData name="Lea, Nicholas" userId="1c4fd4ab-1590-4de3-99d6-1ea37c1f55cc" providerId="ADAL" clId="{D56ABC02-122E-4F78-8FFD-C58CC4AEBBAB}" dt="2022-03-23T14:43:24.422" v="7128" actId="47"/>
        <pc:sldMkLst>
          <pc:docMk/>
          <pc:sldMk cId="1915161736" sldId="417"/>
        </pc:sldMkLst>
      </pc:sldChg>
      <pc:sldChg chg="addSp delSp modSp add mod">
        <pc:chgData name="Lea, Nicholas" userId="1c4fd4ab-1590-4de3-99d6-1ea37c1f55cc" providerId="ADAL" clId="{D56ABC02-122E-4F78-8FFD-C58CC4AEBBAB}" dt="2022-03-23T14:39:30.476" v="6917" actId="20577"/>
        <pc:sldMkLst>
          <pc:docMk/>
          <pc:sldMk cId="2966701545" sldId="424"/>
        </pc:sldMkLst>
        <pc:spChg chg="add del mod">
          <ac:chgData name="Lea, Nicholas" userId="1c4fd4ab-1590-4de3-99d6-1ea37c1f55cc" providerId="ADAL" clId="{D56ABC02-122E-4F78-8FFD-C58CC4AEBBAB}" dt="2022-03-23T14:35:29.179" v="6733" actId="478"/>
          <ac:spMkLst>
            <pc:docMk/>
            <pc:sldMk cId="2966701545" sldId="424"/>
            <ac:spMk id="3" creationId="{80BF43A3-48A2-476D-BA6C-CCBBABB94228}"/>
          </ac:spMkLst>
        </pc:spChg>
        <pc:spChg chg="mod">
          <ac:chgData name="Lea, Nicholas" userId="1c4fd4ab-1590-4de3-99d6-1ea37c1f55cc" providerId="ADAL" clId="{D56ABC02-122E-4F78-8FFD-C58CC4AEBBAB}" dt="2022-03-23T14:38:34.180" v="6894" actId="14100"/>
          <ac:spMkLst>
            <pc:docMk/>
            <pc:sldMk cId="2966701545" sldId="424"/>
            <ac:spMk id="7" creationId="{58811A66-2D7E-4E43-AB95-E104CB5FFBF8}"/>
          </ac:spMkLst>
        </pc:spChg>
        <pc:spChg chg="mod">
          <ac:chgData name="Lea, Nicholas" userId="1c4fd4ab-1590-4de3-99d6-1ea37c1f55cc" providerId="ADAL" clId="{D56ABC02-122E-4F78-8FFD-C58CC4AEBBAB}" dt="2022-03-23T14:39:30.476" v="6917" actId="20577"/>
          <ac:spMkLst>
            <pc:docMk/>
            <pc:sldMk cId="2966701545" sldId="424"/>
            <ac:spMk id="8" creationId="{E58FEF15-7063-4CA6-A9FE-9BAECDCC6B1D}"/>
          </ac:spMkLst>
        </pc:spChg>
        <pc:picChg chg="del">
          <ac:chgData name="Lea, Nicholas" userId="1c4fd4ab-1590-4de3-99d6-1ea37c1f55cc" providerId="ADAL" clId="{D56ABC02-122E-4F78-8FFD-C58CC4AEBBAB}" dt="2022-03-23T14:34:39.199" v="6720" actId="21"/>
          <ac:picMkLst>
            <pc:docMk/>
            <pc:sldMk cId="2966701545" sldId="424"/>
            <ac:picMk id="9" creationId="{00000000-0000-0000-0000-000000000000}"/>
          </ac:picMkLst>
        </pc:picChg>
      </pc:sldChg>
      <pc:sldChg chg="add">
        <pc:chgData name="Lea, Nicholas" userId="1c4fd4ab-1590-4de3-99d6-1ea37c1f55cc" providerId="ADAL" clId="{D56ABC02-122E-4F78-8FFD-C58CC4AEBBAB}" dt="2022-02-15T21:44:24.446" v="495"/>
        <pc:sldMkLst>
          <pc:docMk/>
          <pc:sldMk cId="4158052160" sldId="429"/>
        </pc:sldMkLst>
      </pc:sldChg>
      <pc:sldChg chg="addSp delSp modSp del mod modClrScheme chgLayout">
        <pc:chgData name="Lea, Nicholas" userId="1c4fd4ab-1590-4de3-99d6-1ea37c1f55cc" providerId="ADAL" clId="{D56ABC02-122E-4F78-8FFD-C58CC4AEBBAB}" dt="2022-03-22T18:56:12.628" v="1229" actId="47"/>
        <pc:sldMkLst>
          <pc:docMk/>
          <pc:sldMk cId="1891593292" sldId="443"/>
        </pc:sldMkLst>
        <pc:spChg chg="add mod ord">
          <ac:chgData name="Lea, Nicholas" userId="1c4fd4ab-1590-4de3-99d6-1ea37c1f55cc" providerId="ADAL" clId="{D56ABC02-122E-4F78-8FFD-C58CC4AEBBAB}" dt="2022-03-22T18:53:20.692" v="1039" actId="20577"/>
          <ac:spMkLst>
            <pc:docMk/>
            <pc:sldMk cId="1891593292" sldId="443"/>
            <ac:spMk id="2" creationId="{265676E9-8ADF-438D-8BAC-9AD0D3126E1C}"/>
          </ac:spMkLst>
        </pc:spChg>
        <pc:spChg chg="mod ord">
          <ac:chgData name="Lea, Nicholas" userId="1c4fd4ab-1590-4de3-99d6-1ea37c1f55cc" providerId="ADAL" clId="{D56ABC02-122E-4F78-8FFD-C58CC4AEBBAB}" dt="2022-03-22T18:54:06.015" v="1084" actId="27636"/>
          <ac:spMkLst>
            <pc:docMk/>
            <pc:sldMk cId="1891593292" sldId="443"/>
            <ac:spMk id="3" creationId="{69D586FF-2D39-489E-8576-B5E2BED08E3B}"/>
          </ac:spMkLst>
        </pc:spChg>
        <pc:spChg chg="del mod ord">
          <ac:chgData name="Lea, Nicholas" userId="1c4fd4ab-1590-4de3-99d6-1ea37c1f55cc" providerId="ADAL" clId="{D56ABC02-122E-4F78-8FFD-C58CC4AEBBAB}" dt="2022-03-22T18:53:36.997" v="1043" actId="478"/>
          <ac:spMkLst>
            <pc:docMk/>
            <pc:sldMk cId="1891593292" sldId="443"/>
            <ac:spMk id="4" creationId="{C2B0A266-EBA4-4466-9FEA-308F9960BB68}"/>
          </ac:spMkLst>
        </pc:spChg>
        <pc:spChg chg="del mod">
          <ac:chgData name="Lea, Nicholas" userId="1c4fd4ab-1590-4de3-99d6-1ea37c1f55cc" providerId="ADAL" clId="{D56ABC02-122E-4F78-8FFD-C58CC4AEBBAB}" dt="2022-03-22T18:52:03.867" v="1014" actId="478"/>
          <ac:spMkLst>
            <pc:docMk/>
            <pc:sldMk cId="1891593292" sldId="443"/>
            <ac:spMk id="6" creationId="{C6F3581D-20DC-469A-A89D-FB8302DB63C3}"/>
          </ac:spMkLst>
        </pc:spChg>
        <pc:picChg chg="mod">
          <ac:chgData name="Lea, Nicholas" userId="1c4fd4ab-1590-4de3-99d6-1ea37c1f55cc" providerId="ADAL" clId="{D56ABC02-122E-4F78-8FFD-C58CC4AEBBAB}" dt="2022-03-22T18:53:46.813" v="1047" actId="14100"/>
          <ac:picMkLst>
            <pc:docMk/>
            <pc:sldMk cId="1891593292" sldId="443"/>
            <ac:picMk id="5" creationId="{E82F0A1F-62F7-452D-AFA5-C1C8A7B96C0A}"/>
          </ac:picMkLst>
        </pc:picChg>
      </pc:sldChg>
      <pc:sldChg chg="del">
        <pc:chgData name="Lea, Nicholas" userId="1c4fd4ab-1590-4de3-99d6-1ea37c1f55cc" providerId="ADAL" clId="{D56ABC02-122E-4F78-8FFD-C58CC4AEBBAB}" dt="2022-03-22T19:02:09.421" v="1672" actId="47"/>
        <pc:sldMkLst>
          <pc:docMk/>
          <pc:sldMk cId="1433684546" sldId="444"/>
        </pc:sldMkLst>
      </pc:sldChg>
      <pc:sldChg chg="del">
        <pc:chgData name="Lea, Nicholas" userId="1c4fd4ab-1590-4de3-99d6-1ea37c1f55cc" providerId="ADAL" clId="{D56ABC02-122E-4F78-8FFD-C58CC4AEBBAB}" dt="2022-03-22T19:04:41.193" v="1925" actId="47"/>
        <pc:sldMkLst>
          <pc:docMk/>
          <pc:sldMk cId="2776441004" sldId="445"/>
        </pc:sldMkLst>
      </pc:sldChg>
      <pc:sldChg chg="del">
        <pc:chgData name="Lea, Nicholas" userId="1c4fd4ab-1590-4de3-99d6-1ea37c1f55cc" providerId="ADAL" clId="{D56ABC02-122E-4F78-8FFD-C58CC4AEBBAB}" dt="2022-03-22T18:58:25.825" v="1398" actId="47"/>
        <pc:sldMkLst>
          <pc:docMk/>
          <pc:sldMk cId="3377102449" sldId="446"/>
        </pc:sldMkLst>
      </pc:sldChg>
      <pc:sldChg chg="del">
        <pc:chgData name="Lea, Nicholas" userId="1c4fd4ab-1590-4de3-99d6-1ea37c1f55cc" providerId="ADAL" clId="{D56ABC02-122E-4F78-8FFD-C58CC4AEBBAB}" dt="2022-03-22T19:06:50.584" v="2111" actId="47"/>
        <pc:sldMkLst>
          <pc:docMk/>
          <pc:sldMk cId="2609877262" sldId="447"/>
        </pc:sldMkLst>
      </pc:sldChg>
      <pc:sldChg chg="modSp mod modClrScheme chgLayout">
        <pc:chgData name="Lea, Nicholas" userId="1c4fd4ab-1590-4de3-99d6-1ea37c1f55cc" providerId="ADAL" clId="{D56ABC02-122E-4F78-8FFD-C58CC4AEBBAB}" dt="2022-03-22T18:42:25.037" v="835" actId="700"/>
        <pc:sldMkLst>
          <pc:docMk/>
          <pc:sldMk cId="3725195776" sldId="449"/>
        </pc:sldMkLst>
        <pc:spChg chg="mod ord">
          <ac:chgData name="Lea, Nicholas" userId="1c4fd4ab-1590-4de3-99d6-1ea37c1f55cc" providerId="ADAL" clId="{D56ABC02-122E-4F78-8FFD-C58CC4AEBBAB}" dt="2022-03-22T18:42:25.037" v="835" actId="700"/>
          <ac:spMkLst>
            <pc:docMk/>
            <pc:sldMk cId="3725195776" sldId="449"/>
            <ac:spMk id="2" creationId="{E90EEC97-9DF7-43A2-85C7-00CFE15E7AA7}"/>
          </ac:spMkLst>
        </pc:spChg>
      </pc:sldChg>
      <pc:sldChg chg="modSp">
        <pc:chgData name="Lea, Nicholas" userId="1c4fd4ab-1590-4de3-99d6-1ea37c1f55cc" providerId="ADAL" clId="{D56ABC02-122E-4F78-8FFD-C58CC4AEBBAB}" dt="2022-03-22T18:43:40.725" v="844" actId="120"/>
        <pc:sldMkLst>
          <pc:docMk/>
          <pc:sldMk cId="1957684455" sldId="452"/>
        </pc:sldMkLst>
        <pc:spChg chg="mod">
          <ac:chgData name="Lea, Nicholas" userId="1c4fd4ab-1590-4de3-99d6-1ea37c1f55cc" providerId="ADAL" clId="{D56ABC02-122E-4F78-8FFD-C58CC4AEBBAB}" dt="2022-03-22T18:43:40.725" v="844" actId="120"/>
          <ac:spMkLst>
            <pc:docMk/>
            <pc:sldMk cId="1957684455" sldId="452"/>
            <ac:spMk id="6" creationId="{00000000-0000-0000-0000-000000000000}"/>
          </ac:spMkLst>
        </pc:spChg>
      </pc:sldChg>
      <pc:sldChg chg="modSp add mod">
        <pc:chgData name="Lea, Nicholas" userId="1c4fd4ab-1590-4de3-99d6-1ea37c1f55cc" providerId="ADAL" clId="{D56ABC02-122E-4F78-8FFD-C58CC4AEBBAB}" dt="2022-03-22T19:27:42.627" v="3308" actId="20577"/>
        <pc:sldMkLst>
          <pc:docMk/>
          <pc:sldMk cId="1840715660" sldId="454"/>
        </pc:sldMkLst>
        <pc:spChg chg="mod">
          <ac:chgData name="Lea, Nicholas" userId="1c4fd4ab-1590-4de3-99d6-1ea37c1f55cc" providerId="ADAL" clId="{D56ABC02-122E-4F78-8FFD-C58CC4AEBBAB}" dt="2022-03-22T19:27:21.449" v="3265" actId="20577"/>
          <ac:spMkLst>
            <pc:docMk/>
            <pc:sldMk cId="1840715660" sldId="454"/>
            <ac:spMk id="2" creationId="{E90EEC97-9DF7-43A2-85C7-00CFE15E7AA7}"/>
          </ac:spMkLst>
        </pc:spChg>
        <pc:spChg chg="mod">
          <ac:chgData name="Lea, Nicholas" userId="1c4fd4ab-1590-4de3-99d6-1ea37c1f55cc" providerId="ADAL" clId="{D56ABC02-122E-4F78-8FFD-C58CC4AEBBAB}" dt="2022-03-22T19:27:42.627" v="3308" actId="20577"/>
          <ac:spMkLst>
            <pc:docMk/>
            <pc:sldMk cId="1840715660" sldId="454"/>
            <ac:spMk id="19" creationId="{00000000-0000-0000-0000-000000000000}"/>
          </ac:spMkLst>
        </pc:spChg>
      </pc:sldChg>
      <pc:sldChg chg="modSp del mod">
        <pc:chgData name="Lea, Nicholas" userId="1c4fd4ab-1590-4de3-99d6-1ea37c1f55cc" providerId="ADAL" clId="{D56ABC02-122E-4F78-8FFD-C58CC4AEBBAB}" dt="2022-03-22T19:20:23.317" v="2753" actId="2696"/>
        <pc:sldMkLst>
          <pc:docMk/>
          <pc:sldMk cId="1853751995" sldId="454"/>
        </pc:sldMkLst>
        <pc:spChg chg="mod">
          <ac:chgData name="Lea, Nicholas" userId="1c4fd4ab-1590-4de3-99d6-1ea37c1f55cc" providerId="ADAL" clId="{D56ABC02-122E-4F78-8FFD-C58CC4AEBBAB}" dt="2022-02-23T16:39:44.922" v="806" actId="20577"/>
          <ac:spMkLst>
            <pc:docMk/>
            <pc:sldMk cId="1853751995" sldId="454"/>
            <ac:spMk id="2" creationId="{E90EEC97-9DF7-43A2-85C7-00CFE15E7AA7}"/>
          </ac:spMkLst>
        </pc:spChg>
      </pc:sldChg>
      <pc:sldChg chg="addSp modSp mod">
        <pc:chgData name="Lea, Nicholas" userId="1c4fd4ab-1590-4de3-99d6-1ea37c1f55cc" providerId="ADAL" clId="{D56ABC02-122E-4F78-8FFD-C58CC4AEBBAB}" dt="2022-03-22T19:11:20.901" v="2236" actId="403"/>
        <pc:sldMkLst>
          <pc:docMk/>
          <pc:sldMk cId="3147799351" sldId="459"/>
        </pc:sldMkLst>
        <pc:spChg chg="mod">
          <ac:chgData name="Lea, Nicholas" userId="1c4fd4ab-1590-4de3-99d6-1ea37c1f55cc" providerId="ADAL" clId="{D56ABC02-122E-4F78-8FFD-C58CC4AEBBAB}" dt="2022-03-22T19:10:48.994" v="2213" actId="20577"/>
          <ac:spMkLst>
            <pc:docMk/>
            <pc:sldMk cId="3147799351" sldId="459"/>
            <ac:spMk id="2" creationId="{00000000-0000-0000-0000-000000000000}"/>
          </ac:spMkLst>
        </pc:spChg>
        <pc:spChg chg="add mod">
          <ac:chgData name="Lea, Nicholas" userId="1c4fd4ab-1590-4de3-99d6-1ea37c1f55cc" providerId="ADAL" clId="{D56ABC02-122E-4F78-8FFD-C58CC4AEBBAB}" dt="2022-03-22T19:11:20.901" v="2236" actId="403"/>
          <ac:spMkLst>
            <pc:docMk/>
            <pc:sldMk cId="3147799351" sldId="459"/>
            <ac:spMk id="3" creationId="{1E7BDDC8-8E71-4D57-B3ED-FA6C8C21A59A}"/>
          </ac:spMkLst>
        </pc:spChg>
      </pc:sldChg>
      <pc:sldChg chg="add">
        <pc:chgData name="Lea, Nicholas" userId="1c4fd4ab-1590-4de3-99d6-1ea37c1f55cc" providerId="ADAL" clId="{D56ABC02-122E-4F78-8FFD-C58CC4AEBBAB}" dt="2022-03-22T19:20:30.928" v="2754"/>
        <pc:sldMkLst>
          <pc:docMk/>
          <pc:sldMk cId="762274277" sldId="461"/>
        </pc:sldMkLst>
      </pc:sldChg>
      <pc:sldChg chg="addSp modSp del mod">
        <pc:chgData name="Lea, Nicholas" userId="1c4fd4ab-1590-4de3-99d6-1ea37c1f55cc" providerId="ADAL" clId="{D56ABC02-122E-4F78-8FFD-C58CC4AEBBAB}" dt="2022-03-22T19:20:23.317" v="2753" actId="2696"/>
        <pc:sldMkLst>
          <pc:docMk/>
          <pc:sldMk cId="1234993906" sldId="461"/>
        </pc:sldMkLst>
        <pc:picChg chg="mod">
          <ac:chgData name="Lea, Nicholas" userId="1c4fd4ab-1590-4de3-99d6-1ea37c1f55cc" providerId="ADAL" clId="{D56ABC02-122E-4F78-8FFD-C58CC4AEBBAB}" dt="2022-03-22T19:20:07.238" v="2752" actId="14100"/>
          <ac:picMkLst>
            <pc:docMk/>
            <pc:sldMk cId="1234993906" sldId="461"/>
            <ac:picMk id="8" creationId="{00000000-0000-0000-0000-000000000000}"/>
          </ac:picMkLst>
        </pc:picChg>
        <pc:cxnChg chg="add mod">
          <ac:chgData name="Lea, Nicholas" userId="1c4fd4ab-1590-4de3-99d6-1ea37c1f55cc" providerId="ADAL" clId="{D56ABC02-122E-4F78-8FFD-C58CC4AEBBAB}" dt="2022-03-22T19:20:07.238" v="2752" actId="14100"/>
          <ac:cxnSpMkLst>
            <pc:docMk/>
            <pc:sldMk cId="1234993906" sldId="461"/>
            <ac:cxnSpMk id="9" creationId="{D957B79B-3822-413A-AE37-ABBF14AA5243}"/>
          </ac:cxnSpMkLst>
        </pc:cxnChg>
      </pc:sldChg>
      <pc:sldChg chg="addSp delSp modSp mod chgLayout">
        <pc:chgData name="Lea, Nicholas" userId="1c4fd4ab-1590-4de3-99d6-1ea37c1f55cc" providerId="ADAL" clId="{D56ABC02-122E-4F78-8FFD-C58CC4AEBBAB}" dt="2022-03-22T18:49:29.837" v="969" actId="478"/>
        <pc:sldMkLst>
          <pc:docMk/>
          <pc:sldMk cId="2025252265" sldId="463"/>
        </pc:sldMkLst>
        <pc:spChg chg="add mod ord">
          <ac:chgData name="Lea, Nicholas" userId="1c4fd4ab-1590-4de3-99d6-1ea37c1f55cc" providerId="ADAL" clId="{D56ABC02-122E-4F78-8FFD-C58CC4AEBBAB}" dt="2022-03-22T18:49:24.553" v="968" actId="20577"/>
          <ac:spMkLst>
            <pc:docMk/>
            <pc:sldMk cId="2025252265" sldId="463"/>
            <ac:spMk id="2" creationId="{58AF72E4-8B43-4357-9050-F981974DE49C}"/>
          </ac:spMkLst>
        </pc:spChg>
        <pc:spChg chg="mod ord">
          <ac:chgData name="Lea, Nicholas" userId="1c4fd4ab-1590-4de3-99d6-1ea37c1f55cc" providerId="ADAL" clId="{D56ABC02-122E-4F78-8FFD-C58CC4AEBBAB}" dt="2022-03-22T18:49:15.623" v="964" actId="700"/>
          <ac:spMkLst>
            <pc:docMk/>
            <pc:sldMk cId="2025252265" sldId="463"/>
            <ac:spMk id="3" creationId="{23AE9393-1F18-494C-B6F2-647D61295F25}"/>
          </ac:spMkLst>
        </pc:spChg>
        <pc:spChg chg="del mod">
          <ac:chgData name="Lea, Nicholas" userId="1c4fd4ab-1590-4de3-99d6-1ea37c1f55cc" providerId="ADAL" clId="{D56ABC02-122E-4F78-8FFD-C58CC4AEBBAB}" dt="2022-03-22T18:49:29.837" v="969" actId="478"/>
          <ac:spMkLst>
            <pc:docMk/>
            <pc:sldMk cId="2025252265" sldId="463"/>
            <ac:spMk id="11" creationId="{171DAEA8-6D5D-4AC1-8463-E15560DAD37F}"/>
          </ac:spMkLst>
        </pc:spChg>
      </pc:sldChg>
      <pc:sldChg chg="addSp delSp modSp mod ord modClrScheme chgLayout">
        <pc:chgData name="Lea, Nicholas" userId="1c4fd4ab-1590-4de3-99d6-1ea37c1f55cc" providerId="ADAL" clId="{D56ABC02-122E-4F78-8FFD-C58CC4AEBBAB}" dt="2022-03-22T18:50:04.157" v="981" actId="1076"/>
        <pc:sldMkLst>
          <pc:docMk/>
          <pc:sldMk cId="505027858" sldId="464"/>
        </pc:sldMkLst>
        <pc:spChg chg="add del mod ord">
          <ac:chgData name="Lea, Nicholas" userId="1c4fd4ab-1590-4de3-99d6-1ea37c1f55cc" providerId="ADAL" clId="{D56ABC02-122E-4F78-8FFD-C58CC4AEBBAB}" dt="2022-03-22T18:49:45.078" v="974" actId="700"/>
          <ac:spMkLst>
            <pc:docMk/>
            <pc:sldMk cId="505027858" sldId="464"/>
            <ac:spMk id="2" creationId="{2A35BF5A-B408-412F-B03B-47BE7064A78D}"/>
          </ac:spMkLst>
        </pc:spChg>
        <pc:spChg chg="mod ord">
          <ac:chgData name="Lea, Nicholas" userId="1c4fd4ab-1590-4de3-99d6-1ea37c1f55cc" providerId="ADAL" clId="{D56ABC02-122E-4F78-8FFD-C58CC4AEBBAB}" dt="2022-03-22T18:50:04.157" v="981" actId="1076"/>
          <ac:spMkLst>
            <pc:docMk/>
            <pc:sldMk cId="505027858" sldId="464"/>
            <ac:spMk id="3" creationId="{23AE9393-1F18-494C-B6F2-647D61295F25}"/>
          </ac:spMkLst>
        </pc:spChg>
        <pc:spChg chg="add del mod ord">
          <ac:chgData name="Lea, Nicholas" userId="1c4fd4ab-1590-4de3-99d6-1ea37c1f55cc" providerId="ADAL" clId="{D56ABC02-122E-4F78-8FFD-C58CC4AEBBAB}" dt="2022-03-22T18:49:51.034" v="976" actId="700"/>
          <ac:spMkLst>
            <pc:docMk/>
            <pc:sldMk cId="505027858" sldId="464"/>
            <ac:spMk id="6" creationId="{F18E3BAE-EA84-4D0E-A89E-310C9164B9FC}"/>
          </ac:spMkLst>
        </pc:spChg>
        <pc:spChg chg="add mod ord">
          <ac:chgData name="Lea, Nicholas" userId="1c4fd4ab-1590-4de3-99d6-1ea37c1f55cc" providerId="ADAL" clId="{D56ABC02-122E-4F78-8FFD-C58CC4AEBBAB}" dt="2022-03-22T18:49:56.092" v="979" actId="20577"/>
          <ac:spMkLst>
            <pc:docMk/>
            <pc:sldMk cId="505027858" sldId="464"/>
            <ac:spMk id="7" creationId="{7A39F291-F682-483A-A5E5-334175CA8EB2}"/>
          </ac:spMkLst>
        </pc:spChg>
        <pc:spChg chg="del mod">
          <ac:chgData name="Lea, Nicholas" userId="1c4fd4ab-1590-4de3-99d6-1ea37c1f55cc" providerId="ADAL" clId="{D56ABC02-122E-4F78-8FFD-C58CC4AEBBAB}" dt="2022-03-22T18:49:40.179" v="972" actId="478"/>
          <ac:spMkLst>
            <pc:docMk/>
            <pc:sldMk cId="505027858" sldId="464"/>
            <ac:spMk id="13" creationId="{23EA7CEA-A2DD-432E-A6E4-BC89B594C234}"/>
          </ac:spMkLst>
        </pc:spChg>
        <pc:picChg chg="mod">
          <ac:chgData name="Lea, Nicholas" userId="1c4fd4ab-1590-4de3-99d6-1ea37c1f55cc" providerId="ADAL" clId="{D56ABC02-122E-4F78-8FFD-C58CC4AEBBAB}" dt="2022-03-22T18:47:40.877" v="961" actId="1037"/>
          <ac:picMkLst>
            <pc:docMk/>
            <pc:sldMk cId="505027858" sldId="464"/>
            <ac:picMk id="4" creationId="{40BA9D58-B3C2-4B82-8201-5DE5F75CC2D7}"/>
          </ac:picMkLst>
        </pc:picChg>
        <pc:picChg chg="mod">
          <ac:chgData name="Lea, Nicholas" userId="1c4fd4ab-1590-4de3-99d6-1ea37c1f55cc" providerId="ADAL" clId="{D56ABC02-122E-4F78-8FFD-C58CC4AEBBAB}" dt="2022-03-22T18:47:40.877" v="961" actId="1037"/>
          <ac:picMkLst>
            <pc:docMk/>
            <pc:sldMk cId="505027858" sldId="464"/>
            <ac:picMk id="5" creationId="{AD6A6113-BAB5-4C88-BC78-88CA5C05D538}"/>
          </ac:picMkLst>
        </pc:picChg>
      </pc:sldChg>
      <pc:sldChg chg="addSp delSp modSp mod ord chgLayout">
        <pc:chgData name="Lea, Nicholas" userId="1c4fd4ab-1590-4de3-99d6-1ea37c1f55cc" providerId="ADAL" clId="{D56ABC02-122E-4F78-8FFD-C58CC4AEBBAB}" dt="2022-03-22T18:50:21.945" v="988" actId="27636"/>
        <pc:sldMkLst>
          <pc:docMk/>
          <pc:sldMk cId="2212814288" sldId="465"/>
        </pc:sldMkLst>
        <pc:spChg chg="add mod ord">
          <ac:chgData name="Lea, Nicholas" userId="1c4fd4ab-1590-4de3-99d6-1ea37c1f55cc" providerId="ADAL" clId="{D56ABC02-122E-4F78-8FFD-C58CC4AEBBAB}" dt="2022-03-22T18:50:17.567" v="986" actId="20577"/>
          <ac:spMkLst>
            <pc:docMk/>
            <pc:sldMk cId="2212814288" sldId="465"/>
            <ac:spMk id="2" creationId="{2DF8D506-EE56-420A-A2AC-4952375A1114}"/>
          </ac:spMkLst>
        </pc:spChg>
        <pc:spChg chg="mod ord">
          <ac:chgData name="Lea, Nicholas" userId="1c4fd4ab-1590-4de3-99d6-1ea37c1f55cc" providerId="ADAL" clId="{D56ABC02-122E-4F78-8FFD-C58CC4AEBBAB}" dt="2022-03-22T18:50:21.945" v="988" actId="27636"/>
          <ac:spMkLst>
            <pc:docMk/>
            <pc:sldMk cId="2212814288" sldId="465"/>
            <ac:spMk id="3" creationId="{23AE9393-1F18-494C-B6F2-647D61295F25}"/>
          </ac:spMkLst>
        </pc:spChg>
        <pc:spChg chg="del mod">
          <ac:chgData name="Lea, Nicholas" userId="1c4fd4ab-1590-4de3-99d6-1ea37c1f55cc" providerId="ADAL" clId="{D56ABC02-122E-4F78-8FFD-C58CC4AEBBAB}" dt="2022-03-22T18:50:11.131" v="983" actId="478"/>
          <ac:spMkLst>
            <pc:docMk/>
            <pc:sldMk cId="2212814288" sldId="465"/>
            <ac:spMk id="8" creationId="{2649AFD5-4F9F-4FD5-8785-4F65DDA7AB62}"/>
          </ac:spMkLst>
        </pc:spChg>
      </pc:sldChg>
      <pc:sldChg chg="modSp mod">
        <pc:chgData name="Lea, Nicholas" userId="1c4fd4ab-1590-4de3-99d6-1ea37c1f55cc" providerId="ADAL" clId="{D56ABC02-122E-4F78-8FFD-C58CC4AEBBAB}" dt="2022-02-15T21:38:34.544" v="210" actId="20577"/>
        <pc:sldMkLst>
          <pc:docMk/>
          <pc:sldMk cId="1288082205" sldId="467"/>
        </pc:sldMkLst>
        <pc:spChg chg="mod">
          <ac:chgData name="Lea, Nicholas" userId="1c4fd4ab-1590-4de3-99d6-1ea37c1f55cc" providerId="ADAL" clId="{D56ABC02-122E-4F78-8FFD-C58CC4AEBBAB}" dt="2022-02-15T21:38:16.438" v="123" actId="20577"/>
          <ac:spMkLst>
            <pc:docMk/>
            <pc:sldMk cId="1288082205" sldId="467"/>
            <ac:spMk id="2" creationId="{ED1DF6C7-1260-401E-BF5A-9DED38170D58}"/>
          </ac:spMkLst>
        </pc:spChg>
        <pc:spChg chg="mod">
          <ac:chgData name="Lea, Nicholas" userId="1c4fd4ab-1590-4de3-99d6-1ea37c1f55cc" providerId="ADAL" clId="{D56ABC02-122E-4F78-8FFD-C58CC4AEBBAB}" dt="2022-02-15T21:38:34.544" v="210" actId="20577"/>
          <ac:spMkLst>
            <pc:docMk/>
            <pc:sldMk cId="1288082205" sldId="467"/>
            <ac:spMk id="3" creationId="{7A42AA06-607F-4596-88DE-5AD697FBC2C6}"/>
          </ac:spMkLst>
        </pc:spChg>
      </pc:sldChg>
      <pc:sldChg chg="add del">
        <pc:chgData name="Lea, Nicholas" userId="1c4fd4ab-1590-4de3-99d6-1ea37c1f55cc" providerId="ADAL" clId="{D56ABC02-122E-4F78-8FFD-C58CC4AEBBAB}" dt="2022-03-22T19:46:46.675" v="4575" actId="47"/>
        <pc:sldMkLst>
          <pc:docMk/>
          <pc:sldMk cId="1200220562" sldId="468"/>
        </pc:sldMkLst>
      </pc:sldChg>
      <pc:sldChg chg="add del">
        <pc:chgData name="Lea, Nicholas" userId="1c4fd4ab-1590-4de3-99d6-1ea37c1f55cc" providerId="ADAL" clId="{D56ABC02-122E-4F78-8FFD-C58CC4AEBBAB}" dt="2022-02-15T21:39:59.048" v="281" actId="47"/>
        <pc:sldMkLst>
          <pc:docMk/>
          <pc:sldMk cId="2851620360" sldId="468"/>
        </pc:sldMkLst>
      </pc:sldChg>
      <pc:sldChg chg="addSp delSp modSp add mod ord modClrScheme chgLayout">
        <pc:chgData name="Lea, Nicholas" userId="1c4fd4ab-1590-4de3-99d6-1ea37c1f55cc" providerId="ADAL" clId="{D56ABC02-122E-4F78-8FFD-C58CC4AEBBAB}" dt="2022-03-22T19:39:59.812" v="4153" actId="20577"/>
        <pc:sldMkLst>
          <pc:docMk/>
          <pc:sldMk cId="1024446109" sldId="469"/>
        </pc:sldMkLst>
        <pc:spChg chg="mod ord">
          <ac:chgData name="Lea, Nicholas" userId="1c4fd4ab-1590-4de3-99d6-1ea37c1f55cc" providerId="ADAL" clId="{D56ABC02-122E-4F78-8FFD-C58CC4AEBBAB}" dt="2022-03-22T19:39:24.154" v="4078" actId="20577"/>
          <ac:spMkLst>
            <pc:docMk/>
            <pc:sldMk cId="1024446109" sldId="469"/>
            <ac:spMk id="2" creationId="{ED1DF6C7-1260-401E-BF5A-9DED38170D58}"/>
          </ac:spMkLst>
        </pc:spChg>
        <pc:spChg chg="del mod ord">
          <ac:chgData name="Lea, Nicholas" userId="1c4fd4ab-1590-4de3-99d6-1ea37c1f55cc" providerId="ADAL" clId="{D56ABC02-122E-4F78-8FFD-C58CC4AEBBAB}" dt="2022-03-22T19:39:20.808" v="4072" actId="700"/>
          <ac:spMkLst>
            <pc:docMk/>
            <pc:sldMk cId="1024446109" sldId="469"/>
            <ac:spMk id="3" creationId="{7A42AA06-607F-4596-88DE-5AD697FBC2C6}"/>
          </ac:spMkLst>
        </pc:spChg>
        <pc:spChg chg="add mod ord">
          <ac:chgData name="Lea, Nicholas" userId="1c4fd4ab-1590-4de3-99d6-1ea37c1f55cc" providerId="ADAL" clId="{D56ABC02-122E-4F78-8FFD-C58CC4AEBBAB}" dt="2022-03-22T19:39:59.812" v="4153" actId="20577"/>
          <ac:spMkLst>
            <pc:docMk/>
            <pc:sldMk cId="1024446109" sldId="469"/>
            <ac:spMk id="4" creationId="{38949399-A1CD-408A-B1A4-B23199DBA836}"/>
          </ac:spMkLst>
        </pc:spChg>
      </pc:sldChg>
      <pc:sldChg chg="modSp add mod">
        <pc:chgData name="Lea, Nicholas" userId="1c4fd4ab-1590-4de3-99d6-1ea37c1f55cc" providerId="ADAL" clId="{D56ABC02-122E-4F78-8FFD-C58CC4AEBBAB}" dt="2022-02-15T21:41:12.331" v="408" actId="20577"/>
        <pc:sldMkLst>
          <pc:docMk/>
          <pc:sldMk cId="3696924342" sldId="470"/>
        </pc:sldMkLst>
        <pc:spChg chg="mod">
          <ac:chgData name="Lea, Nicholas" userId="1c4fd4ab-1590-4de3-99d6-1ea37c1f55cc" providerId="ADAL" clId="{D56ABC02-122E-4F78-8FFD-C58CC4AEBBAB}" dt="2022-02-15T21:40:53.867" v="326" actId="20577"/>
          <ac:spMkLst>
            <pc:docMk/>
            <pc:sldMk cId="3696924342" sldId="470"/>
            <ac:spMk id="2" creationId="{ED1DF6C7-1260-401E-BF5A-9DED38170D58}"/>
          </ac:spMkLst>
        </pc:spChg>
        <pc:spChg chg="mod">
          <ac:chgData name="Lea, Nicholas" userId="1c4fd4ab-1590-4de3-99d6-1ea37c1f55cc" providerId="ADAL" clId="{D56ABC02-122E-4F78-8FFD-C58CC4AEBBAB}" dt="2022-02-15T21:41:12.331" v="408" actId="20577"/>
          <ac:spMkLst>
            <pc:docMk/>
            <pc:sldMk cId="3696924342" sldId="470"/>
            <ac:spMk id="3" creationId="{7A42AA06-607F-4596-88DE-5AD697FBC2C6}"/>
          </ac:spMkLst>
        </pc:spChg>
      </pc:sldChg>
      <pc:sldChg chg="modSp add del mod">
        <pc:chgData name="Lea, Nicholas" userId="1c4fd4ab-1590-4de3-99d6-1ea37c1f55cc" providerId="ADAL" clId="{D56ABC02-122E-4F78-8FFD-C58CC4AEBBAB}" dt="2022-03-23T14:57:49.766" v="7429" actId="47"/>
        <pc:sldMkLst>
          <pc:docMk/>
          <pc:sldMk cId="1647703137" sldId="471"/>
        </pc:sldMkLst>
        <pc:spChg chg="mod">
          <ac:chgData name="Lea, Nicholas" userId="1c4fd4ab-1590-4de3-99d6-1ea37c1f55cc" providerId="ADAL" clId="{D56ABC02-122E-4F78-8FFD-C58CC4AEBBAB}" dt="2022-03-23T14:56:21.026" v="7410" actId="1076"/>
          <ac:spMkLst>
            <pc:docMk/>
            <pc:sldMk cId="1647703137" sldId="471"/>
            <ac:spMk id="2" creationId="{A5ED264A-5939-498C-A400-10FC89AC7B8E}"/>
          </ac:spMkLst>
        </pc:spChg>
        <pc:spChg chg="mod">
          <ac:chgData name="Lea, Nicholas" userId="1c4fd4ab-1590-4de3-99d6-1ea37c1f55cc" providerId="ADAL" clId="{D56ABC02-122E-4F78-8FFD-C58CC4AEBBAB}" dt="2022-03-23T14:56:21.026" v="7410" actId="1076"/>
          <ac:spMkLst>
            <pc:docMk/>
            <pc:sldMk cId="1647703137" sldId="471"/>
            <ac:spMk id="5" creationId="{DB3A44FA-8069-4128-8463-658C3A956E79}"/>
          </ac:spMkLst>
        </pc:spChg>
        <pc:spChg chg="mod">
          <ac:chgData name="Lea, Nicholas" userId="1c4fd4ab-1590-4de3-99d6-1ea37c1f55cc" providerId="ADAL" clId="{D56ABC02-122E-4F78-8FFD-C58CC4AEBBAB}" dt="2022-03-23T14:56:21.026" v="7410" actId="1076"/>
          <ac:spMkLst>
            <pc:docMk/>
            <pc:sldMk cId="1647703137" sldId="471"/>
            <ac:spMk id="10" creationId="{DEC8644D-51C6-466D-B6DD-F3A26BD480C6}"/>
          </ac:spMkLst>
        </pc:spChg>
        <pc:picChg chg="mod">
          <ac:chgData name="Lea, Nicholas" userId="1c4fd4ab-1590-4de3-99d6-1ea37c1f55cc" providerId="ADAL" clId="{D56ABC02-122E-4F78-8FFD-C58CC4AEBBAB}" dt="2022-03-23T14:56:21.026" v="7410" actId="1076"/>
          <ac:picMkLst>
            <pc:docMk/>
            <pc:sldMk cId="1647703137" sldId="471"/>
            <ac:picMk id="9" creationId="{FB843656-A68B-4994-B22B-79871266B0C4}"/>
          </ac:picMkLst>
        </pc:picChg>
      </pc:sldChg>
      <pc:sldChg chg="add">
        <pc:chgData name="Lea, Nicholas" userId="1c4fd4ab-1590-4de3-99d6-1ea37c1f55cc" providerId="ADAL" clId="{D56ABC02-122E-4F78-8FFD-C58CC4AEBBAB}" dt="2022-02-23T16:08:29.032" v="670"/>
        <pc:sldMkLst>
          <pc:docMk/>
          <pc:sldMk cId="855908811" sldId="472"/>
        </pc:sldMkLst>
      </pc:sldChg>
      <pc:sldChg chg="add del">
        <pc:chgData name="Lea, Nicholas" userId="1c4fd4ab-1590-4de3-99d6-1ea37c1f55cc" providerId="ADAL" clId="{D56ABC02-122E-4F78-8FFD-C58CC4AEBBAB}" dt="2022-02-23T16:08:26.142" v="669" actId="2696"/>
        <pc:sldMkLst>
          <pc:docMk/>
          <pc:sldMk cId="3447998285" sldId="472"/>
        </pc:sldMkLst>
      </pc:sldChg>
      <pc:sldChg chg="add del">
        <pc:chgData name="Lea, Nicholas" userId="1c4fd4ab-1590-4de3-99d6-1ea37c1f55cc" providerId="ADAL" clId="{D56ABC02-122E-4F78-8FFD-C58CC4AEBBAB}" dt="2022-03-23T15:04:41.317" v="7704" actId="47"/>
        <pc:sldMkLst>
          <pc:docMk/>
          <pc:sldMk cId="3002870659" sldId="473"/>
        </pc:sldMkLst>
      </pc:sldChg>
      <pc:sldChg chg="add ord">
        <pc:chgData name="Lea, Nicholas" userId="1c4fd4ab-1590-4de3-99d6-1ea37c1f55cc" providerId="ADAL" clId="{D56ABC02-122E-4F78-8FFD-C58CC4AEBBAB}" dt="2022-03-23T15:57:09.125" v="9667" actId="20578"/>
        <pc:sldMkLst>
          <pc:docMk/>
          <pc:sldMk cId="3098686273" sldId="475"/>
        </pc:sldMkLst>
      </pc:sldChg>
      <pc:sldChg chg="add del">
        <pc:chgData name="Lea, Nicholas" userId="1c4fd4ab-1590-4de3-99d6-1ea37c1f55cc" providerId="ADAL" clId="{D56ABC02-122E-4F78-8FFD-C58CC4AEBBAB}" dt="2022-03-23T15:56:59.020" v="9665" actId="2696"/>
        <pc:sldMkLst>
          <pc:docMk/>
          <pc:sldMk cId="3139135299" sldId="475"/>
        </pc:sldMkLst>
      </pc:sldChg>
      <pc:sldChg chg="add del">
        <pc:chgData name="Lea, Nicholas" userId="1c4fd4ab-1590-4de3-99d6-1ea37c1f55cc" providerId="ADAL" clId="{D56ABC02-122E-4F78-8FFD-C58CC4AEBBAB}" dt="2022-03-22T19:31:33.882" v="3361" actId="47"/>
        <pc:sldMkLst>
          <pc:docMk/>
          <pc:sldMk cId="3541702744" sldId="476"/>
        </pc:sldMkLst>
      </pc:sldChg>
      <pc:sldChg chg="addSp delSp modSp add mod modClrScheme chgLayout">
        <pc:chgData name="Lea, Nicholas" userId="1c4fd4ab-1590-4de3-99d6-1ea37c1f55cc" providerId="ADAL" clId="{D56ABC02-122E-4F78-8FFD-C58CC4AEBBAB}" dt="2022-03-22T19:08:00.190" v="2205" actId="20577"/>
        <pc:sldMkLst>
          <pc:docMk/>
          <pc:sldMk cId="2248178840" sldId="477"/>
        </pc:sldMkLst>
        <pc:spChg chg="mod ord">
          <ac:chgData name="Lea, Nicholas" userId="1c4fd4ab-1590-4de3-99d6-1ea37c1f55cc" providerId="ADAL" clId="{D56ABC02-122E-4F78-8FFD-C58CC4AEBBAB}" dt="2022-03-22T19:07:07.686" v="2117" actId="20577"/>
          <ac:spMkLst>
            <pc:docMk/>
            <pc:sldMk cId="2248178840" sldId="477"/>
            <ac:spMk id="2" creationId="{ED1DF6C7-1260-401E-BF5A-9DED38170D58}"/>
          </ac:spMkLst>
        </pc:spChg>
        <pc:spChg chg="del mod ord">
          <ac:chgData name="Lea, Nicholas" userId="1c4fd4ab-1590-4de3-99d6-1ea37c1f55cc" providerId="ADAL" clId="{D56ABC02-122E-4F78-8FFD-C58CC4AEBBAB}" dt="2022-03-22T18:41:46.874" v="833" actId="700"/>
          <ac:spMkLst>
            <pc:docMk/>
            <pc:sldMk cId="2248178840" sldId="477"/>
            <ac:spMk id="3" creationId="{7A42AA06-607F-4596-88DE-5AD697FBC2C6}"/>
          </ac:spMkLst>
        </pc:spChg>
        <pc:spChg chg="add mod ord">
          <ac:chgData name="Lea, Nicholas" userId="1c4fd4ab-1590-4de3-99d6-1ea37c1f55cc" providerId="ADAL" clId="{D56ABC02-122E-4F78-8FFD-C58CC4AEBBAB}" dt="2022-03-22T19:08:00.190" v="2205" actId="20577"/>
          <ac:spMkLst>
            <pc:docMk/>
            <pc:sldMk cId="2248178840" sldId="477"/>
            <ac:spMk id="4" creationId="{45FB0E25-4F0D-499E-B260-CC2B09E15511}"/>
          </ac:spMkLst>
        </pc:spChg>
      </pc:sldChg>
      <pc:sldChg chg="modSp add del mod">
        <pc:chgData name="Lea, Nicholas" userId="1c4fd4ab-1590-4de3-99d6-1ea37c1f55cc" providerId="ADAL" clId="{D56ABC02-122E-4F78-8FFD-C58CC4AEBBAB}" dt="2022-02-23T15:53:21.819" v="563" actId="47"/>
        <pc:sldMkLst>
          <pc:docMk/>
          <pc:sldMk cId="2718489302" sldId="478"/>
        </pc:sldMkLst>
        <pc:spChg chg="mod">
          <ac:chgData name="Lea, Nicholas" userId="1c4fd4ab-1590-4de3-99d6-1ea37c1f55cc" providerId="ADAL" clId="{D56ABC02-122E-4F78-8FFD-C58CC4AEBBAB}" dt="2022-02-23T15:52:57.912" v="550" actId="20577"/>
          <ac:spMkLst>
            <pc:docMk/>
            <pc:sldMk cId="2718489302" sldId="478"/>
            <ac:spMk id="4" creationId="{2DA81310-E403-4B52-A968-3CC3CA91C385}"/>
          </ac:spMkLst>
        </pc:spChg>
      </pc:sldChg>
      <pc:sldChg chg="add del">
        <pc:chgData name="Lea, Nicholas" userId="1c4fd4ab-1590-4de3-99d6-1ea37c1f55cc" providerId="ADAL" clId="{D56ABC02-122E-4F78-8FFD-C58CC4AEBBAB}" dt="2022-03-23T17:46:43.321" v="13365" actId="47"/>
        <pc:sldMkLst>
          <pc:docMk/>
          <pc:sldMk cId="3685697758" sldId="479"/>
        </pc:sldMkLst>
      </pc:sldChg>
      <pc:sldChg chg="addSp modSp add mod">
        <pc:chgData name="Lea, Nicholas" userId="1c4fd4ab-1590-4de3-99d6-1ea37c1f55cc" providerId="ADAL" clId="{D56ABC02-122E-4F78-8FFD-C58CC4AEBBAB}" dt="2022-03-23T17:08:52.272" v="11381" actId="1037"/>
        <pc:sldMkLst>
          <pc:docMk/>
          <pc:sldMk cId="1977104424" sldId="480"/>
        </pc:sldMkLst>
        <pc:spChg chg="mod">
          <ac:chgData name="Lea, Nicholas" userId="1c4fd4ab-1590-4de3-99d6-1ea37c1f55cc" providerId="ADAL" clId="{D56ABC02-122E-4F78-8FFD-C58CC4AEBBAB}" dt="2022-03-23T17:08:48.531" v="11361" actId="1076"/>
          <ac:spMkLst>
            <pc:docMk/>
            <pc:sldMk cId="1977104424" sldId="480"/>
            <ac:spMk id="3" creationId="{00000000-0000-0000-0000-000000000000}"/>
          </ac:spMkLst>
        </pc:spChg>
        <pc:picChg chg="add mod">
          <ac:chgData name="Lea, Nicholas" userId="1c4fd4ab-1590-4de3-99d6-1ea37c1f55cc" providerId="ADAL" clId="{D56ABC02-122E-4F78-8FFD-C58CC4AEBBAB}" dt="2022-03-23T17:08:52.272" v="11381" actId="1037"/>
          <ac:picMkLst>
            <pc:docMk/>
            <pc:sldMk cId="1977104424" sldId="480"/>
            <ac:picMk id="9" creationId="{D4C6758E-BD3A-4EA3-A810-C47539EE8874}"/>
          </ac:picMkLst>
        </pc:picChg>
        <pc:picChg chg="mod">
          <ac:chgData name="Lea, Nicholas" userId="1c4fd4ab-1590-4de3-99d6-1ea37c1f55cc" providerId="ADAL" clId="{D56ABC02-122E-4F78-8FFD-C58CC4AEBBAB}" dt="2022-03-23T17:08:44.861" v="11359" actId="1076"/>
          <ac:picMkLst>
            <pc:docMk/>
            <pc:sldMk cId="1977104424" sldId="480"/>
            <ac:picMk id="10" creationId="{281CA362-E234-4158-B1B1-01BB9D87F9D0}"/>
          </ac:picMkLst>
        </pc:picChg>
      </pc:sldChg>
      <pc:sldChg chg="add">
        <pc:chgData name="Lea, Nicholas" userId="1c4fd4ab-1590-4de3-99d6-1ea37c1f55cc" providerId="ADAL" clId="{D56ABC02-122E-4F78-8FFD-C58CC4AEBBAB}" dt="2022-02-15T21:44:24.446" v="495"/>
        <pc:sldMkLst>
          <pc:docMk/>
          <pc:sldMk cId="2674154026" sldId="481"/>
        </pc:sldMkLst>
      </pc:sldChg>
      <pc:sldChg chg="add">
        <pc:chgData name="Lea, Nicholas" userId="1c4fd4ab-1590-4de3-99d6-1ea37c1f55cc" providerId="ADAL" clId="{D56ABC02-122E-4F78-8FFD-C58CC4AEBBAB}" dt="2022-02-15T21:44:24.446" v="495"/>
        <pc:sldMkLst>
          <pc:docMk/>
          <pc:sldMk cId="2050750244" sldId="482"/>
        </pc:sldMkLst>
      </pc:sldChg>
      <pc:sldChg chg="add del">
        <pc:chgData name="Lea, Nicholas" userId="1c4fd4ab-1590-4de3-99d6-1ea37c1f55cc" providerId="ADAL" clId="{D56ABC02-122E-4F78-8FFD-C58CC4AEBBAB}" dt="2022-03-23T15:24:14.856" v="8900" actId="2696"/>
        <pc:sldMkLst>
          <pc:docMk/>
          <pc:sldMk cId="2052814790" sldId="483"/>
        </pc:sldMkLst>
      </pc:sldChg>
      <pc:sldChg chg="add ord">
        <pc:chgData name="Lea, Nicholas" userId="1c4fd4ab-1590-4de3-99d6-1ea37c1f55cc" providerId="ADAL" clId="{D56ABC02-122E-4F78-8FFD-C58CC4AEBBAB}" dt="2022-03-23T15:24:31.233" v="8903"/>
        <pc:sldMkLst>
          <pc:docMk/>
          <pc:sldMk cId="2775677749" sldId="483"/>
        </pc:sldMkLst>
      </pc:sldChg>
      <pc:sldChg chg="add del">
        <pc:chgData name="Lea, Nicholas" userId="1c4fd4ab-1590-4de3-99d6-1ea37c1f55cc" providerId="ADAL" clId="{D56ABC02-122E-4F78-8FFD-C58CC4AEBBAB}" dt="2022-03-23T14:59:24.290" v="7431" actId="2696"/>
        <pc:sldMkLst>
          <pc:docMk/>
          <pc:sldMk cId="2929043526" sldId="483"/>
        </pc:sldMkLst>
      </pc:sldChg>
      <pc:sldChg chg="add del">
        <pc:chgData name="Lea, Nicholas" userId="1c4fd4ab-1590-4de3-99d6-1ea37c1f55cc" providerId="ADAL" clId="{D56ABC02-122E-4F78-8FFD-C58CC4AEBBAB}" dt="2022-03-23T15:23:54.628" v="8898" actId="2696"/>
        <pc:sldMkLst>
          <pc:docMk/>
          <pc:sldMk cId="3379619578" sldId="483"/>
        </pc:sldMkLst>
      </pc:sldChg>
      <pc:sldChg chg="add">
        <pc:chgData name="Lea, Nicholas" userId="1c4fd4ab-1590-4de3-99d6-1ea37c1f55cc" providerId="ADAL" clId="{D56ABC02-122E-4F78-8FFD-C58CC4AEBBAB}" dt="2022-03-23T15:24:09.797" v="8899"/>
        <pc:sldMkLst>
          <pc:docMk/>
          <pc:sldMk cId="2174576179" sldId="484"/>
        </pc:sldMkLst>
      </pc:sldChg>
      <pc:sldChg chg="add del">
        <pc:chgData name="Lea, Nicholas" userId="1c4fd4ab-1590-4de3-99d6-1ea37c1f55cc" providerId="ADAL" clId="{D56ABC02-122E-4F78-8FFD-C58CC4AEBBAB}" dt="2022-03-23T14:59:24.290" v="7431" actId="2696"/>
        <pc:sldMkLst>
          <pc:docMk/>
          <pc:sldMk cId="3263932456" sldId="484"/>
        </pc:sldMkLst>
      </pc:sldChg>
      <pc:sldChg chg="add del">
        <pc:chgData name="Lea, Nicholas" userId="1c4fd4ab-1590-4de3-99d6-1ea37c1f55cc" providerId="ADAL" clId="{D56ABC02-122E-4F78-8FFD-C58CC4AEBBAB}" dt="2022-03-23T15:23:54.628" v="8898" actId="2696"/>
        <pc:sldMkLst>
          <pc:docMk/>
          <pc:sldMk cId="4031623689" sldId="484"/>
        </pc:sldMkLst>
      </pc:sldChg>
      <pc:sldChg chg="add">
        <pc:chgData name="Lea, Nicholas" userId="1c4fd4ab-1590-4de3-99d6-1ea37c1f55cc" providerId="ADAL" clId="{D56ABC02-122E-4F78-8FFD-C58CC4AEBBAB}" dt="2022-02-23T16:08:51.017" v="672"/>
        <pc:sldMkLst>
          <pc:docMk/>
          <pc:sldMk cId="1029753991" sldId="485"/>
        </pc:sldMkLst>
      </pc:sldChg>
      <pc:sldChg chg="add del">
        <pc:chgData name="Lea, Nicholas" userId="1c4fd4ab-1590-4de3-99d6-1ea37c1f55cc" providerId="ADAL" clId="{D56ABC02-122E-4F78-8FFD-C58CC4AEBBAB}" dt="2022-02-23T16:08:46.440" v="671" actId="2696"/>
        <pc:sldMkLst>
          <pc:docMk/>
          <pc:sldMk cId="3408046046" sldId="485"/>
        </pc:sldMkLst>
      </pc:sldChg>
      <pc:sldChg chg="add del">
        <pc:chgData name="Lea, Nicholas" userId="1c4fd4ab-1590-4de3-99d6-1ea37c1f55cc" providerId="ADAL" clId="{D56ABC02-122E-4F78-8FFD-C58CC4AEBBAB}" dt="2022-02-23T16:08:46.440" v="671" actId="2696"/>
        <pc:sldMkLst>
          <pc:docMk/>
          <pc:sldMk cId="838684619" sldId="486"/>
        </pc:sldMkLst>
      </pc:sldChg>
      <pc:sldChg chg="add">
        <pc:chgData name="Lea, Nicholas" userId="1c4fd4ab-1590-4de3-99d6-1ea37c1f55cc" providerId="ADAL" clId="{D56ABC02-122E-4F78-8FFD-C58CC4AEBBAB}" dt="2022-02-23T16:08:51.017" v="672"/>
        <pc:sldMkLst>
          <pc:docMk/>
          <pc:sldMk cId="3073140136" sldId="486"/>
        </pc:sldMkLst>
      </pc:sldChg>
      <pc:sldChg chg="modSp add del mod">
        <pc:chgData name="Lea, Nicholas" userId="1c4fd4ab-1590-4de3-99d6-1ea37c1f55cc" providerId="ADAL" clId="{D56ABC02-122E-4F78-8FFD-C58CC4AEBBAB}" dt="2022-03-23T15:59:48.817" v="9794" actId="47"/>
        <pc:sldMkLst>
          <pc:docMk/>
          <pc:sldMk cId="870456867" sldId="487"/>
        </pc:sldMkLst>
        <pc:spChg chg="mod">
          <ac:chgData name="Lea, Nicholas" userId="1c4fd4ab-1590-4de3-99d6-1ea37c1f55cc" providerId="ADAL" clId="{D56ABC02-122E-4F78-8FFD-C58CC4AEBBAB}" dt="2022-03-23T14:44:31.551" v="7214" actId="20577"/>
          <ac:spMkLst>
            <pc:docMk/>
            <pc:sldMk cId="870456867" sldId="487"/>
            <ac:spMk id="2" creationId="{ED1DF6C7-1260-401E-BF5A-9DED38170D58}"/>
          </ac:spMkLst>
        </pc:spChg>
      </pc:sldChg>
      <pc:sldChg chg="add del">
        <pc:chgData name="Lea, Nicholas" userId="1c4fd4ab-1590-4de3-99d6-1ea37c1f55cc" providerId="ADAL" clId="{D56ABC02-122E-4F78-8FFD-C58CC4AEBBAB}" dt="2022-03-23T14:45:47.302" v="7237" actId="47"/>
        <pc:sldMkLst>
          <pc:docMk/>
          <pc:sldMk cId="3167176697" sldId="488"/>
        </pc:sldMkLst>
      </pc:sldChg>
      <pc:sldChg chg="add del">
        <pc:chgData name="Lea, Nicholas" userId="1c4fd4ab-1590-4de3-99d6-1ea37c1f55cc" providerId="ADAL" clId="{D56ABC02-122E-4F78-8FFD-C58CC4AEBBAB}" dt="2022-03-23T14:50:13.618" v="7306" actId="47"/>
        <pc:sldMkLst>
          <pc:docMk/>
          <pc:sldMk cId="924677152" sldId="489"/>
        </pc:sldMkLst>
      </pc:sldChg>
      <pc:sldChg chg="modSp add mod delCm">
        <pc:chgData name="Lea, Nicholas" userId="1c4fd4ab-1590-4de3-99d6-1ea37c1f55cc" providerId="ADAL" clId="{D56ABC02-122E-4F78-8FFD-C58CC4AEBBAB}" dt="2022-03-23T14:59:48.050" v="7444" actId="20577"/>
        <pc:sldMkLst>
          <pc:docMk/>
          <pc:sldMk cId="1146056607" sldId="490"/>
        </pc:sldMkLst>
        <pc:spChg chg="mod">
          <ac:chgData name="Lea, Nicholas" userId="1c4fd4ab-1590-4de3-99d6-1ea37c1f55cc" providerId="ADAL" clId="{D56ABC02-122E-4F78-8FFD-C58CC4AEBBAB}" dt="2022-03-23T14:59:48.050" v="7444" actId="20577"/>
          <ac:spMkLst>
            <pc:docMk/>
            <pc:sldMk cId="1146056607" sldId="490"/>
            <ac:spMk id="2" creationId="{A7997D58-F6D2-4356-8401-BBFE8F1419B3}"/>
          </ac:spMkLst>
        </pc:spChg>
      </pc:sldChg>
      <pc:sldChg chg="add del">
        <pc:chgData name="Lea, Nicholas" userId="1c4fd4ab-1590-4de3-99d6-1ea37c1f55cc" providerId="ADAL" clId="{D56ABC02-122E-4F78-8FFD-C58CC4AEBBAB}" dt="2022-03-23T15:01:43.630" v="7541" actId="47"/>
        <pc:sldMkLst>
          <pc:docMk/>
          <pc:sldMk cId="1238657042" sldId="491"/>
        </pc:sldMkLst>
      </pc:sldChg>
      <pc:sldChg chg="modSp add del mod">
        <pc:chgData name="Lea, Nicholas" userId="1c4fd4ab-1590-4de3-99d6-1ea37c1f55cc" providerId="ADAL" clId="{D56ABC02-122E-4F78-8FFD-C58CC4AEBBAB}" dt="2022-03-23T15:13:09.342" v="7907" actId="47"/>
        <pc:sldMkLst>
          <pc:docMk/>
          <pc:sldMk cId="4291449439" sldId="492"/>
        </pc:sldMkLst>
        <pc:spChg chg="mod">
          <ac:chgData name="Lea, Nicholas" userId="1c4fd4ab-1590-4de3-99d6-1ea37c1f55cc" providerId="ADAL" clId="{D56ABC02-122E-4F78-8FFD-C58CC4AEBBAB}" dt="2022-03-23T15:12:34.267" v="7879" actId="20577"/>
          <ac:spMkLst>
            <pc:docMk/>
            <pc:sldMk cId="4291449439" sldId="492"/>
            <ac:spMk id="2" creationId="{ED1DF6C7-1260-401E-BF5A-9DED38170D58}"/>
          </ac:spMkLst>
        </pc:spChg>
      </pc:sldChg>
      <pc:sldChg chg="add del">
        <pc:chgData name="Lea, Nicholas" userId="1c4fd4ab-1590-4de3-99d6-1ea37c1f55cc" providerId="ADAL" clId="{D56ABC02-122E-4F78-8FFD-C58CC4AEBBAB}" dt="2022-03-23T15:13:14.712" v="7908" actId="47"/>
        <pc:sldMkLst>
          <pc:docMk/>
          <pc:sldMk cId="956435587" sldId="493"/>
        </pc:sldMkLst>
      </pc:sldChg>
      <pc:sldChg chg="modSp add del mod">
        <pc:chgData name="Lea, Nicholas" userId="1c4fd4ab-1590-4de3-99d6-1ea37c1f55cc" providerId="ADAL" clId="{D56ABC02-122E-4F78-8FFD-C58CC4AEBBAB}" dt="2022-02-23T15:53:32.106" v="567" actId="47"/>
        <pc:sldMkLst>
          <pc:docMk/>
          <pc:sldMk cId="219767181" sldId="494"/>
        </pc:sldMkLst>
        <pc:spChg chg="mod">
          <ac:chgData name="Lea, Nicholas" userId="1c4fd4ab-1590-4de3-99d6-1ea37c1f55cc" providerId="ADAL" clId="{D56ABC02-122E-4F78-8FFD-C58CC4AEBBAB}" dt="2022-02-23T15:50:31.898" v="515" actId="20577"/>
          <ac:spMkLst>
            <pc:docMk/>
            <pc:sldMk cId="219767181" sldId="494"/>
            <ac:spMk id="2" creationId="{670AFE27-286F-4B42-80F9-F0617AD1AE8C}"/>
          </ac:spMkLst>
        </pc:spChg>
      </pc:sldChg>
      <pc:sldChg chg="modSp add del mod">
        <pc:chgData name="Lea, Nicholas" userId="1c4fd4ab-1590-4de3-99d6-1ea37c1f55cc" providerId="ADAL" clId="{D56ABC02-122E-4F78-8FFD-C58CC4AEBBAB}" dt="2022-02-23T15:53:32.106" v="567" actId="47"/>
        <pc:sldMkLst>
          <pc:docMk/>
          <pc:sldMk cId="3642556870" sldId="495"/>
        </pc:sldMkLst>
        <pc:spChg chg="mod">
          <ac:chgData name="Lea, Nicholas" userId="1c4fd4ab-1590-4de3-99d6-1ea37c1f55cc" providerId="ADAL" clId="{D56ABC02-122E-4F78-8FFD-C58CC4AEBBAB}" dt="2022-02-23T15:51:51.940" v="545" actId="20577"/>
          <ac:spMkLst>
            <pc:docMk/>
            <pc:sldMk cId="3642556870" sldId="495"/>
            <ac:spMk id="2" creationId="{670AFE27-286F-4B42-80F9-F0617AD1AE8C}"/>
          </ac:spMkLst>
        </pc:spChg>
      </pc:sldChg>
      <pc:sldChg chg="modSp add del mod">
        <pc:chgData name="Lea, Nicholas" userId="1c4fd4ab-1590-4de3-99d6-1ea37c1f55cc" providerId="ADAL" clId="{D56ABC02-122E-4F78-8FFD-C58CC4AEBBAB}" dt="2022-02-23T15:53:32.106" v="567" actId="47"/>
        <pc:sldMkLst>
          <pc:docMk/>
          <pc:sldMk cId="4198424397" sldId="496"/>
        </pc:sldMkLst>
        <pc:spChg chg="mod">
          <ac:chgData name="Lea, Nicholas" userId="1c4fd4ab-1590-4de3-99d6-1ea37c1f55cc" providerId="ADAL" clId="{D56ABC02-122E-4F78-8FFD-C58CC4AEBBAB}" dt="2022-02-23T15:51:57.500" v="548" actId="20577"/>
          <ac:spMkLst>
            <pc:docMk/>
            <pc:sldMk cId="4198424397" sldId="496"/>
            <ac:spMk id="2" creationId="{670AFE27-286F-4B42-80F9-F0617AD1AE8C}"/>
          </ac:spMkLst>
        </pc:spChg>
      </pc:sldChg>
      <pc:sldChg chg="addSp delSp modSp add del mod">
        <pc:chgData name="Lea, Nicholas" userId="1c4fd4ab-1590-4de3-99d6-1ea37c1f55cc" providerId="ADAL" clId="{D56ABC02-122E-4F78-8FFD-C58CC4AEBBAB}" dt="2022-03-23T15:56:13.581" v="9661" actId="47"/>
        <pc:sldMkLst>
          <pc:docMk/>
          <pc:sldMk cId="1128890325" sldId="497"/>
        </pc:sldMkLst>
        <pc:spChg chg="mod">
          <ac:chgData name="Lea, Nicholas" userId="1c4fd4ab-1590-4de3-99d6-1ea37c1f55cc" providerId="ADAL" clId="{D56ABC02-122E-4F78-8FFD-C58CC4AEBBAB}" dt="2022-02-23T15:53:19.788" v="562" actId="20577"/>
          <ac:spMkLst>
            <pc:docMk/>
            <pc:sldMk cId="1128890325" sldId="497"/>
            <ac:spMk id="2" creationId="{ED1DF6C7-1260-401E-BF5A-9DED38170D58}"/>
          </ac:spMkLst>
        </pc:spChg>
        <pc:spChg chg="del">
          <ac:chgData name="Lea, Nicholas" userId="1c4fd4ab-1590-4de3-99d6-1ea37c1f55cc" providerId="ADAL" clId="{D56ABC02-122E-4F78-8FFD-C58CC4AEBBAB}" dt="2022-02-23T16:27:47.496" v="684" actId="478"/>
          <ac:spMkLst>
            <pc:docMk/>
            <pc:sldMk cId="1128890325" sldId="497"/>
            <ac:spMk id="3" creationId="{7A42AA06-607F-4596-88DE-5AD697FBC2C6}"/>
          </ac:spMkLst>
        </pc:spChg>
        <pc:picChg chg="add mod">
          <ac:chgData name="Lea, Nicholas" userId="1c4fd4ab-1590-4de3-99d6-1ea37c1f55cc" providerId="ADAL" clId="{D56ABC02-122E-4F78-8FFD-C58CC4AEBBAB}" dt="2022-02-23T16:27:49.595" v="686" actId="1076"/>
          <ac:picMkLst>
            <pc:docMk/>
            <pc:sldMk cId="1128890325" sldId="497"/>
            <ac:picMk id="4" creationId="{BF7D465D-73BB-44AE-B3EB-671C36BF991F}"/>
          </ac:picMkLst>
        </pc:picChg>
        <pc:picChg chg="add mod">
          <ac:chgData name="Lea, Nicholas" userId="1c4fd4ab-1590-4de3-99d6-1ea37c1f55cc" providerId="ADAL" clId="{D56ABC02-122E-4F78-8FFD-C58CC4AEBBAB}" dt="2022-02-23T16:27:49.595" v="686" actId="1076"/>
          <ac:picMkLst>
            <pc:docMk/>
            <pc:sldMk cId="1128890325" sldId="497"/>
            <ac:picMk id="5" creationId="{DC2F387A-6B33-4740-B8D3-4CA78B49E96A}"/>
          </ac:picMkLst>
        </pc:picChg>
      </pc:sldChg>
      <pc:sldChg chg="modSp add mod">
        <pc:chgData name="Lea, Nicholas" userId="1c4fd4ab-1590-4de3-99d6-1ea37c1f55cc" providerId="ADAL" clId="{D56ABC02-122E-4F78-8FFD-C58CC4AEBBAB}" dt="2022-02-23T15:53:43.885" v="579" actId="20577"/>
        <pc:sldMkLst>
          <pc:docMk/>
          <pc:sldMk cId="3096493104" sldId="498"/>
        </pc:sldMkLst>
        <pc:spChg chg="mod">
          <ac:chgData name="Lea, Nicholas" userId="1c4fd4ab-1590-4de3-99d6-1ea37c1f55cc" providerId="ADAL" clId="{D56ABC02-122E-4F78-8FFD-C58CC4AEBBAB}" dt="2022-02-23T15:53:43.885" v="579" actId="20577"/>
          <ac:spMkLst>
            <pc:docMk/>
            <pc:sldMk cId="3096493104" sldId="498"/>
            <ac:spMk id="2" creationId="{ED1DF6C7-1260-401E-BF5A-9DED38170D58}"/>
          </ac:spMkLst>
        </pc:spChg>
      </pc:sldChg>
      <pc:sldChg chg="modSp add mod">
        <pc:chgData name="Lea, Nicholas" userId="1c4fd4ab-1590-4de3-99d6-1ea37c1f55cc" providerId="ADAL" clId="{D56ABC02-122E-4F78-8FFD-C58CC4AEBBAB}" dt="2022-02-23T15:53:54.090" v="606" actId="20577"/>
        <pc:sldMkLst>
          <pc:docMk/>
          <pc:sldMk cId="1235539854" sldId="499"/>
        </pc:sldMkLst>
        <pc:spChg chg="mod">
          <ac:chgData name="Lea, Nicholas" userId="1c4fd4ab-1590-4de3-99d6-1ea37c1f55cc" providerId="ADAL" clId="{D56ABC02-122E-4F78-8FFD-C58CC4AEBBAB}" dt="2022-02-23T15:53:54.090" v="606" actId="20577"/>
          <ac:spMkLst>
            <pc:docMk/>
            <pc:sldMk cId="1235539854" sldId="499"/>
            <ac:spMk id="2" creationId="{ED1DF6C7-1260-401E-BF5A-9DED38170D58}"/>
          </ac:spMkLst>
        </pc:spChg>
      </pc:sldChg>
      <pc:sldChg chg="modSp add mod">
        <pc:chgData name="Lea, Nicholas" userId="1c4fd4ab-1590-4de3-99d6-1ea37c1f55cc" providerId="ADAL" clId="{D56ABC02-122E-4F78-8FFD-C58CC4AEBBAB}" dt="2022-02-23T15:54:04.714" v="629" actId="20577"/>
        <pc:sldMkLst>
          <pc:docMk/>
          <pc:sldMk cId="1900772755" sldId="500"/>
        </pc:sldMkLst>
        <pc:spChg chg="mod">
          <ac:chgData name="Lea, Nicholas" userId="1c4fd4ab-1590-4de3-99d6-1ea37c1f55cc" providerId="ADAL" clId="{D56ABC02-122E-4F78-8FFD-C58CC4AEBBAB}" dt="2022-02-23T15:54:04.714" v="629" actId="20577"/>
          <ac:spMkLst>
            <pc:docMk/>
            <pc:sldMk cId="1900772755" sldId="500"/>
            <ac:spMk id="2" creationId="{ED1DF6C7-1260-401E-BF5A-9DED38170D58}"/>
          </ac:spMkLst>
        </pc:spChg>
      </pc:sldChg>
      <pc:sldChg chg="modSp add mod">
        <pc:chgData name="Lea, Nicholas" userId="1c4fd4ab-1590-4de3-99d6-1ea37c1f55cc" providerId="ADAL" clId="{D56ABC02-122E-4F78-8FFD-C58CC4AEBBAB}" dt="2022-02-23T15:54:17.889" v="639" actId="20577"/>
        <pc:sldMkLst>
          <pc:docMk/>
          <pc:sldMk cId="1572528250" sldId="501"/>
        </pc:sldMkLst>
        <pc:spChg chg="mod">
          <ac:chgData name="Lea, Nicholas" userId="1c4fd4ab-1590-4de3-99d6-1ea37c1f55cc" providerId="ADAL" clId="{D56ABC02-122E-4F78-8FFD-C58CC4AEBBAB}" dt="2022-02-23T15:54:17.889" v="639" actId="20577"/>
          <ac:spMkLst>
            <pc:docMk/>
            <pc:sldMk cId="1572528250" sldId="501"/>
            <ac:spMk id="2" creationId="{ED1DF6C7-1260-401E-BF5A-9DED38170D58}"/>
          </ac:spMkLst>
        </pc:spChg>
      </pc:sldChg>
      <pc:sldChg chg="add">
        <pc:chgData name="Lea, Nicholas" userId="1c4fd4ab-1590-4de3-99d6-1ea37c1f55cc" providerId="ADAL" clId="{D56ABC02-122E-4F78-8FFD-C58CC4AEBBAB}" dt="2022-02-23T16:07:24.892" v="666"/>
        <pc:sldMkLst>
          <pc:docMk/>
          <pc:sldMk cId="1139114956" sldId="502"/>
        </pc:sldMkLst>
      </pc:sldChg>
      <pc:sldChg chg="add del">
        <pc:chgData name="Lea, Nicholas" userId="1c4fd4ab-1590-4de3-99d6-1ea37c1f55cc" providerId="ADAL" clId="{D56ABC02-122E-4F78-8FFD-C58CC4AEBBAB}" dt="2022-02-23T16:07:02.103" v="662"/>
        <pc:sldMkLst>
          <pc:docMk/>
          <pc:sldMk cId="2652430269" sldId="502"/>
        </pc:sldMkLst>
      </pc:sldChg>
      <pc:sldChg chg="new del">
        <pc:chgData name="Lea, Nicholas" userId="1c4fd4ab-1590-4de3-99d6-1ea37c1f55cc" providerId="ADAL" clId="{D56ABC02-122E-4F78-8FFD-C58CC4AEBBAB}" dt="2022-02-23T15:57:00.115" v="651" actId="680"/>
        <pc:sldMkLst>
          <pc:docMk/>
          <pc:sldMk cId="3393184736" sldId="502"/>
        </pc:sldMkLst>
      </pc:sldChg>
      <pc:sldChg chg="add">
        <pc:chgData name="Lea, Nicholas" userId="1c4fd4ab-1590-4de3-99d6-1ea37c1f55cc" providerId="ADAL" clId="{D56ABC02-122E-4F78-8FFD-C58CC4AEBBAB}" dt="2022-02-23T16:07:24.892" v="666"/>
        <pc:sldMkLst>
          <pc:docMk/>
          <pc:sldMk cId="1616107100" sldId="503"/>
        </pc:sldMkLst>
      </pc:sldChg>
      <pc:sldChg chg="add">
        <pc:chgData name="Lea, Nicholas" userId="1c4fd4ab-1590-4de3-99d6-1ea37c1f55cc" providerId="ADAL" clId="{D56ABC02-122E-4F78-8FFD-C58CC4AEBBAB}" dt="2022-02-23T16:07:49.955" v="667"/>
        <pc:sldMkLst>
          <pc:docMk/>
          <pc:sldMk cId="3430063376" sldId="504"/>
        </pc:sldMkLst>
      </pc:sldChg>
      <pc:sldChg chg="add del">
        <pc:chgData name="Lea, Nicholas" userId="1c4fd4ab-1590-4de3-99d6-1ea37c1f55cc" providerId="ADAL" clId="{D56ABC02-122E-4F78-8FFD-C58CC4AEBBAB}" dt="2022-02-23T19:19:18.648" v="811" actId="47"/>
        <pc:sldMkLst>
          <pc:docMk/>
          <pc:sldMk cId="1180157813" sldId="505"/>
        </pc:sldMkLst>
      </pc:sldChg>
      <pc:sldChg chg="modSp add del mod">
        <pc:chgData name="Lea, Nicholas" userId="1c4fd4ab-1590-4de3-99d6-1ea37c1f55cc" providerId="ADAL" clId="{D56ABC02-122E-4F78-8FFD-C58CC4AEBBAB}" dt="2022-03-23T14:26:45.410" v="6259" actId="47"/>
        <pc:sldMkLst>
          <pc:docMk/>
          <pc:sldMk cId="148527134" sldId="506"/>
        </pc:sldMkLst>
        <pc:spChg chg="mod">
          <ac:chgData name="Lea, Nicholas" userId="1c4fd4ab-1590-4de3-99d6-1ea37c1f55cc" providerId="ADAL" clId="{D56ABC02-122E-4F78-8FFD-C58CC4AEBBAB}" dt="2022-03-23T14:22:45.073" v="6009" actId="1076"/>
          <ac:spMkLst>
            <pc:docMk/>
            <pc:sldMk cId="148527134" sldId="506"/>
            <ac:spMk id="2" creationId="{53BB6AAA-C340-45FB-9663-FE00410F04B6}"/>
          </ac:spMkLst>
        </pc:spChg>
      </pc:sldChg>
      <pc:sldChg chg="add">
        <pc:chgData name="Lea, Nicholas" userId="1c4fd4ab-1590-4de3-99d6-1ea37c1f55cc" providerId="ADAL" clId="{D56ABC02-122E-4F78-8FFD-C58CC4AEBBAB}" dt="2022-02-23T16:13:15.164" v="683"/>
        <pc:sldMkLst>
          <pc:docMk/>
          <pc:sldMk cId="2797711240" sldId="507"/>
        </pc:sldMkLst>
      </pc:sldChg>
      <pc:sldChg chg="addSp modSp del">
        <pc:chgData name="Lea, Nicholas" userId="1c4fd4ab-1590-4de3-99d6-1ea37c1f55cc" providerId="ADAL" clId="{D56ABC02-122E-4F78-8FFD-C58CC4AEBBAB}" dt="2022-03-23T17:09:25.584" v="11414" actId="2696"/>
        <pc:sldMkLst>
          <pc:docMk/>
          <pc:sldMk cId="2243494996" sldId="508"/>
        </pc:sldMkLst>
        <pc:picChg chg="add mod">
          <ac:chgData name="Lea, Nicholas" userId="1c4fd4ab-1590-4de3-99d6-1ea37c1f55cc" providerId="ADAL" clId="{D56ABC02-122E-4F78-8FFD-C58CC4AEBBAB}" dt="2022-03-23T17:08:07.701" v="11351" actId="1076"/>
          <ac:picMkLst>
            <pc:docMk/>
            <pc:sldMk cId="2243494996" sldId="508"/>
            <ac:picMk id="5" creationId="{2FE9A658-61B7-40F5-AF7E-D9BB0D3CC934}"/>
          </ac:picMkLst>
        </pc:picChg>
        <pc:picChg chg="add mod">
          <ac:chgData name="Lea, Nicholas" userId="1c4fd4ab-1590-4de3-99d6-1ea37c1f55cc" providerId="ADAL" clId="{D56ABC02-122E-4F78-8FFD-C58CC4AEBBAB}" dt="2022-03-23T15:56:04.996" v="9657" actId="1076"/>
          <ac:picMkLst>
            <pc:docMk/>
            <pc:sldMk cId="2243494996" sldId="508"/>
            <ac:picMk id="6" creationId="{157BA566-1B4D-4DA7-B6A2-DD581D718966}"/>
          </ac:picMkLst>
        </pc:picChg>
        <pc:picChg chg="add mod">
          <ac:chgData name="Lea, Nicholas" userId="1c4fd4ab-1590-4de3-99d6-1ea37c1f55cc" providerId="ADAL" clId="{D56ABC02-122E-4F78-8FFD-C58CC4AEBBAB}" dt="2022-03-23T17:08:06.486" v="11350" actId="1076"/>
          <ac:picMkLst>
            <pc:docMk/>
            <pc:sldMk cId="2243494996" sldId="508"/>
            <ac:picMk id="7" creationId="{377CDD02-F01F-4BC6-B3C5-ECB561AB3415}"/>
          </ac:picMkLst>
        </pc:picChg>
      </pc:sldChg>
      <pc:sldChg chg="add">
        <pc:chgData name="Lea, Nicholas" userId="1c4fd4ab-1590-4de3-99d6-1ea37c1f55cc" providerId="ADAL" clId="{D56ABC02-122E-4F78-8FFD-C58CC4AEBBAB}" dt="2022-03-23T17:09:30.778" v="11415"/>
        <pc:sldMkLst>
          <pc:docMk/>
          <pc:sldMk cId="3645157073" sldId="508"/>
        </pc:sldMkLst>
      </pc:sldChg>
      <pc:sldChg chg="delSp del mod">
        <pc:chgData name="Lea, Nicholas" userId="1c4fd4ab-1590-4de3-99d6-1ea37c1f55cc" providerId="ADAL" clId="{D56ABC02-122E-4F78-8FFD-C58CC4AEBBAB}" dt="2022-03-23T17:12:58.423" v="11684" actId="2696"/>
        <pc:sldMkLst>
          <pc:docMk/>
          <pc:sldMk cId="1738561688" sldId="509"/>
        </pc:sldMkLst>
        <pc:spChg chg="del">
          <ac:chgData name="Lea, Nicholas" userId="1c4fd4ab-1590-4de3-99d6-1ea37c1f55cc" providerId="ADAL" clId="{D56ABC02-122E-4F78-8FFD-C58CC4AEBBAB}" dt="2022-03-23T17:12:54.665" v="11683" actId="478"/>
          <ac:spMkLst>
            <pc:docMk/>
            <pc:sldMk cId="1738561688" sldId="509"/>
            <ac:spMk id="31" creationId="{A3F52E3C-47DB-425E-8639-12988EC47978}"/>
          </ac:spMkLst>
        </pc:spChg>
        <pc:picChg chg="del">
          <ac:chgData name="Lea, Nicholas" userId="1c4fd4ab-1590-4de3-99d6-1ea37c1f55cc" providerId="ADAL" clId="{D56ABC02-122E-4F78-8FFD-C58CC4AEBBAB}" dt="2022-03-23T17:12:53.307" v="11682" actId="478"/>
          <ac:picMkLst>
            <pc:docMk/>
            <pc:sldMk cId="1738561688" sldId="509"/>
            <ac:picMk id="2056" creationId="{09B1FD20-7F77-4ED6-B9E1-896404D1F9B3}"/>
          </ac:picMkLst>
        </pc:picChg>
      </pc:sldChg>
      <pc:sldChg chg="add">
        <pc:chgData name="Lea, Nicholas" userId="1c4fd4ab-1590-4de3-99d6-1ea37c1f55cc" providerId="ADAL" clId="{D56ABC02-122E-4F78-8FFD-C58CC4AEBBAB}" dt="2022-03-23T17:13:01.485" v="11685"/>
        <pc:sldMkLst>
          <pc:docMk/>
          <pc:sldMk cId="3849008626" sldId="509"/>
        </pc:sldMkLst>
      </pc:sldChg>
      <pc:sldChg chg="delSp modSp del mod ord">
        <pc:chgData name="Lea, Nicholas" userId="1c4fd4ab-1590-4de3-99d6-1ea37c1f55cc" providerId="ADAL" clId="{D56ABC02-122E-4F78-8FFD-C58CC4AEBBAB}" dt="2022-03-23T17:17:46.834" v="11961" actId="47"/>
        <pc:sldMkLst>
          <pc:docMk/>
          <pc:sldMk cId="1346372204" sldId="510"/>
        </pc:sldMkLst>
        <pc:spChg chg="mod">
          <ac:chgData name="Lea, Nicholas" userId="1c4fd4ab-1590-4de3-99d6-1ea37c1f55cc" providerId="ADAL" clId="{D56ABC02-122E-4F78-8FFD-C58CC4AEBBAB}" dt="2022-02-23T16:32:39.834" v="747" actId="14100"/>
          <ac:spMkLst>
            <pc:docMk/>
            <pc:sldMk cId="1346372204" sldId="510"/>
            <ac:spMk id="2" creationId="{537E1C88-627C-4655-A4FB-0BB02EDB078A}"/>
          </ac:spMkLst>
        </pc:spChg>
        <pc:spChg chg="mod">
          <ac:chgData name="Lea, Nicholas" userId="1c4fd4ab-1590-4de3-99d6-1ea37c1f55cc" providerId="ADAL" clId="{D56ABC02-122E-4F78-8FFD-C58CC4AEBBAB}" dt="2022-03-23T17:13:13.022" v="11687" actId="27636"/>
          <ac:spMkLst>
            <pc:docMk/>
            <pc:sldMk cId="1346372204" sldId="510"/>
            <ac:spMk id="7" creationId="{6234248B-9F24-4ADF-8C69-77FEFC102537}"/>
          </ac:spMkLst>
        </pc:spChg>
        <pc:picChg chg="del">
          <ac:chgData name="Lea, Nicholas" userId="1c4fd4ab-1590-4de3-99d6-1ea37c1f55cc" providerId="ADAL" clId="{D56ABC02-122E-4F78-8FFD-C58CC4AEBBAB}" dt="2022-03-23T17:14:02.713" v="11751" actId="21"/>
          <ac:picMkLst>
            <pc:docMk/>
            <pc:sldMk cId="1346372204" sldId="510"/>
            <ac:picMk id="3076" creationId="{1FA77E79-D4A7-4995-B52B-D5428D2FF4E5}"/>
          </ac:picMkLst>
        </pc:picChg>
        <pc:picChg chg="del">
          <ac:chgData name="Lea, Nicholas" userId="1c4fd4ab-1590-4de3-99d6-1ea37c1f55cc" providerId="ADAL" clId="{D56ABC02-122E-4F78-8FFD-C58CC4AEBBAB}" dt="2022-03-23T17:14:02.713" v="11751" actId="21"/>
          <ac:picMkLst>
            <pc:docMk/>
            <pc:sldMk cId="1346372204" sldId="510"/>
            <ac:picMk id="3078" creationId="{09D53171-F50C-420D-9360-77BCCF668C5C}"/>
          </ac:picMkLst>
        </pc:picChg>
        <pc:picChg chg="del">
          <ac:chgData name="Lea, Nicholas" userId="1c4fd4ab-1590-4de3-99d6-1ea37c1f55cc" providerId="ADAL" clId="{D56ABC02-122E-4F78-8FFD-C58CC4AEBBAB}" dt="2022-03-23T17:14:02.713" v="11751" actId="21"/>
          <ac:picMkLst>
            <pc:docMk/>
            <pc:sldMk cId="1346372204" sldId="510"/>
            <ac:picMk id="3080" creationId="{75F7DE70-7843-4CCE-9E91-19A6D02CC2F0}"/>
          </ac:picMkLst>
        </pc:picChg>
      </pc:sldChg>
      <pc:sldChg chg="del">
        <pc:chgData name="Lea, Nicholas" userId="1c4fd4ab-1590-4de3-99d6-1ea37c1f55cc" providerId="ADAL" clId="{D56ABC02-122E-4F78-8FFD-C58CC4AEBBAB}" dt="2022-03-23T17:23:30.943" v="12135" actId="47"/>
        <pc:sldMkLst>
          <pc:docMk/>
          <pc:sldMk cId="707789176" sldId="511"/>
        </pc:sldMkLst>
      </pc:sldChg>
      <pc:sldChg chg="add ord">
        <pc:chgData name="Lea, Nicholas" userId="1c4fd4ab-1590-4de3-99d6-1ea37c1f55cc" providerId="ADAL" clId="{D56ABC02-122E-4F78-8FFD-C58CC4AEBBAB}" dt="2022-03-23T17:45:08.395" v="13295"/>
        <pc:sldMkLst>
          <pc:docMk/>
          <pc:sldMk cId="196369650" sldId="512"/>
        </pc:sldMkLst>
      </pc:sldChg>
      <pc:sldChg chg="del">
        <pc:chgData name="Lea, Nicholas" userId="1c4fd4ab-1590-4de3-99d6-1ea37c1f55cc" providerId="ADAL" clId="{D56ABC02-122E-4F78-8FFD-C58CC4AEBBAB}" dt="2022-03-23T17:45:02.108" v="13292" actId="2696"/>
        <pc:sldMkLst>
          <pc:docMk/>
          <pc:sldMk cId="1844941827" sldId="512"/>
        </pc:sldMkLst>
      </pc:sldChg>
      <pc:sldChg chg="add ord">
        <pc:chgData name="Lea, Nicholas" userId="1c4fd4ab-1590-4de3-99d6-1ea37c1f55cc" providerId="ADAL" clId="{D56ABC02-122E-4F78-8FFD-C58CC4AEBBAB}" dt="2022-03-23T17:45:08.395" v="13295"/>
        <pc:sldMkLst>
          <pc:docMk/>
          <pc:sldMk cId="2009883929" sldId="513"/>
        </pc:sldMkLst>
      </pc:sldChg>
      <pc:sldChg chg="modSp del">
        <pc:chgData name="Lea, Nicholas" userId="1c4fd4ab-1590-4de3-99d6-1ea37c1f55cc" providerId="ADAL" clId="{D56ABC02-122E-4F78-8FFD-C58CC4AEBBAB}" dt="2022-03-23T17:45:02.108" v="13292" actId="2696"/>
        <pc:sldMkLst>
          <pc:docMk/>
          <pc:sldMk cId="2069393026" sldId="513"/>
        </pc:sldMkLst>
        <pc:picChg chg="mod">
          <ac:chgData name="Lea, Nicholas" userId="1c4fd4ab-1590-4de3-99d6-1ea37c1f55cc" providerId="ADAL" clId="{D56ABC02-122E-4F78-8FFD-C58CC4AEBBAB}" dt="2022-03-23T17:36:25.302" v="12702" actId="1076"/>
          <ac:picMkLst>
            <pc:docMk/>
            <pc:sldMk cId="2069393026" sldId="513"/>
            <ac:picMk id="7170" creationId="{FF5DD267-413D-4DB9-87CA-1B05F11FBD5A}"/>
          </ac:picMkLst>
        </pc:picChg>
        <pc:picChg chg="mod">
          <ac:chgData name="Lea, Nicholas" userId="1c4fd4ab-1590-4de3-99d6-1ea37c1f55cc" providerId="ADAL" clId="{D56ABC02-122E-4F78-8FFD-C58CC4AEBBAB}" dt="2022-03-23T17:36:25.302" v="12702" actId="1076"/>
          <ac:picMkLst>
            <pc:docMk/>
            <pc:sldMk cId="2069393026" sldId="513"/>
            <ac:picMk id="7172" creationId="{80A5F2D2-2776-44BB-A07E-EA14F93A715B}"/>
          </ac:picMkLst>
        </pc:picChg>
        <pc:picChg chg="mod">
          <ac:chgData name="Lea, Nicholas" userId="1c4fd4ab-1590-4de3-99d6-1ea37c1f55cc" providerId="ADAL" clId="{D56ABC02-122E-4F78-8FFD-C58CC4AEBBAB}" dt="2022-03-23T17:36:25.302" v="12702" actId="1076"/>
          <ac:picMkLst>
            <pc:docMk/>
            <pc:sldMk cId="2069393026" sldId="513"/>
            <ac:picMk id="7174" creationId="{73FD2A5A-7517-4F09-B820-9FF4FB4005B0}"/>
          </ac:picMkLst>
        </pc:picChg>
      </pc:sldChg>
      <pc:sldChg chg="addSp modSp add mod ord modAnim">
        <pc:chgData name="Lea, Nicholas" userId="1c4fd4ab-1590-4de3-99d6-1ea37c1f55cc" providerId="ADAL" clId="{D56ABC02-122E-4F78-8FFD-C58CC4AEBBAB}" dt="2022-03-22T19:26:50.791" v="3263" actId="1035"/>
        <pc:sldMkLst>
          <pc:docMk/>
          <pc:sldMk cId="2051046381" sldId="517"/>
        </pc:sldMkLst>
        <pc:spChg chg="mod">
          <ac:chgData name="Lea, Nicholas" userId="1c4fd4ab-1590-4de3-99d6-1ea37c1f55cc" providerId="ADAL" clId="{D56ABC02-122E-4F78-8FFD-C58CC4AEBBAB}" dt="2022-03-22T19:23:30.610" v="3063" actId="1038"/>
          <ac:spMkLst>
            <pc:docMk/>
            <pc:sldMk cId="2051046381" sldId="517"/>
            <ac:spMk id="11" creationId="{DF399476-CD3D-4314-BB1F-EE172938CCBF}"/>
          </ac:spMkLst>
        </pc:spChg>
        <pc:spChg chg="mod">
          <ac:chgData name="Lea, Nicholas" userId="1c4fd4ab-1590-4de3-99d6-1ea37c1f55cc" providerId="ADAL" clId="{D56ABC02-122E-4F78-8FFD-C58CC4AEBBAB}" dt="2022-03-22T19:23:30.610" v="3063" actId="1038"/>
          <ac:spMkLst>
            <pc:docMk/>
            <pc:sldMk cId="2051046381" sldId="517"/>
            <ac:spMk id="12" creationId="{A0077327-C1E0-42EA-B6AA-A36D726D259F}"/>
          </ac:spMkLst>
        </pc:spChg>
        <pc:spChg chg="add mod">
          <ac:chgData name="Lea, Nicholas" userId="1c4fd4ab-1590-4de3-99d6-1ea37c1f55cc" providerId="ADAL" clId="{D56ABC02-122E-4F78-8FFD-C58CC4AEBBAB}" dt="2022-03-22T19:26:03.986" v="3228" actId="14100"/>
          <ac:spMkLst>
            <pc:docMk/>
            <pc:sldMk cId="2051046381" sldId="517"/>
            <ac:spMk id="18" creationId="{9C06415C-C895-43E2-AC8F-3C40A88FB947}"/>
          </ac:spMkLst>
        </pc:spChg>
        <pc:spChg chg="add mod">
          <ac:chgData name="Lea, Nicholas" userId="1c4fd4ab-1590-4de3-99d6-1ea37c1f55cc" providerId="ADAL" clId="{D56ABC02-122E-4F78-8FFD-C58CC4AEBBAB}" dt="2022-03-22T19:26:50.791" v="3263" actId="1035"/>
          <ac:spMkLst>
            <pc:docMk/>
            <pc:sldMk cId="2051046381" sldId="517"/>
            <ac:spMk id="20" creationId="{EEED5E29-975E-4B33-B3BA-00ED8C4CD9D5}"/>
          </ac:spMkLst>
        </pc:spChg>
        <pc:grpChg chg="mod">
          <ac:chgData name="Lea, Nicholas" userId="1c4fd4ab-1590-4de3-99d6-1ea37c1f55cc" providerId="ADAL" clId="{D56ABC02-122E-4F78-8FFD-C58CC4AEBBAB}" dt="2022-03-22T19:23:30.610" v="3063" actId="1038"/>
          <ac:grpSpMkLst>
            <pc:docMk/>
            <pc:sldMk cId="2051046381" sldId="517"/>
            <ac:grpSpMk id="13" creationId="{ED2223D5-A5BC-4583-9C9D-A5A4063983F2}"/>
          </ac:grpSpMkLst>
        </pc:grpChg>
        <pc:picChg chg="mod">
          <ac:chgData name="Lea, Nicholas" userId="1c4fd4ab-1590-4de3-99d6-1ea37c1f55cc" providerId="ADAL" clId="{D56ABC02-122E-4F78-8FFD-C58CC4AEBBAB}" dt="2022-03-22T19:23:30.610" v="3063" actId="1038"/>
          <ac:picMkLst>
            <pc:docMk/>
            <pc:sldMk cId="2051046381" sldId="517"/>
            <ac:picMk id="8" creationId="{783CCB38-FDA7-4F2C-88E8-19F49CC8C571}"/>
          </ac:picMkLst>
        </pc:picChg>
        <pc:cxnChg chg="mod">
          <ac:chgData name="Lea, Nicholas" userId="1c4fd4ab-1590-4de3-99d6-1ea37c1f55cc" providerId="ADAL" clId="{D56ABC02-122E-4F78-8FFD-C58CC4AEBBAB}" dt="2022-03-22T19:23:30.610" v="3063" actId="1038"/>
          <ac:cxnSpMkLst>
            <pc:docMk/>
            <pc:sldMk cId="2051046381" sldId="517"/>
            <ac:cxnSpMk id="9" creationId="{EDC8D3C9-FD74-4DEE-90AB-CCE30528CDE8}"/>
          </ac:cxnSpMkLst>
        </pc:cxnChg>
        <pc:cxnChg chg="mod">
          <ac:chgData name="Lea, Nicholas" userId="1c4fd4ab-1590-4de3-99d6-1ea37c1f55cc" providerId="ADAL" clId="{D56ABC02-122E-4F78-8FFD-C58CC4AEBBAB}" dt="2022-03-22T19:23:30.610" v="3063" actId="1038"/>
          <ac:cxnSpMkLst>
            <pc:docMk/>
            <pc:sldMk cId="2051046381" sldId="517"/>
            <ac:cxnSpMk id="10" creationId="{5C2EB368-C4FD-46D2-82BB-89F7BD658618}"/>
          </ac:cxnSpMkLst>
        </pc:cxnChg>
        <pc:cxnChg chg="add mod ord">
          <ac:chgData name="Lea, Nicholas" userId="1c4fd4ab-1590-4de3-99d6-1ea37c1f55cc" providerId="ADAL" clId="{D56ABC02-122E-4F78-8FFD-C58CC4AEBBAB}" dt="2022-03-22T19:26:44.748" v="3253" actId="166"/>
          <ac:cxnSpMkLst>
            <pc:docMk/>
            <pc:sldMk cId="2051046381" sldId="517"/>
            <ac:cxnSpMk id="19" creationId="{3F57454B-3FFE-4D29-8458-25E02D904D9D}"/>
          </ac:cxnSpMkLst>
        </pc:cxnChg>
      </pc:sldChg>
      <pc:sldChg chg="addSp delSp modSp del mod chgLayout">
        <pc:chgData name="Lea, Nicholas" userId="1c4fd4ab-1590-4de3-99d6-1ea37c1f55cc" providerId="ADAL" clId="{D56ABC02-122E-4F78-8FFD-C58CC4AEBBAB}" dt="2022-03-22T19:20:23.317" v="2753" actId="2696"/>
        <pc:sldMkLst>
          <pc:docMk/>
          <pc:sldMk cId="3897141771" sldId="517"/>
        </pc:sldMkLst>
        <pc:spChg chg="add del mod ord">
          <ac:chgData name="Lea, Nicholas" userId="1c4fd4ab-1590-4de3-99d6-1ea37c1f55cc" providerId="ADAL" clId="{D56ABC02-122E-4F78-8FFD-C58CC4AEBBAB}" dt="2022-03-22T18:44:11.257" v="846" actId="478"/>
          <ac:spMkLst>
            <pc:docMk/>
            <pc:sldMk cId="3897141771" sldId="517"/>
            <ac:spMk id="2" creationId="{E7E26FB3-1938-4680-ACE1-70A3ED1252D6}"/>
          </ac:spMkLst>
        </pc:spChg>
        <pc:spChg chg="add mod">
          <ac:chgData name="Lea, Nicholas" userId="1c4fd4ab-1590-4de3-99d6-1ea37c1f55cc" providerId="ADAL" clId="{D56ABC02-122E-4F78-8FFD-C58CC4AEBBAB}" dt="2022-03-22T18:45:20.011" v="890" actId="20577"/>
          <ac:spMkLst>
            <pc:docMk/>
            <pc:sldMk cId="3897141771" sldId="517"/>
            <ac:spMk id="4" creationId="{FFDD3EE1-B24F-4375-B210-D92F267AE4AF}"/>
          </ac:spMkLst>
        </pc:spChg>
        <pc:spChg chg="del mod ord">
          <ac:chgData name="Lea, Nicholas" userId="1c4fd4ab-1590-4de3-99d6-1ea37c1f55cc" providerId="ADAL" clId="{D56ABC02-122E-4F78-8FFD-C58CC4AEBBAB}" dt="2022-03-22T18:45:11.662" v="855" actId="478"/>
          <ac:spMkLst>
            <pc:docMk/>
            <pc:sldMk cId="3897141771" sldId="517"/>
            <ac:spMk id="7" creationId="{84CF38CA-8325-493F-BF52-81E7558A1859}"/>
          </ac:spMkLst>
        </pc:spChg>
        <pc:spChg chg="mod">
          <ac:chgData name="Lea, Nicholas" userId="1c4fd4ab-1590-4de3-99d6-1ea37c1f55cc" providerId="ADAL" clId="{D56ABC02-122E-4F78-8FFD-C58CC4AEBBAB}" dt="2022-03-22T18:45:31.599" v="928" actId="1036"/>
          <ac:spMkLst>
            <pc:docMk/>
            <pc:sldMk cId="3897141771" sldId="517"/>
            <ac:spMk id="11" creationId="{DF399476-CD3D-4314-BB1F-EE172938CCBF}"/>
          </ac:spMkLst>
        </pc:spChg>
        <pc:spChg chg="mod">
          <ac:chgData name="Lea, Nicholas" userId="1c4fd4ab-1590-4de3-99d6-1ea37c1f55cc" providerId="ADAL" clId="{D56ABC02-122E-4F78-8FFD-C58CC4AEBBAB}" dt="2022-03-22T18:45:31.599" v="928" actId="1036"/>
          <ac:spMkLst>
            <pc:docMk/>
            <pc:sldMk cId="3897141771" sldId="517"/>
            <ac:spMk id="12" creationId="{A0077327-C1E0-42EA-B6AA-A36D726D259F}"/>
          </ac:spMkLst>
        </pc:spChg>
        <pc:spChg chg="mod">
          <ac:chgData name="Lea, Nicholas" userId="1c4fd4ab-1590-4de3-99d6-1ea37c1f55cc" providerId="ADAL" clId="{D56ABC02-122E-4F78-8FFD-C58CC4AEBBAB}" dt="2022-03-22T18:45:36.388" v="929" actId="1076"/>
          <ac:spMkLst>
            <pc:docMk/>
            <pc:sldMk cId="3897141771" sldId="517"/>
            <ac:spMk id="17" creationId="{8C50B7F6-16AD-4487-A065-F85568B35D12}"/>
          </ac:spMkLst>
        </pc:spChg>
        <pc:grpChg chg="mod">
          <ac:chgData name="Lea, Nicholas" userId="1c4fd4ab-1590-4de3-99d6-1ea37c1f55cc" providerId="ADAL" clId="{D56ABC02-122E-4F78-8FFD-C58CC4AEBBAB}" dt="2022-03-22T18:45:31.599" v="928" actId="1036"/>
          <ac:grpSpMkLst>
            <pc:docMk/>
            <pc:sldMk cId="3897141771" sldId="517"/>
            <ac:grpSpMk id="13" creationId="{ED2223D5-A5BC-4583-9C9D-A5A4063983F2}"/>
          </ac:grpSpMkLst>
        </pc:grpChg>
        <pc:picChg chg="mod">
          <ac:chgData name="Lea, Nicholas" userId="1c4fd4ab-1590-4de3-99d6-1ea37c1f55cc" providerId="ADAL" clId="{D56ABC02-122E-4F78-8FFD-C58CC4AEBBAB}" dt="2022-03-22T18:45:31.599" v="928" actId="1036"/>
          <ac:picMkLst>
            <pc:docMk/>
            <pc:sldMk cId="3897141771" sldId="517"/>
            <ac:picMk id="8" creationId="{783CCB38-FDA7-4F2C-88E8-19F49CC8C571}"/>
          </ac:picMkLst>
        </pc:picChg>
        <pc:cxnChg chg="mod">
          <ac:chgData name="Lea, Nicholas" userId="1c4fd4ab-1590-4de3-99d6-1ea37c1f55cc" providerId="ADAL" clId="{D56ABC02-122E-4F78-8FFD-C58CC4AEBBAB}" dt="2022-03-22T18:45:31.599" v="928" actId="1036"/>
          <ac:cxnSpMkLst>
            <pc:docMk/>
            <pc:sldMk cId="3897141771" sldId="517"/>
            <ac:cxnSpMk id="9" creationId="{EDC8D3C9-FD74-4DEE-90AB-CCE30528CDE8}"/>
          </ac:cxnSpMkLst>
        </pc:cxnChg>
        <pc:cxnChg chg="mod">
          <ac:chgData name="Lea, Nicholas" userId="1c4fd4ab-1590-4de3-99d6-1ea37c1f55cc" providerId="ADAL" clId="{D56ABC02-122E-4F78-8FFD-C58CC4AEBBAB}" dt="2022-03-22T18:45:31.599" v="928" actId="1036"/>
          <ac:cxnSpMkLst>
            <pc:docMk/>
            <pc:sldMk cId="3897141771" sldId="517"/>
            <ac:cxnSpMk id="10" creationId="{5C2EB368-C4FD-46D2-82BB-89F7BD658618}"/>
          </ac:cxnSpMkLst>
        </pc:cxnChg>
      </pc:sldChg>
      <pc:sldChg chg="del">
        <pc:chgData name="Lea, Nicholas" userId="1c4fd4ab-1590-4de3-99d6-1ea37c1f55cc" providerId="ADAL" clId="{D56ABC02-122E-4F78-8FFD-C58CC4AEBBAB}" dt="2022-02-23T16:37:56.716" v="758"/>
        <pc:sldMkLst>
          <pc:docMk/>
          <pc:sldMk cId="4251144206" sldId="517"/>
        </pc:sldMkLst>
      </pc:sldChg>
      <pc:sldChg chg="addSp modSp new mod">
        <pc:chgData name="Lea, Nicholas" userId="1c4fd4ab-1590-4de3-99d6-1ea37c1f55cc" providerId="ADAL" clId="{D56ABC02-122E-4F78-8FFD-C58CC4AEBBAB}" dt="2022-03-22T18:56:01.171" v="1228" actId="14"/>
        <pc:sldMkLst>
          <pc:docMk/>
          <pc:sldMk cId="1081837581" sldId="518"/>
        </pc:sldMkLst>
        <pc:spChg chg="mod">
          <ac:chgData name="Lea, Nicholas" userId="1c4fd4ab-1590-4de3-99d6-1ea37c1f55cc" providerId="ADAL" clId="{D56ABC02-122E-4F78-8FFD-C58CC4AEBBAB}" dt="2022-03-22T18:54:01.135" v="1082" actId="20577"/>
          <ac:spMkLst>
            <pc:docMk/>
            <pc:sldMk cId="1081837581" sldId="518"/>
            <ac:spMk id="2" creationId="{6913DE69-6561-42EF-9074-3EE91F8B44E4}"/>
          </ac:spMkLst>
        </pc:spChg>
        <pc:spChg chg="mod">
          <ac:chgData name="Lea, Nicholas" userId="1c4fd4ab-1590-4de3-99d6-1ea37c1f55cc" providerId="ADAL" clId="{D56ABC02-122E-4F78-8FFD-C58CC4AEBBAB}" dt="2022-03-22T18:56:01.171" v="1228" actId="14"/>
          <ac:spMkLst>
            <pc:docMk/>
            <pc:sldMk cId="1081837581" sldId="518"/>
            <ac:spMk id="3" creationId="{F99EE470-8C41-4DDD-B2E9-FDA58610FAF1}"/>
          </ac:spMkLst>
        </pc:spChg>
        <pc:picChg chg="add mod">
          <ac:chgData name="Lea, Nicholas" userId="1c4fd4ab-1590-4de3-99d6-1ea37c1f55cc" providerId="ADAL" clId="{D56ABC02-122E-4F78-8FFD-C58CC4AEBBAB}" dt="2022-03-22T18:55:25.535" v="1222" actId="1076"/>
          <ac:picMkLst>
            <pc:docMk/>
            <pc:sldMk cId="1081837581" sldId="518"/>
            <ac:picMk id="4" creationId="{B41135BD-30A6-442E-B984-5E67BC48E3B6}"/>
          </ac:picMkLst>
        </pc:picChg>
      </pc:sldChg>
      <pc:sldChg chg="del">
        <pc:chgData name="Lea, Nicholas" userId="1c4fd4ab-1590-4de3-99d6-1ea37c1f55cc" providerId="ADAL" clId="{D56ABC02-122E-4F78-8FFD-C58CC4AEBBAB}" dt="2022-02-23T16:37:56.716" v="758"/>
        <pc:sldMkLst>
          <pc:docMk/>
          <pc:sldMk cId="2541998188" sldId="518"/>
        </pc:sldMkLst>
      </pc:sldChg>
      <pc:sldChg chg="delSp modSp new del mod">
        <pc:chgData name="Lea, Nicholas" userId="1c4fd4ab-1590-4de3-99d6-1ea37c1f55cc" providerId="ADAL" clId="{D56ABC02-122E-4F78-8FFD-C58CC4AEBBAB}" dt="2022-03-22T18:45:43.028" v="930" actId="2696"/>
        <pc:sldMkLst>
          <pc:docMk/>
          <pc:sldMk cId="2778031118" sldId="518"/>
        </pc:sldMkLst>
        <pc:spChg chg="mod">
          <ac:chgData name="Lea, Nicholas" userId="1c4fd4ab-1590-4de3-99d6-1ea37c1f55cc" providerId="ADAL" clId="{D56ABC02-122E-4F78-8FFD-C58CC4AEBBAB}" dt="2022-03-22T18:45:01.348" v="853" actId="20577"/>
          <ac:spMkLst>
            <pc:docMk/>
            <pc:sldMk cId="2778031118" sldId="518"/>
            <ac:spMk id="2" creationId="{E2A20EAF-022F-4DDF-B208-C9853B9FB81B}"/>
          </ac:spMkLst>
        </pc:spChg>
        <pc:spChg chg="del">
          <ac:chgData name="Lea, Nicholas" userId="1c4fd4ab-1590-4de3-99d6-1ea37c1f55cc" providerId="ADAL" clId="{D56ABC02-122E-4F78-8FFD-C58CC4AEBBAB}" dt="2022-03-22T18:45:05.268" v="854" actId="478"/>
          <ac:spMkLst>
            <pc:docMk/>
            <pc:sldMk cId="2778031118" sldId="518"/>
            <ac:spMk id="3" creationId="{A9062E2D-D4AD-4EDC-BC00-9DB5E4D1922A}"/>
          </ac:spMkLst>
        </pc:spChg>
      </pc:sldChg>
      <pc:sldChg chg="addSp modSp new mod">
        <pc:chgData name="Lea, Nicholas" userId="1c4fd4ab-1590-4de3-99d6-1ea37c1f55cc" providerId="ADAL" clId="{D56ABC02-122E-4F78-8FFD-C58CC4AEBBAB}" dt="2022-03-22T18:58:22.517" v="1397" actId="1076"/>
        <pc:sldMkLst>
          <pc:docMk/>
          <pc:sldMk cId="495335514" sldId="519"/>
        </pc:sldMkLst>
        <pc:spChg chg="mod">
          <ac:chgData name="Lea, Nicholas" userId="1c4fd4ab-1590-4de3-99d6-1ea37c1f55cc" providerId="ADAL" clId="{D56ABC02-122E-4F78-8FFD-C58CC4AEBBAB}" dt="2022-03-22T18:56:53.048" v="1268" actId="20577"/>
          <ac:spMkLst>
            <pc:docMk/>
            <pc:sldMk cId="495335514" sldId="519"/>
            <ac:spMk id="2" creationId="{F7DAD6E6-88BE-474E-9E14-EB7E7A44292D}"/>
          </ac:spMkLst>
        </pc:spChg>
        <pc:spChg chg="mod">
          <ac:chgData name="Lea, Nicholas" userId="1c4fd4ab-1590-4de3-99d6-1ea37c1f55cc" providerId="ADAL" clId="{D56ABC02-122E-4F78-8FFD-C58CC4AEBBAB}" dt="2022-03-22T18:58:04.830" v="1395" actId="14100"/>
          <ac:spMkLst>
            <pc:docMk/>
            <pc:sldMk cId="495335514" sldId="519"/>
            <ac:spMk id="3" creationId="{073C2A2A-6286-4AE8-A898-7F8A9718D9C9}"/>
          </ac:spMkLst>
        </pc:spChg>
        <pc:graphicFrameChg chg="add mod">
          <ac:chgData name="Lea, Nicholas" userId="1c4fd4ab-1590-4de3-99d6-1ea37c1f55cc" providerId="ADAL" clId="{D56ABC02-122E-4F78-8FFD-C58CC4AEBBAB}" dt="2022-03-22T18:58:22.517" v="1397" actId="1076"/>
          <ac:graphicFrameMkLst>
            <pc:docMk/>
            <pc:sldMk cId="495335514" sldId="519"/>
            <ac:graphicFrameMk id="4" creationId="{303C8421-1A49-4F49-97D0-1534275F060C}"/>
          </ac:graphicFrameMkLst>
        </pc:graphicFrameChg>
      </pc:sldChg>
      <pc:sldChg chg="del">
        <pc:chgData name="Lea, Nicholas" userId="1c4fd4ab-1590-4de3-99d6-1ea37c1f55cc" providerId="ADAL" clId="{D56ABC02-122E-4F78-8FFD-C58CC4AEBBAB}" dt="2022-02-23T16:37:56.716" v="758"/>
        <pc:sldMkLst>
          <pc:docMk/>
          <pc:sldMk cId="2778628085" sldId="519"/>
        </pc:sldMkLst>
      </pc:sldChg>
      <pc:sldChg chg="addSp modSp new mod">
        <pc:chgData name="Lea, Nicholas" userId="1c4fd4ab-1590-4de3-99d6-1ea37c1f55cc" providerId="ADAL" clId="{D56ABC02-122E-4F78-8FFD-C58CC4AEBBAB}" dt="2022-03-22T19:00:48.846" v="1614" actId="1076"/>
        <pc:sldMkLst>
          <pc:docMk/>
          <pc:sldMk cId="3412221097" sldId="520"/>
        </pc:sldMkLst>
        <pc:spChg chg="mod">
          <ac:chgData name="Lea, Nicholas" userId="1c4fd4ab-1590-4de3-99d6-1ea37c1f55cc" providerId="ADAL" clId="{D56ABC02-122E-4F78-8FFD-C58CC4AEBBAB}" dt="2022-03-22T18:59:04.163" v="1436" actId="20577"/>
          <ac:spMkLst>
            <pc:docMk/>
            <pc:sldMk cId="3412221097" sldId="520"/>
            <ac:spMk id="2" creationId="{4FFF7890-458F-4A16-B6EC-DC8032180B37}"/>
          </ac:spMkLst>
        </pc:spChg>
        <pc:spChg chg="mod">
          <ac:chgData name="Lea, Nicholas" userId="1c4fd4ab-1590-4de3-99d6-1ea37c1f55cc" providerId="ADAL" clId="{D56ABC02-122E-4F78-8FFD-C58CC4AEBBAB}" dt="2022-03-22T19:00:48.846" v="1614" actId="1076"/>
          <ac:spMkLst>
            <pc:docMk/>
            <pc:sldMk cId="3412221097" sldId="520"/>
            <ac:spMk id="3" creationId="{BC6A2EAB-444B-468B-9614-BB7DE6084649}"/>
          </ac:spMkLst>
        </pc:spChg>
        <pc:picChg chg="add mod">
          <ac:chgData name="Lea, Nicholas" userId="1c4fd4ab-1590-4de3-99d6-1ea37c1f55cc" providerId="ADAL" clId="{D56ABC02-122E-4F78-8FFD-C58CC4AEBBAB}" dt="2022-03-22T19:00:41.470" v="1612" actId="1076"/>
          <ac:picMkLst>
            <pc:docMk/>
            <pc:sldMk cId="3412221097" sldId="520"/>
            <ac:picMk id="4" creationId="{0C0187B2-3DB4-4ECD-A216-EEC9A5EABBD4}"/>
          </ac:picMkLst>
        </pc:picChg>
      </pc:sldChg>
      <pc:sldChg chg="addSp modSp new mod">
        <pc:chgData name="Lea, Nicholas" userId="1c4fd4ab-1590-4de3-99d6-1ea37c1f55cc" providerId="ADAL" clId="{D56ABC02-122E-4F78-8FFD-C58CC4AEBBAB}" dt="2022-03-22T19:02:03.782" v="1671" actId="14100"/>
        <pc:sldMkLst>
          <pc:docMk/>
          <pc:sldMk cId="428097488" sldId="521"/>
        </pc:sldMkLst>
        <pc:spChg chg="mod">
          <ac:chgData name="Lea, Nicholas" userId="1c4fd4ab-1590-4de3-99d6-1ea37c1f55cc" providerId="ADAL" clId="{D56ABC02-122E-4F78-8FFD-C58CC4AEBBAB}" dt="2022-03-22T19:01:19.478" v="1652" actId="20577"/>
          <ac:spMkLst>
            <pc:docMk/>
            <pc:sldMk cId="428097488" sldId="521"/>
            <ac:spMk id="2" creationId="{C7B77F6C-EB3A-42C1-9789-8C77F10AE253}"/>
          </ac:spMkLst>
        </pc:spChg>
        <pc:spChg chg="mod">
          <ac:chgData name="Lea, Nicholas" userId="1c4fd4ab-1590-4de3-99d6-1ea37c1f55cc" providerId="ADAL" clId="{D56ABC02-122E-4F78-8FFD-C58CC4AEBBAB}" dt="2022-03-22T19:01:36.092" v="1659" actId="14100"/>
          <ac:spMkLst>
            <pc:docMk/>
            <pc:sldMk cId="428097488" sldId="521"/>
            <ac:spMk id="3" creationId="{2FA3E098-7ED6-42B7-A9D6-A410DC157FDA}"/>
          </ac:spMkLst>
        </pc:spChg>
        <pc:picChg chg="add mod">
          <ac:chgData name="Lea, Nicholas" userId="1c4fd4ab-1590-4de3-99d6-1ea37c1f55cc" providerId="ADAL" clId="{D56ABC02-122E-4F78-8FFD-C58CC4AEBBAB}" dt="2022-03-22T19:02:03.782" v="1671" actId="14100"/>
          <ac:picMkLst>
            <pc:docMk/>
            <pc:sldMk cId="428097488" sldId="521"/>
            <ac:picMk id="4" creationId="{77934535-574E-473D-9AB3-E61D05431990}"/>
          </ac:picMkLst>
        </pc:picChg>
      </pc:sldChg>
      <pc:sldChg chg="addSp modSp new mod">
        <pc:chgData name="Lea, Nicholas" userId="1c4fd4ab-1590-4de3-99d6-1ea37c1f55cc" providerId="ADAL" clId="{D56ABC02-122E-4F78-8FFD-C58CC4AEBBAB}" dt="2022-03-22T19:04:35.134" v="1924" actId="14100"/>
        <pc:sldMkLst>
          <pc:docMk/>
          <pc:sldMk cId="3466135462" sldId="522"/>
        </pc:sldMkLst>
        <pc:spChg chg="mod">
          <ac:chgData name="Lea, Nicholas" userId="1c4fd4ab-1590-4de3-99d6-1ea37c1f55cc" providerId="ADAL" clId="{D56ABC02-122E-4F78-8FFD-C58CC4AEBBAB}" dt="2022-03-22T19:02:40.684" v="1725" actId="20577"/>
          <ac:spMkLst>
            <pc:docMk/>
            <pc:sldMk cId="3466135462" sldId="522"/>
            <ac:spMk id="2" creationId="{E57B1DDC-47A5-4609-810B-13063DCC812E}"/>
          </ac:spMkLst>
        </pc:spChg>
        <pc:spChg chg="mod">
          <ac:chgData name="Lea, Nicholas" userId="1c4fd4ab-1590-4de3-99d6-1ea37c1f55cc" providerId="ADAL" clId="{D56ABC02-122E-4F78-8FFD-C58CC4AEBBAB}" dt="2022-03-22T19:04:35.134" v="1924" actId="14100"/>
          <ac:spMkLst>
            <pc:docMk/>
            <pc:sldMk cId="3466135462" sldId="522"/>
            <ac:spMk id="3" creationId="{33CB8012-1A91-4BF4-B721-B1F0EC40461C}"/>
          </ac:spMkLst>
        </pc:spChg>
        <pc:picChg chg="add mod">
          <ac:chgData name="Lea, Nicholas" userId="1c4fd4ab-1590-4de3-99d6-1ea37c1f55cc" providerId="ADAL" clId="{D56ABC02-122E-4F78-8FFD-C58CC4AEBBAB}" dt="2022-03-22T19:04:16.983" v="1923" actId="1076"/>
          <ac:picMkLst>
            <pc:docMk/>
            <pc:sldMk cId="3466135462" sldId="522"/>
            <ac:picMk id="4" creationId="{22E32DDB-3C55-4D17-8602-A83E746BF6F6}"/>
          </ac:picMkLst>
        </pc:picChg>
      </pc:sldChg>
      <pc:sldChg chg="addSp modSp new mod">
        <pc:chgData name="Lea, Nicholas" userId="1c4fd4ab-1590-4de3-99d6-1ea37c1f55cc" providerId="ADAL" clId="{D56ABC02-122E-4F78-8FFD-C58CC4AEBBAB}" dt="2022-03-22T19:06:48.550" v="2110" actId="1076"/>
        <pc:sldMkLst>
          <pc:docMk/>
          <pc:sldMk cId="1751177397" sldId="523"/>
        </pc:sldMkLst>
        <pc:spChg chg="mod">
          <ac:chgData name="Lea, Nicholas" userId="1c4fd4ab-1590-4de3-99d6-1ea37c1f55cc" providerId="ADAL" clId="{D56ABC02-122E-4F78-8FFD-C58CC4AEBBAB}" dt="2022-03-22T19:04:59.885" v="1961" actId="20577"/>
          <ac:spMkLst>
            <pc:docMk/>
            <pc:sldMk cId="1751177397" sldId="523"/>
            <ac:spMk id="2" creationId="{F11868C1-6038-48F2-A103-C7FB2E06D74F}"/>
          </ac:spMkLst>
        </pc:spChg>
        <pc:spChg chg="mod">
          <ac:chgData name="Lea, Nicholas" userId="1c4fd4ab-1590-4de3-99d6-1ea37c1f55cc" providerId="ADAL" clId="{D56ABC02-122E-4F78-8FFD-C58CC4AEBBAB}" dt="2022-03-22T19:06:42.495" v="2108" actId="20577"/>
          <ac:spMkLst>
            <pc:docMk/>
            <pc:sldMk cId="1751177397" sldId="523"/>
            <ac:spMk id="3" creationId="{A1B55E82-B5FD-4211-A997-AA4ABAD2189B}"/>
          </ac:spMkLst>
        </pc:spChg>
        <pc:picChg chg="add mod">
          <ac:chgData name="Lea, Nicholas" userId="1c4fd4ab-1590-4de3-99d6-1ea37c1f55cc" providerId="ADAL" clId="{D56ABC02-122E-4F78-8FFD-C58CC4AEBBAB}" dt="2022-03-22T19:06:48.550" v="2110" actId="1076"/>
          <ac:picMkLst>
            <pc:docMk/>
            <pc:sldMk cId="1751177397" sldId="523"/>
            <ac:picMk id="4" creationId="{5E3A43EB-1AAC-47D4-B57D-F5234BD5435A}"/>
          </ac:picMkLst>
        </pc:picChg>
      </pc:sldChg>
      <pc:sldChg chg="addSp delSp modSp new mod">
        <pc:chgData name="Lea, Nicholas" userId="1c4fd4ab-1590-4de3-99d6-1ea37c1f55cc" providerId="ADAL" clId="{D56ABC02-122E-4F78-8FFD-C58CC4AEBBAB}" dt="2022-03-22T19:14:11.769" v="2334"/>
        <pc:sldMkLst>
          <pc:docMk/>
          <pc:sldMk cId="3676785662" sldId="524"/>
        </pc:sldMkLst>
        <pc:spChg chg="del">
          <ac:chgData name="Lea, Nicholas" userId="1c4fd4ab-1590-4de3-99d6-1ea37c1f55cc" providerId="ADAL" clId="{D56ABC02-122E-4F78-8FFD-C58CC4AEBBAB}" dt="2022-03-22T19:12:32.132" v="2299" actId="478"/>
          <ac:spMkLst>
            <pc:docMk/>
            <pc:sldMk cId="3676785662" sldId="524"/>
            <ac:spMk id="2" creationId="{1514DB5E-F963-4951-A245-CE3A8A957241}"/>
          </ac:spMkLst>
        </pc:spChg>
        <pc:spChg chg="del">
          <ac:chgData name="Lea, Nicholas" userId="1c4fd4ab-1590-4de3-99d6-1ea37c1f55cc" providerId="ADAL" clId="{D56ABC02-122E-4F78-8FFD-C58CC4AEBBAB}" dt="2022-03-22T19:12:35.858" v="2300" actId="478"/>
          <ac:spMkLst>
            <pc:docMk/>
            <pc:sldMk cId="3676785662" sldId="524"/>
            <ac:spMk id="3" creationId="{1F5CD504-A0D1-441E-9719-8FFBBD6DC5FA}"/>
          </ac:spMkLst>
        </pc:spChg>
        <pc:spChg chg="add del mod">
          <ac:chgData name="Lea, Nicholas" userId="1c4fd4ab-1590-4de3-99d6-1ea37c1f55cc" providerId="ADAL" clId="{D56ABC02-122E-4F78-8FFD-C58CC4AEBBAB}" dt="2022-03-22T19:13:42.523" v="2332"/>
          <ac:spMkLst>
            <pc:docMk/>
            <pc:sldMk cId="3676785662" sldId="524"/>
            <ac:spMk id="5" creationId="{43D4FD9E-7AEB-4BE1-ADDE-2E2A00CA976C}"/>
          </ac:spMkLst>
        </pc:spChg>
        <pc:spChg chg="add del mod">
          <ac:chgData name="Lea, Nicholas" userId="1c4fd4ab-1590-4de3-99d6-1ea37c1f55cc" providerId="ADAL" clId="{D56ABC02-122E-4F78-8FFD-C58CC4AEBBAB}" dt="2022-03-22T19:13:42.523" v="2332"/>
          <ac:spMkLst>
            <pc:docMk/>
            <pc:sldMk cId="3676785662" sldId="524"/>
            <ac:spMk id="7" creationId="{A15B9D19-611C-4C3D-A9BF-038258A40E22}"/>
          </ac:spMkLst>
        </pc:spChg>
        <pc:spChg chg="add mod">
          <ac:chgData name="Lea, Nicholas" userId="1c4fd4ab-1590-4de3-99d6-1ea37c1f55cc" providerId="ADAL" clId="{D56ABC02-122E-4F78-8FFD-C58CC4AEBBAB}" dt="2022-03-22T19:14:01.998" v="2333"/>
          <ac:spMkLst>
            <pc:docMk/>
            <pc:sldMk cId="3676785662" sldId="524"/>
            <ac:spMk id="10" creationId="{A076CAB8-5FBE-48DB-896F-EFE55C1ACCE7}"/>
          </ac:spMkLst>
        </pc:spChg>
        <pc:spChg chg="add mod">
          <ac:chgData name="Lea, Nicholas" userId="1c4fd4ab-1590-4de3-99d6-1ea37c1f55cc" providerId="ADAL" clId="{D56ABC02-122E-4F78-8FFD-C58CC4AEBBAB}" dt="2022-03-22T19:14:01.998" v="2333"/>
          <ac:spMkLst>
            <pc:docMk/>
            <pc:sldMk cId="3676785662" sldId="524"/>
            <ac:spMk id="14" creationId="{89F12A25-B638-4AB4-A027-039A468046AD}"/>
          </ac:spMkLst>
        </pc:spChg>
        <pc:spChg chg="add mod">
          <ac:chgData name="Lea, Nicholas" userId="1c4fd4ab-1590-4de3-99d6-1ea37c1f55cc" providerId="ADAL" clId="{D56ABC02-122E-4F78-8FFD-C58CC4AEBBAB}" dt="2022-03-22T19:14:11.769" v="2334"/>
          <ac:spMkLst>
            <pc:docMk/>
            <pc:sldMk cId="3676785662" sldId="524"/>
            <ac:spMk id="15" creationId="{F61B8295-1064-4094-ABED-B760C7103860}"/>
          </ac:spMkLst>
        </pc:spChg>
        <pc:picChg chg="add mod modCrop">
          <ac:chgData name="Lea, Nicholas" userId="1c4fd4ab-1590-4de3-99d6-1ea37c1f55cc" providerId="ADAL" clId="{D56ABC02-122E-4F78-8FFD-C58CC4AEBBAB}" dt="2022-03-22T19:13:11.607" v="2308" actId="732"/>
          <ac:picMkLst>
            <pc:docMk/>
            <pc:sldMk cId="3676785662" sldId="524"/>
            <ac:picMk id="4" creationId="{AADC17F0-99F7-4613-8004-57478D4F9B34}"/>
          </ac:picMkLst>
        </pc:picChg>
        <pc:picChg chg="add del mod">
          <ac:chgData name="Lea, Nicholas" userId="1c4fd4ab-1590-4de3-99d6-1ea37c1f55cc" providerId="ADAL" clId="{D56ABC02-122E-4F78-8FFD-C58CC4AEBBAB}" dt="2022-03-22T19:13:42.523" v="2332"/>
          <ac:picMkLst>
            <pc:docMk/>
            <pc:sldMk cId="3676785662" sldId="524"/>
            <ac:picMk id="6" creationId="{F8DCEA81-755A-45BD-A43B-485FE3E78681}"/>
          </ac:picMkLst>
        </pc:picChg>
        <pc:picChg chg="add del mod">
          <ac:chgData name="Lea, Nicholas" userId="1c4fd4ab-1590-4de3-99d6-1ea37c1f55cc" providerId="ADAL" clId="{D56ABC02-122E-4F78-8FFD-C58CC4AEBBAB}" dt="2022-03-22T19:13:42.523" v="2332"/>
          <ac:picMkLst>
            <pc:docMk/>
            <pc:sldMk cId="3676785662" sldId="524"/>
            <ac:picMk id="8" creationId="{54602FA7-CC5A-4C42-8DF1-B8F0E04E36AF}"/>
          </ac:picMkLst>
        </pc:picChg>
        <pc:picChg chg="add del mod">
          <ac:chgData name="Lea, Nicholas" userId="1c4fd4ab-1590-4de3-99d6-1ea37c1f55cc" providerId="ADAL" clId="{D56ABC02-122E-4F78-8FFD-C58CC4AEBBAB}" dt="2022-03-22T19:13:42.523" v="2332"/>
          <ac:picMkLst>
            <pc:docMk/>
            <pc:sldMk cId="3676785662" sldId="524"/>
            <ac:picMk id="9" creationId="{4BAD6413-3DAA-489B-9832-E799E6C60A99}"/>
          </ac:picMkLst>
        </pc:picChg>
        <pc:picChg chg="add mod">
          <ac:chgData name="Lea, Nicholas" userId="1c4fd4ab-1590-4de3-99d6-1ea37c1f55cc" providerId="ADAL" clId="{D56ABC02-122E-4F78-8FFD-C58CC4AEBBAB}" dt="2022-03-22T19:14:01.998" v="2333"/>
          <ac:picMkLst>
            <pc:docMk/>
            <pc:sldMk cId="3676785662" sldId="524"/>
            <ac:picMk id="11" creationId="{065F0B2A-F99E-4518-B6AE-1BC9881A64E5}"/>
          </ac:picMkLst>
        </pc:picChg>
        <pc:picChg chg="add mod">
          <ac:chgData name="Lea, Nicholas" userId="1c4fd4ab-1590-4de3-99d6-1ea37c1f55cc" providerId="ADAL" clId="{D56ABC02-122E-4F78-8FFD-C58CC4AEBBAB}" dt="2022-03-22T19:14:01.998" v="2333"/>
          <ac:picMkLst>
            <pc:docMk/>
            <pc:sldMk cId="3676785662" sldId="524"/>
            <ac:picMk id="12" creationId="{F18B35C2-011D-4724-B702-FE4FFD619E34}"/>
          </ac:picMkLst>
        </pc:picChg>
        <pc:picChg chg="add mod">
          <ac:chgData name="Lea, Nicholas" userId="1c4fd4ab-1590-4de3-99d6-1ea37c1f55cc" providerId="ADAL" clId="{D56ABC02-122E-4F78-8FFD-C58CC4AEBBAB}" dt="2022-03-22T19:14:01.998" v="2333"/>
          <ac:picMkLst>
            <pc:docMk/>
            <pc:sldMk cId="3676785662" sldId="524"/>
            <ac:picMk id="13" creationId="{9ED34141-A040-45BA-944C-BCBE65A7B5FA}"/>
          </ac:picMkLst>
        </pc:picChg>
      </pc:sldChg>
      <pc:sldChg chg="addSp modSp new mod">
        <pc:chgData name="Lea, Nicholas" userId="1c4fd4ab-1590-4de3-99d6-1ea37c1f55cc" providerId="ADAL" clId="{D56ABC02-122E-4F78-8FFD-C58CC4AEBBAB}" dt="2022-03-22T19:22:52.452" v="3032" actId="313"/>
        <pc:sldMkLst>
          <pc:docMk/>
          <pc:sldMk cId="521587169" sldId="525"/>
        </pc:sldMkLst>
        <pc:spChg chg="mod">
          <ac:chgData name="Lea, Nicholas" userId="1c4fd4ab-1590-4de3-99d6-1ea37c1f55cc" providerId="ADAL" clId="{D56ABC02-122E-4F78-8FFD-C58CC4AEBBAB}" dt="2022-03-22T19:15:56.627" v="2415" actId="20577"/>
          <ac:spMkLst>
            <pc:docMk/>
            <pc:sldMk cId="521587169" sldId="525"/>
            <ac:spMk id="2" creationId="{0DDECAFE-245B-424B-A955-FF04B7E115C0}"/>
          </ac:spMkLst>
        </pc:spChg>
        <pc:spChg chg="mod">
          <ac:chgData name="Lea, Nicholas" userId="1c4fd4ab-1590-4de3-99d6-1ea37c1f55cc" providerId="ADAL" clId="{D56ABC02-122E-4F78-8FFD-C58CC4AEBBAB}" dt="2022-03-22T19:22:52.452" v="3032" actId="313"/>
          <ac:spMkLst>
            <pc:docMk/>
            <pc:sldMk cId="521587169" sldId="525"/>
            <ac:spMk id="3" creationId="{192D76D2-3E84-4954-8606-1A768D08DE07}"/>
          </ac:spMkLst>
        </pc:spChg>
        <pc:picChg chg="add mod">
          <ac:chgData name="Lea, Nicholas" userId="1c4fd4ab-1590-4de3-99d6-1ea37c1f55cc" providerId="ADAL" clId="{D56ABC02-122E-4F78-8FFD-C58CC4AEBBAB}" dt="2022-03-22T19:17:58.374" v="2552" actId="1076"/>
          <ac:picMkLst>
            <pc:docMk/>
            <pc:sldMk cId="521587169" sldId="525"/>
            <ac:picMk id="4" creationId="{2FD3F17B-0274-41B3-B631-EB93F38FFED7}"/>
          </ac:picMkLst>
        </pc:picChg>
        <pc:picChg chg="add mod">
          <ac:chgData name="Lea, Nicholas" userId="1c4fd4ab-1590-4de3-99d6-1ea37c1f55cc" providerId="ADAL" clId="{D56ABC02-122E-4F78-8FFD-C58CC4AEBBAB}" dt="2022-03-22T19:17:58.374" v="2552" actId="1076"/>
          <ac:picMkLst>
            <pc:docMk/>
            <pc:sldMk cId="521587169" sldId="525"/>
            <ac:picMk id="5" creationId="{B694366D-A327-47C3-B65F-761EB7232FFE}"/>
          </ac:picMkLst>
        </pc:picChg>
      </pc:sldChg>
      <pc:sldChg chg="addSp delSp modSp new mod">
        <pc:chgData name="Lea, Nicholas" userId="1c4fd4ab-1590-4de3-99d6-1ea37c1f55cc" providerId="ADAL" clId="{D56ABC02-122E-4F78-8FFD-C58CC4AEBBAB}" dt="2022-03-22T19:33:01.041" v="3427" actId="20577"/>
        <pc:sldMkLst>
          <pc:docMk/>
          <pc:sldMk cId="3677684854" sldId="526"/>
        </pc:sldMkLst>
        <pc:spChg chg="mod">
          <ac:chgData name="Lea, Nicholas" userId="1c4fd4ab-1590-4de3-99d6-1ea37c1f55cc" providerId="ADAL" clId="{D56ABC02-122E-4F78-8FFD-C58CC4AEBBAB}" dt="2022-03-22T19:31:11.411" v="3357" actId="20577"/>
          <ac:spMkLst>
            <pc:docMk/>
            <pc:sldMk cId="3677684854" sldId="526"/>
            <ac:spMk id="2" creationId="{6C5C95C8-859D-40A4-8B9B-8CC8FF8DE4BA}"/>
          </ac:spMkLst>
        </pc:spChg>
        <pc:spChg chg="del">
          <ac:chgData name="Lea, Nicholas" userId="1c4fd4ab-1590-4de3-99d6-1ea37c1f55cc" providerId="ADAL" clId="{D56ABC02-122E-4F78-8FFD-C58CC4AEBBAB}" dt="2022-03-22T19:31:14.640" v="3358" actId="478"/>
          <ac:spMkLst>
            <pc:docMk/>
            <pc:sldMk cId="3677684854" sldId="526"/>
            <ac:spMk id="3" creationId="{7C25455E-E4A9-4D39-818D-60EE69E920D1}"/>
          </ac:spMkLst>
        </pc:spChg>
        <pc:spChg chg="add mod">
          <ac:chgData name="Lea, Nicholas" userId="1c4fd4ab-1590-4de3-99d6-1ea37c1f55cc" providerId="ADAL" clId="{D56ABC02-122E-4F78-8FFD-C58CC4AEBBAB}" dt="2022-03-22T19:31:31.346" v="3360" actId="1076"/>
          <ac:spMkLst>
            <pc:docMk/>
            <pc:sldMk cId="3677684854" sldId="526"/>
            <ac:spMk id="11" creationId="{35D39919-BA45-450B-AA77-43B1777FCBB3}"/>
          </ac:spMkLst>
        </pc:spChg>
        <pc:graphicFrameChg chg="add mod modGraphic">
          <ac:chgData name="Lea, Nicholas" userId="1c4fd4ab-1590-4de3-99d6-1ea37c1f55cc" providerId="ADAL" clId="{D56ABC02-122E-4F78-8FFD-C58CC4AEBBAB}" dt="2022-03-22T19:33:01.041" v="3427" actId="20577"/>
          <ac:graphicFrameMkLst>
            <pc:docMk/>
            <pc:sldMk cId="3677684854" sldId="526"/>
            <ac:graphicFrameMk id="4" creationId="{FE84049F-82F7-435C-82A1-A92884947C20}"/>
          </ac:graphicFrameMkLst>
        </pc:graphicFrameChg>
        <pc:picChg chg="add mod">
          <ac:chgData name="Lea, Nicholas" userId="1c4fd4ab-1590-4de3-99d6-1ea37c1f55cc" providerId="ADAL" clId="{D56ABC02-122E-4F78-8FFD-C58CC4AEBBAB}" dt="2022-03-22T19:31:25.806" v="3359"/>
          <ac:picMkLst>
            <pc:docMk/>
            <pc:sldMk cId="3677684854" sldId="526"/>
            <ac:picMk id="5" creationId="{FFF2413D-2637-4716-A865-6F7AEDE82D6D}"/>
          </ac:picMkLst>
        </pc:picChg>
        <pc:picChg chg="add mod">
          <ac:chgData name="Lea, Nicholas" userId="1c4fd4ab-1590-4de3-99d6-1ea37c1f55cc" providerId="ADAL" clId="{D56ABC02-122E-4F78-8FFD-C58CC4AEBBAB}" dt="2022-03-22T19:31:25.806" v="3359"/>
          <ac:picMkLst>
            <pc:docMk/>
            <pc:sldMk cId="3677684854" sldId="526"/>
            <ac:picMk id="6" creationId="{4C819F58-C6E8-41E7-A187-A1C4C5B2B790}"/>
          </ac:picMkLst>
        </pc:picChg>
        <pc:picChg chg="add mod">
          <ac:chgData name="Lea, Nicholas" userId="1c4fd4ab-1590-4de3-99d6-1ea37c1f55cc" providerId="ADAL" clId="{D56ABC02-122E-4F78-8FFD-C58CC4AEBBAB}" dt="2022-03-22T19:31:25.806" v="3359"/>
          <ac:picMkLst>
            <pc:docMk/>
            <pc:sldMk cId="3677684854" sldId="526"/>
            <ac:picMk id="7" creationId="{A9F5B04D-5221-412C-8832-8B60DDA8CB2F}"/>
          </ac:picMkLst>
        </pc:picChg>
        <pc:picChg chg="add mod">
          <ac:chgData name="Lea, Nicholas" userId="1c4fd4ab-1590-4de3-99d6-1ea37c1f55cc" providerId="ADAL" clId="{D56ABC02-122E-4F78-8FFD-C58CC4AEBBAB}" dt="2022-03-22T19:31:25.806" v="3359"/>
          <ac:picMkLst>
            <pc:docMk/>
            <pc:sldMk cId="3677684854" sldId="526"/>
            <ac:picMk id="8" creationId="{414AB0E8-B0F4-4829-9764-2B14EDB897EA}"/>
          </ac:picMkLst>
        </pc:picChg>
        <pc:picChg chg="add mod">
          <ac:chgData name="Lea, Nicholas" userId="1c4fd4ab-1590-4de3-99d6-1ea37c1f55cc" providerId="ADAL" clId="{D56ABC02-122E-4F78-8FFD-C58CC4AEBBAB}" dt="2022-03-22T19:31:25.806" v="3359"/>
          <ac:picMkLst>
            <pc:docMk/>
            <pc:sldMk cId="3677684854" sldId="526"/>
            <ac:picMk id="9" creationId="{00CDA930-7619-46B1-A415-917901180EE6}"/>
          </ac:picMkLst>
        </pc:picChg>
        <pc:picChg chg="add mod">
          <ac:chgData name="Lea, Nicholas" userId="1c4fd4ab-1590-4de3-99d6-1ea37c1f55cc" providerId="ADAL" clId="{D56ABC02-122E-4F78-8FFD-C58CC4AEBBAB}" dt="2022-03-22T19:31:25.806" v="3359"/>
          <ac:picMkLst>
            <pc:docMk/>
            <pc:sldMk cId="3677684854" sldId="526"/>
            <ac:picMk id="10" creationId="{F799AE58-A448-40FE-9601-4D88C9FEFCEB}"/>
          </ac:picMkLst>
        </pc:picChg>
      </pc:sldChg>
      <pc:sldChg chg="modSp new mod">
        <pc:chgData name="Lea, Nicholas" userId="1c4fd4ab-1590-4de3-99d6-1ea37c1f55cc" providerId="ADAL" clId="{D56ABC02-122E-4F78-8FFD-C58CC4AEBBAB}" dt="2022-03-22T19:37:33.289" v="3929" actId="20577"/>
        <pc:sldMkLst>
          <pc:docMk/>
          <pc:sldMk cId="3661749282" sldId="527"/>
        </pc:sldMkLst>
        <pc:spChg chg="mod">
          <ac:chgData name="Lea, Nicholas" userId="1c4fd4ab-1590-4de3-99d6-1ea37c1f55cc" providerId="ADAL" clId="{D56ABC02-122E-4F78-8FFD-C58CC4AEBBAB}" dt="2022-03-22T19:33:15.324" v="3444" actId="20577"/>
          <ac:spMkLst>
            <pc:docMk/>
            <pc:sldMk cId="3661749282" sldId="527"/>
            <ac:spMk id="2" creationId="{644FE177-6FE1-4279-9A19-F0824DAE51AC}"/>
          </ac:spMkLst>
        </pc:spChg>
        <pc:spChg chg="mod">
          <ac:chgData name="Lea, Nicholas" userId="1c4fd4ab-1590-4de3-99d6-1ea37c1f55cc" providerId="ADAL" clId="{D56ABC02-122E-4F78-8FFD-C58CC4AEBBAB}" dt="2022-03-22T19:37:33.289" v="3929" actId="20577"/>
          <ac:spMkLst>
            <pc:docMk/>
            <pc:sldMk cId="3661749282" sldId="527"/>
            <ac:spMk id="3" creationId="{76828116-9C0B-4377-AD54-E1341652D364}"/>
          </ac:spMkLst>
        </pc:spChg>
      </pc:sldChg>
      <pc:sldChg chg="modSp add mod">
        <pc:chgData name="Lea, Nicholas" userId="1c4fd4ab-1590-4de3-99d6-1ea37c1f55cc" providerId="ADAL" clId="{D56ABC02-122E-4F78-8FFD-C58CC4AEBBAB}" dt="2022-03-22T19:38:48.071" v="4071" actId="20577"/>
        <pc:sldMkLst>
          <pc:docMk/>
          <pc:sldMk cId="3202836814" sldId="528"/>
        </pc:sldMkLst>
        <pc:spChg chg="mod">
          <ac:chgData name="Lea, Nicholas" userId="1c4fd4ab-1590-4de3-99d6-1ea37c1f55cc" providerId="ADAL" clId="{D56ABC02-122E-4F78-8FFD-C58CC4AEBBAB}" dt="2022-03-22T19:38:48.071" v="4071" actId="20577"/>
          <ac:spMkLst>
            <pc:docMk/>
            <pc:sldMk cId="3202836814" sldId="528"/>
            <ac:spMk id="2" creationId="{644FE177-6FE1-4279-9A19-F0824DAE51AC}"/>
          </ac:spMkLst>
        </pc:spChg>
        <pc:spChg chg="mod">
          <ac:chgData name="Lea, Nicholas" userId="1c4fd4ab-1590-4de3-99d6-1ea37c1f55cc" providerId="ADAL" clId="{D56ABC02-122E-4F78-8FFD-C58CC4AEBBAB}" dt="2022-03-22T19:38:44.973" v="4065" actId="20577"/>
          <ac:spMkLst>
            <pc:docMk/>
            <pc:sldMk cId="3202836814" sldId="528"/>
            <ac:spMk id="3" creationId="{76828116-9C0B-4377-AD54-E1341652D364}"/>
          </ac:spMkLst>
        </pc:spChg>
      </pc:sldChg>
      <pc:sldChg chg="modSp new mod">
        <pc:chgData name="Lea, Nicholas" userId="1c4fd4ab-1590-4de3-99d6-1ea37c1f55cc" providerId="ADAL" clId="{D56ABC02-122E-4F78-8FFD-C58CC4AEBBAB}" dt="2022-03-22T19:42:24.890" v="4296" actId="20577"/>
        <pc:sldMkLst>
          <pc:docMk/>
          <pc:sldMk cId="1671187779" sldId="529"/>
        </pc:sldMkLst>
        <pc:spChg chg="mod">
          <ac:chgData name="Lea, Nicholas" userId="1c4fd4ab-1590-4de3-99d6-1ea37c1f55cc" providerId="ADAL" clId="{D56ABC02-122E-4F78-8FFD-C58CC4AEBBAB}" dt="2022-03-22T19:40:12.443" v="4162" actId="20577"/>
          <ac:spMkLst>
            <pc:docMk/>
            <pc:sldMk cId="1671187779" sldId="529"/>
            <ac:spMk id="2" creationId="{914699FF-9EE8-49DE-A772-FD3958457BBB}"/>
          </ac:spMkLst>
        </pc:spChg>
        <pc:spChg chg="mod">
          <ac:chgData name="Lea, Nicholas" userId="1c4fd4ab-1590-4de3-99d6-1ea37c1f55cc" providerId="ADAL" clId="{D56ABC02-122E-4F78-8FFD-C58CC4AEBBAB}" dt="2022-03-22T19:42:24.890" v="4296" actId="20577"/>
          <ac:spMkLst>
            <pc:docMk/>
            <pc:sldMk cId="1671187779" sldId="529"/>
            <ac:spMk id="3" creationId="{130925B2-6188-4CDF-849F-405B30F7CB6B}"/>
          </ac:spMkLst>
        </pc:spChg>
      </pc:sldChg>
      <pc:sldChg chg="new del">
        <pc:chgData name="Lea, Nicholas" userId="1c4fd4ab-1590-4de3-99d6-1ea37c1f55cc" providerId="ADAL" clId="{D56ABC02-122E-4F78-8FFD-C58CC4AEBBAB}" dt="2022-03-22T19:40:07.696" v="4155" actId="47"/>
        <pc:sldMkLst>
          <pc:docMk/>
          <pc:sldMk cId="3113845611" sldId="529"/>
        </pc:sldMkLst>
      </pc:sldChg>
      <pc:sldChg chg="addSp modSp new mod">
        <pc:chgData name="Lea, Nicholas" userId="1c4fd4ab-1590-4de3-99d6-1ea37c1f55cc" providerId="ADAL" clId="{D56ABC02-122E-4F78-8FFD-C58CC4AEBBAB}" dt="2022-03-22T19:45:05.956" v="4459" actId="962"/>
        <pc:sldMkLst>
          <pc:docMk/>
          <pc:sldMk cId="1783300948" sldId="530"/>
        </pc:sldMkLst>
        <pc:spChg chg="mod">
          <ac:chgData name="Lea, Nicholas" userId="1c4fd4ab-1590-4de3-99d6-1ea37c1f55cc" providerId="ADAL" clId="{D56ABC02-122E-4F78-8FFD-C58CC4AEBBAB}" dt="2022-03-22T19:43:59.870" v="4313"/>
          <ac:spMkLst>
            <pc:docMk/>
            <pc:sldMk cId="1783300948" sldId="530"/>
            <ac:spMk id="2" creationId="{14F0007A-B546-4443-89C8-A31321DCF8D6}"/>
          </ac:spMkLst>
        </pc:spChg>
        <pc:spChg chg="mod">
          <ac:chgData name="Lea, Nicholas" userId="1c4fd4ab-1590-4de3-99d6-1ea37c1f55cc" providerId="ADAL" clId="{D56ABC02-122E-4F78-8FFD-C58CC4AEBBAB}" dt="2022-03-22T19:44:47.136" v="4421" actId="20577"/>
          <ac:spMkLst>
            <pc:docMk/>
            <pc:sldMk cId="1783300948" sldId="530"/>
            <ac:spMk id="3" creationId="{B1A071E5-9305-4C31-B95A-4F6C745858D2}"/>
          </ac:spMkLst>
        </pc:spChg>
        <pc:picChg chg="add mod">
          <ac:chgData name="Lea, Nicholas" userId="1c4fd4ab-1590-4de3-99d6-1ea37c1f55cc" providerId="ADAL" clId="{D56ABC02-122E-4F78-8FFD-C58CC4AEBBAB}" dt="2022-03-22T19:45:05.956" v="4459" actId="962"/>
          <ac:picMkLst>
            <pc:docMk/>
            <pc:sldMk cId="1783300948" sldId="530"/>
            <ac:picMk id="4" creationId="{D72046EC-6D7E-41EB-8F87-E67AA45E1B86}"/>
          </ac:picMkLst>
        </pc:picChg>
      </pc:sldChg>
      <pc:sldChg chg="addSp delSp modSp new mod">
        <pc:chgData name="Lea, Nicholas" userId="1c4fd4ab-1590-4de3-99d6-1ea37c1f55cc" providerId="ADAL" clId="{D56ABC02-122E-4F78-8FFD-C58CC4AEBBAB}" dt="2022-03-22T20:01:55.181" v="5487" actId="20577"/>
        <pc:sldMkLst>
          <pc:docMk/>
          <pc:sldMk cId="1359773883" sldId="531"/>
        </pc:sldMkLst>
        <pc:spChg chg="mod">
          <ac:chgData name="Lea, Nicholas" userId="1c4fd4ab-1590-4de3-99d6-1ea37c1f55cc" providerId="ADAL" clId="{D56ABC02-122E-4F78-8FFD-C58CC4AEBBAB}" dt="2022-03-22T19:47:33.609" v="4617" actId="20577"/>
          <ac:spMkLst>
            <pc:docMk/>
            <pc:sldMk cId="1359773883" sldId="531"/>
            <ac:spMk id="2" creationId="{D74D98C8-D29F-4EED-B7B4-0F13666AE790}"/>
          </ac:spMkLst>
        </pc:spChg>
        <pc:spChg chg="del">
          <ac:chgData name="Lea, Nicholas" userId="1c4fd4ab-1590-4de3-99d6-1ea37c1f55cc" providerId="ADAL" clId="{D56ABC02-122E-4F78-8FFD-C58CC4AEBBAB}" dt="2022-03-22T19:45:30.341" v="4463" actId="478"/>
          <ac:spMkLst>
            <pc:docMk/>
            <pc:sldMk cId="1359773883" sldId="531"/>
            <ac:spMk id="3" creationId="{E71C25EA-D87D-4738-AD88-F2421874E7F6}"/>
          </ac:spMkLst>
        </pc:spChg>
        <pc:spChg chg="add mod">
          <ac:chgData name="Lea, Nicholas" userId="1c4fd4ab-1590-4de3-99d6-1ea37c1f55cc" providerId="ADAL" clId="{D56ABC02-122E-4F78-8FFD-C58CC4AEBBAB}" dt="2022-03-22T19:45:42.163" v="4465" actId="1076"/>
          <ac:spMkLst>
            <pc:docMk/>
            <pc:sldMk cId="1359773883" sldId="531"/>
            <ac:spMk id="10" creationId="{3316145A-F79D-43E5-89F9-ED856241C601}"/>
          </ac:spMkLst>
        </pc:spChg>
        <pc:graphicFrameChg chg="add mod modGraphic">
          <ac:chgData name="Lea, Nicholas" userId="1c4fd4ab-1590-4de3-99d6-1ea37c1f55cc" providerId="ADAL" clId="{D56ABC02-122E-4F78-8FFD-C58CC4AEBBAB}" dt="2022-03-22T20:01:55.181" v="5487" actId="20577"/>
          <ac:graphicFrameMkLst>
            <pc:docMk/>
            <pc:sldMk cId="1359773883" sldId="531"/>
            <ac:graphicFrameMk id="4" creationId="{9D946187-FC24-4333-A552-BF10C4286F9D}"/>
          </ac:graphicFrameMkLst>
        </pc:graphicFrameChg>
        <pc:picChg chg="add mod">
          <ac:chgData name="Lea, Nicholas" userId="1c4fd4ab-1590-4de3-99d6-1ea37c1f55cc" providerId="ADAL" clId="{D56ABC02-122E-4F78-8FFD-C58CC4AEBBAB}" dt="2022-03-22T19:46:40.840" v="4574" actId="1038"/>
          <ac:picMkLst>
            <pc:docMk/>
            <pc:sldMk cId="1359773883" sldId="531"/>
            <ac:picMk id="5" creationId="{8084EF1F-F340-409C-B011-33DDF289E62F}"/>
          </ac:picMkLst>
        </pc:picChg>
        <pc:picChg chg="add mod">
          <ac:chgData name="Lea, Nicholas" userId="1c4fd4ab-1590-4de3-99d6-1ea37c1f55cc" providerId="ADAL" clId="{D56ABC02-122E-4F78-8FFD-C58CC4AEBBAB}" dt="2022-03-22T19:46:40.840" v="4574" actId="1038"/>
          <ac:picMkLst>
            <pc:docMk/>
            <pc:sldMk cId="1359773883" sldId="531"/>
            <ac:picMk id="6" creationId="{50EFFB8D-E9E7-4E44-AD5E-0881B041825C}"/>
          </ac:picMkLst>
        </pc:picChg>
        <pc:picChg chg="add mod">
          <ac:chgData name="Lea, Nicholas" userId="1c4fd4ab-1590-4de3-99d6-1ea37c1f55cc" providerId="ADAL" clId="{D56ABC02-122E-4F78-8FFD-C58CC4AEBBAB}" dt="2022-03-22T19:46:40.840" v="4574" actId="1038"/>
          <ac:picMkLst>
            <pc:docMk/>
            <pc:sldMk cId="1359773883" sldId="531"/>
            <ac:picMk id="7" creationId="{93FAE973-4CDD-487B-B688-B9F194E1D52C}"/>
          </ac:picMkLst>
        </pc:picChg>
        <pc:picChg chg="add mod">
          <ac:chgData name="Lea, Nicholas" userId="1c4fd4ab-1590-4de3-99d6-1ea37c1f55cc" providerId="ADAL" clId="{D56ABC02-122E-4F78-8FFD-C58CC4AEBBAB}" dt="2022-03-22T19:46:40.840" v="4574" actId="1038"/>
          <ac:picMkLst>
            <pc:docMk/>
            <pc:sldMk cId="1359773883" sldId="531"/>
            <ac:picMk id="8" creationId="{4877449E-F17E-4FC8-B693-B1EAC9F8E725}"/>
          </ac:picMkLst>
        </pc:picChg>
        <pc:picChg chg="add mod">
          <ac:chgData name="Lea, Nicholas" userId="1c4fd4ab-1590-4de3-99d6-1ea37c1f55cc" providerId="ADAL" clId="{D56ABC02-122E-4F78-8FFD-C58CC4AEBBAB}" dt="2022-03-22T19:46:40.840" v="4574" actId="1038"/>
          <ac:picMkLst>
            <pc:docMk/>
            <pc:sldMk cId="1359773883" sldId="531"/>
            <ac:picMk id="9" creationId="{7A5D9C2F-2D23-4ED2-97C6-9795C63BF436}"/>
          </ac:picMkLst>
        </pc:picChg>
      </pc:sldChg>
      <pc:sldChg chg="addSp modSp new mod">
        <pc:chgData name="Lea, Nicholas" userId="1c4fd4ab-1590-4de3-99d6-1ea37c1f55cc" providerId="ADAL" clId="{D56ABC02-122E-4F78-8FFD-C58CC4AEBBAB}" dt="2022-03-22T19:57:23.780" v="5147" actId="20577"/>
        <pc:sldMkLst>
          <pc:docMk/>
          <pc:sldMk cId="3240673010" sldId="532"/>
        </pc:sldMkLst>
        <pc:spChg chg="mod">
          <ac:chgData name="Lea, Nicholas" userId="1c4fd4ab-1590-4de3-99d6-1ea37c1f55cc" providerId="ADAL" clId="{D56ABC02-122E-4F78-8FFD-C58CC4AEBBAB}" dt="2022-03-22T19:47:41.757" v="4628" actId="20577"/>
          <ac:spMkLst>
            <pc:docMk/>
            <pc:sldMk cId="3240673010" sldId="532"/>
            <ac:spMk id="2" creationId="{B31718E8-6642-4543-B70C-8A002F3667A6}"/>
          </ac:spMkLst>
        </pc:spChg>
        <pc:spChg chg="mod">
          <ac:chgData name="Lea, Nicholas" userId="1c4fd4ab-1590-4de3-99d6-1ea37c1f55cc" providerId="ADAL" clId="{D56ABC02-122E-4F78-8FFD-C58CC4AEBBAB}" dt="2022-03-22T19:57:23.780" v="5147" actId="20577"/>
          <ac:spMkLst>
            <pc:docMk/>
            <pc:sldMk cId="3240673010" sldId="532"/>
            <ac:spMk id="3" creationId="{C2528535-DC01-4EE7-99E8-093D45210F17}"/>
          </ac:spMkLst>
        </pc:spChg>
        <pc:spChg chg="add mod">
          <ac:chgData name="Lea, Nicholas" userId="1c4fd4ab-1590-4de3-99d6-1ea37c1f55cc" providerId="ADAL" clId="{D56ABC02-122E-4F78-8FFD-C58CC4AEBBAB}" dt="2022-03-22T19:50:40.736" v="4764" actId="20577"/>
          <ac:spMkLst>
            <pc:docMk/>
            <pc:sldMk cId="3240673010" sldId="532"/>
            <ac:spMk id="8" creationId="{F591074B-5C40-446D-BCE0-7285F76D3FB3}"/>
          </ac:spMkLst>
        </pc:spChg>
        <pc:picChg chg="add mod">
          <ac:chgData name="Lea, Nicholas" userId="1c4fd4ab-1590-4de3-99d6-1ea37c1f55cc" providerId="ADAL" clId="{D56ABC02-122E-4F78-8FFD-C58CC4AEBBAB}" dt="2022-03-22T19:49:11.938" v="4728" actId="1076"/>
          <ac:picMkLst>
            <pc:docMk/>
            <pc:sldMk cId="3240673010" sldId="532"/>
            <ac:picMk id="4" creationId="{F1D67CE7-4E04-4C7D-8C00-2B711605B8C0}"/>
          </ac:picMkLst>
        </pc:picChg>
        <pc:picChg chg="add mod">
          <ac:chgData name="Lea, Nicholas" userId="1c4fd4ab-1590-4de3-99d6-1ea37c1f55cc" providerId="ADAL" clId="{D56ABC02-122E-4F78-8FFD-C58CC4AEBBAB}" dt="2022-03-22T19:49:07.065" v="4727" actId="1076"/>
          <ac:picMkLst>
            <pc:docMk/>
            <pc:sldMk cId="3240673010" sldId="532"/>
            <ac:picMk id="6" creationId="{54F57A34-35AF-49F1-B2B1-164B7C3F9F63}"/>
          </ac:picMkLst>
        </pc:picChg>
        <pc:cxnChg chg="add mod">
          <ac:chgData name="Lea, Nicholas" userId="1c4fd4ab-1590-4de3-99d6-1ea37c1f55cc" providerId="ADAL" clId="{D56ABC02-122E-4F78-8FFD-C58CC4AEBBAB}" dt="2022-03-22T19:49:29.247" v="4732" actId="1582"/>
          <ac:cxnSpMkLst>
            <pc:docMk/>
            <pc:sldMk cId="3240673010" sldId="532"/>
            <ac:cxnSpMk id="5" creationId="{7DDDD80D-C009-47C3-9442-55965ADA107D}"/>
          </ac:cxnSpMkLst>
        </pc:cxnChg>
      </pc:sldChg>
      <pc:sldChg chg="addSp delSp modSp new mod">
        <pc:chgData name="Lea, Nicholas" userId="1c4fd4ab-1590-4de3-99d6-1ea37c1f55cc" providerId="ADAL" clId="{D56ABC02-122E-4F78-8FFD-C58CC4AEBBAB}" dt="2022-03-23T14:27:43.194" v="6273" actId="20577"/>
        <pc:sldMkLst>
          <pc:docMk/>
          <pc:sldMk cId="208690266" sldId="533"/>
        </pc:sldMkLst>
        <pc:spChg chg="mod">
          <ac:chgData name="Lea, Nicholas" userId="1c4fd4ab-1590-4de3-99d6-1ea37c1f55cc" providerId="ADAL" clId="{D56ABC02-122E-4F78-8FFD-C58CC4AEBBAB}" dt="2022-03-23T14:27:43.194" v="6273" actId="20577"/>
          <ac:spMkLst>
            <pc:docMk/>
            <pc:sldMk cId="208690266" sldId="533"/>
            <ac:spMk id="2" creationId="{92B56941-370B-495E-9229-8CEDA94B0A1D}"/>
          </ac:spMkLst>
        </pc:spChg>
        <pc:spChg chg="mod">
          <ac:chgData name="Lea, Nicholas" userId="1c4fd4ab-1590-4de3-99d6-1ea37c1f55cc" providerId="ADAL" clId="{D56ABC02-122E-4F78-8FFD-C58CC4AEBBAB}" dt="2022-03-22T19:54:46.430" v="5097" actId="20577"/>
          <ac:spMkLst>
            <pc:docMk/>
            <pc:sldMk cId="208690266" sldId="533"/>
            <ac:spMk id="3" creationId="{B2BCA692-4AEB-464F-8ABE-990D7DDFE4F7}"/>
          </ac:spMkLst>
        </pc:spChg>
        <pc:spChg chg="add mod">
          <ac:chgData name="Lea, Nicholas" userId="1c4fd4ab-1590-4de3-99d6-1ea37c1f55cc" providerId="ADAL" clId="{D56ABC02-122E-4F78-8FFD-C58CC4AEBBAB}" dt="2022-03-22T19:54:58.395" v="5106" actId="1036"/>
          <ac:spMkLst>
            <pc:docMk/>
            <pc:sldMk cId="208690266" sldId="533"/>
            <ac:spMk id="4" creationId="{11C13799-AAB5-474D-9FBB-7285D04F4462}"/>
          </ac:spMkLst>
        </pc:spChg>
        <pc:picChg chg="add mod">
          <ac:chgData name="Lea, Nicholas" userId="1c4fd4ab-1590-4de3-99d6-1ea37c1f55cc" providerId="ADAL" clId="{D56ABC02-122E-4F78-8FFD-C58CC4AEBBAB}" dt="2022-03-22T19:52:30.923" v="4876" actId="1076"/>
          <ac:picMkLst>
            <pc:docMk/>
            <pc:sldMk cId="208690266" sldId="533"/>
            <ac:picMk id="5" creationId="{058B89ED-8772-4520-9B9F-54A2456046D9}"/>
          </ac:picMkLst>
        </pc:picChg>
        <pc:picChg chg="add mod">
          <ac:chgData name="Lea, Nicholas" userId="1c4fd4ab-1590-4de3-99d6-1ea37c1f55cc" providerId="ADAL" clId="{D56ABC02-122E-4F78-8FFD-C58CC4AEBBAB}" dt="2022-03-22T19:54:52.619" v="5099" actId="1076"/>
          <ac:picMkLst>
            <pc:docMk/>
            <pc:sldMk cId="208690266" sldId="533"/>
            <ac:picMk id="6" creationId="{982B02F3-1360-4E5F-82FB-70F3E8797535}"/>
          </ac:picMkLst>
        </pc:picChg>
        <pc:cxnChg chg="add del mod">
          <ac:chgData name="Lea, Nicholas" userId="1c4fd4ab-1590-4de3-99d6-1ea37c1f55cc" providerId="ADAL" clId="{D56ABC02-122E-4F78-8FFD-C58CC4AEBBAB}" dt="2022-03-22T19:55:07.843" v="5108" actId="478"/>
          <ac:cxnSpMkLst>
            <pc:docMk/>
            <pc:sldMk cId="208690266" sldId="533"/>
            <ac:cxnSpMk id="7" creationId="{FF98AC04-AE47-44C4-9BFA-84AB2544AAF0}"/>
          </ac:cxnSpMkLst>
        </pc:cxnChg>
        <pc:cxnChg chg="add mod">
          <ac:chgData name="Lea, Nicholas" userId="1c4fd4ab-1590-4de3-99d6-1ea37c1f55cc" providerId="ADAL" clId="{D56ABC02-122E-4F78-8FFD-C58CC4AEBBAB}" dt="2022-03-22T19:55:13.284" v="5110" actId="14100"/>
          <ac:cxnSpMkLst>
            <pc:docMk/>
            <pc:sldMk cId="208690266" sldId="533"/>
            <ac:cxnSpMk id="9" creationId="{C2BFCCE6-9479-4B4B-9540-139981EF90F8}"/>
          </ac:cxnSpMkLst>
        </pc:cxnChg>
      </pc:sldChg>
      <pc:sldChg chg="addSp delSp modSp new mod">
        <pc:chgData name="Lea, Nicholas" userId="1c4fd4ab-1590-4de3-99d6-1ea37c1f55cc" providerId="ADAL" clId="{D56ABC02-122E-4F78-8FFD-C58CC4AEBBAB}" dt="2022-03-22T20:00:53.219" v="5427" actId="207"/>
        <pc:sldMkLst>
          <pc:docMk/>
          <pc:sldMk cId="56189971" sldId="534"/>
        </pc:sldMkLst>
        <pc:spChg chg="mod">
          <ac:chgData name="Lea, Nicholas" userId="1c4fd4ab-1590-4de3-99d6-1ea37c1f55cc" providerId="ADAL" clId="{D56ABC02-122E-4F78-8FFD-C58CC4AEBBAB}" dt="2022-03-22T19:58:09.358" v="5171" actId="20577"/>
          <ac:spMkLst>
            <pc:docMk/>
            <pc:sldMk cId="56189971" sldId="534"/>
            <ac:spMk id="2" creationId="{959D7EC5-C615-41D4-8F06-D801F03B289A}"/>
          </ac:spMkLst>
        </pc:spChg>
        <pc:spChg chg="add del mod">
          <ac:chgData name="Lea, Nicholas" userId="1c4fd4ab-1590-4de3-99d6-1ea37c1f55cc" providerId="ADAL" clId="{D56ABC02-122E-4F78-8FFD-C58CC4AEBBAB}" dt="2022-03-22T19:59:41.634" v="5343" actId="14100"/>
          <ac:spMkLst>
            <pc:docMk/>
            <pc:sldMk cId="56189971" sldId="534"/>
            <ac:spMk id="3" creationId="{9527F413-1A23-4ABC-90FC-CF9053C462E6}"/>
          </ac:spMkLst>
        </pc:spChg>
        <pc:spChg chg="add mod">
          <ac:chgData name="Lea, Nicholas" userId="1c4fd4ab-1590-4de3-99d6-1ea37c1f55cc" providerId="ADAL" clId="{D56ABC02-122E-4F78-8FFD-C58CC4AEBBAB}" dt="2022-03-22T20:00:53.219" v="5427" actId="207"/>
          <ac:spMkLst>
            <pc:docMk/>
            <pc:sldMk cId="56189971" sldId="534"/>
            <ac:spMk id="7" creationId="{3A74974F-93BA-41AB-89C6-D360C817DCD5}"/>
          </ac:spMkLst>
        </pc:spChg>
        <pc:picChg chg="add del mod ord">
          <ac:chgData name="Lea, Nicholas" userId="1c4fd4ab-1590-4de3-99d6-1ea37c1f55cc" providerId="ADAL" clId="{D56ABC02-122E-4F78-8FFD-C58CC4AEBBAB}" dt="2022-03-22T19:58:19.467" v="5173" actId="22"/>
          <ac:picMkLst>
            <pc:docMk/>
            <pc:sldMk cId="56189971" sldId="534"/>
            <ac:picMk id="5" creationId="{0705FF06-AFB8-48EB-A668-392399B340CE}"/>
          </ac:picMkLst>
        </pc:picChg>
        <pc:picChg chg="add mod">
          <ac:chgData name="Lea, Nicholas" userId="1c4fd4ab-1590-4de3-99d6-1ea37c1f55cc" providerId="ADAL" clId="{D56ABC02-122E-4F78-8FFD-C58CC4AEBBAB}" dt="2022-03-22T19:59:52.106" v="5345" actId="1076"/>
          <ac:picMkLst>
            <pc:docMk/>
            <pc:sldMk cId="56189971" sldId="534"/>
            <ac:picMk id="6" creationId="{3F8C8814-FD0C-45C7-BAA0-BA5D9F860E92}"/>
          </ac:picMkLst>
        </pc:picChg>
        <pc:picChg chg="add mod">
          <ac:chgData name="Lea, Nicholas" userId="1c4fd4ab-1590-4de3-99d6-1ea37c1f55cc" providerId="ADAL" clId="{D56ABC02-122E-4F78-8FFD-C58CC4AEBBAB}" dt="2022-03-22T20:00:01.003" v="5349" actId="1076"/>
          <ac:picMkLst>
            <pc:docMk/>
            <pc:sldMk cId="56189971" sldId="534"/>
            <ac:picMk id="9" creationId="{69B3489F-45D8-4D9D-A2A9-4101592EDB46}"/>
          </ac:picMkLst>
        </pc:picChg>
        <pc:cxnChg chg="add del mod">
          <ac:chgData name="Lea, Nicholas" userId="1c4fd4ab-1590-4de3-99d6-1ea37c1f55cc" providerId="ADAL" clId="{D56ABC02-122E-4F78-8FFD-C58CC4AEBBAB}" dt="2022-03-22T20:00:05.953" v="5351" actId="478"/>
          <ac:cxnSpMkLst>
            <pc:docMk/>
            <pc:sldMk cId="56189971" sldId="534"/>
            <ac:cxnSpMk id="8" creationId="{58D8703C-E44D-4CAC-A1C8-A69A109D7345}"/>
          </ac:cxnSpMkLst>
        </pc:cxnChg>
        <pc:cxnChg chg="add mod">
          <ac:chgData name="Lea, Nicholas" userId="1c4fd4ab-1590-4de3-99d6-1ea37c1f55cc" providerId="ADAL" clId="{D56ABC02-122E-4F78-8FFD-C58CC4AEBBAB}" dt="2022-03-22T20:00:10.305" v="5352"/>
          <ac:cxnSpMkLst>
            <pc:docMk/>
            <pc:sldMk cId="56189971" sldId="534"/>
            <ac:cxnSpMk id="10" creationId="{9082E115-1EEA-4F05-B0BF-89ED3F4FCCF1}"/>
          </ac:cxnSpMkLst>
        </pc:cxnChg>
      </pc:sldChg>
      <pc:sldChg chg="addSp delSp modSp new mod">
        <pc:chgData name="Lea, Nicholas" userId="1c4fd4ab-1590-4de3-99d6-1ea37c1f55cc" providerId="ADAL" clId="{D56ABC02-122E-4F78-8FFD-C58CC4AEBBAB}" dt="2022-03-23T14:13:40.954" v="5579" actId="20577"/>
        <pc:sldMkLst>
          <pc:docMk/>
          <pc:sldMk cId="2688412687" sldId="535"/>
        </pc:sldMkLst>
        <pc:spChg chg="mod">
          <ac:chgData name="Lea, Nicholas" userId="1c4fd4ab-1590-4de3-99d6-1ea37c1f55cc" providerId="ADAL" clId="{D56ABC02-122E-4F78-8FFD-C58CC4AEBBAB}" dt="2022-03-22T20:01:31.495" v="5481" actId="20577"/>
          <ac:spMkLst>
            <pc:docMk/>
            <pc:sldMk cId="2688412687" sldId="535"/>
            <ac:spMk id="2" creationId="{CC8709CB-72AC-49CF-952D-4A343E580CA4}"/>
          </ac:spMkLst>
        </pc:spChg>
        <pc:spChg chg="mod">
          <ac:chgData name="Lea, Nicholas" userId="1c4fd4ab-1590-4de3-99d6-1ea37c1f55cc" providerId="ADAL" clId="{D56ABC02-122E-4F78-8FFD-C58CC4AEBBAB}" dt="2022-03-23T14:13:40.954" v="5579" actId="20577"/>
          <ac:spMkLst>
            <pc:docMk/>
            <pc:sldMk cId="2688412687" sldId="535"/>
            <ac:spMk id="3" creationId="{571922C0-B60B-40B7-AB99-2FA133330677}"/>
          </ac:spMkLst>
        </pc:spChg>
        <pc:spChg chg="add mod">
          <ac:chgData name="Lea, Nicholas" userId="1c4fd4ab-1590-4de3-99d6-1ea37c1f55cc" providerId="ADAL" clId="{D56ABC02-122E-4F78-8FFD-C58CC4AEBBAB}" dt="2022-03-22T20:03:02.161" v="5570" actId="1076"/>
          <ac:spMkLst>
            <pc:docMk/>
            <pc:sldMk cId="2688412687" sldId="535"/>
            <ac:spMk id="5" creationId="{F900455B-81A2-439E-9BCF-9D8D7FDF023E}"/>
          </ac:spMkLst>
        </pc:spChg>
        <pc:picChg chg="add mod">
          <ac:chgData name="Lea, Nicholas" userId="1c4fd4ab-1590-4de3-99d6-1ea37c1f55cc" providerId="ADAL" clId="{D56ABC02-122E-4F78-8FFD-C58CC4AEBBAB}" dt="2022-03-22T20:02:28.307" v="5513" actId="1076"/>
          <ac:picMkLst>
            <pc:docMk/>
            <pc:sldMk cId="2688412687" sldId="535"/>
            <ac:picMk id="4" creationId="{6117349F-DB1E-4BAA-A00D-C807791E6B16}"/>
          </ac:picMkLst>
        </pc:picChg>
        <pc:cxnChg chg="add del mod">
          <ac:chgData name="Lea, Nicholas" userId="1c4fd4ab-1590-4de3-99d6-1ea37c1f55cc" providerId="ADAL" clId="{D56ABC02-122E-4F78-8FFD-C58CC4AEBBAB}" dt="2022-03-22T20:03:04.456" v="5571" actId="478"/>
          <ac:cxnSpMkLst>
            <pc:docMk/>
            <pc:sldMk cId="2688412687" sldId="535"/>
            <ac:cxnSpMk id="6" creationId="{50CEFEEC-C361-4FAE-A19D-44300EED7EA6}"/>
          </ac:cxnSpMkLst>
        </pc:cxnChg>
        <pc:cxnChg chg="add mod">
          <ac:chgData name="Lea, Nicholas" userId="1c4fd4ab-1590-4de3-99d6-1ea37c1f55cc" providerId="ADAL" clId="{D56ABC02-122E-4F78-8FFD-C58CC4AEBBAB}" dt="2022-03-22T20:03:13.203" v="5574" actId="14100"/>
          <ac:cxnSpMkLst>
            <pc:docMk/>
            <pc:sldMk cId="2688412687" sldId="535"/>
            <ac:cxnSpMk id="7" creationId="{D5E395FE-B570-4FE2-9D7D-D45DC669CB1C}"/>
          </ac:cxnSpMkLst>
        </pc:cxnChg>
      </pc:sldChg>
      <pc:sldChg chg="addSp modSp new mod">
        <pc:chgData name="Lea, Nicholas" userId="1c4fd4ab-1590-4de3-99d6-1ea37c1f55cc" providerId="ADAL" clId="{D56ABC02-122E-4F78-8FFD-C58CC4AEBBAB}" dt="2022-03-23T14:20:58.356" v="5954" actId="14100"/>
        <pc:sldMkLst>
          <pc:docMk/>
          <pc:sldMk cId="2803500688" sldId="536"/>
        </pc:sldMkLst>
        <pc:spChg chg="mod">
          <ac:chgData name="Lea, Nicholas" userId="1c4fd4ab-1590-4de3-99d6-1ea37c1f55cc" providerId="ADAL" clId="{D56ABC02-122E-4F78-8FFD-C58CC4AEBBAB}" dt="2022-03-22T20:02:16.114" v="5510" actId="20577"/>
          <ac:spMkLst>
            <pc:docMk/>
            <pc:sldMk cId="2803500688" sldId="536"/>
            <ac:spMk id="2" creationId="{F1387089-C568-4D30-AC29-C151D557909E}"/>
          </ac:spMkLst>
        </pc:spChg>
        <pc:spChg chg="mod">
          <ac:chgData name="Lea, Nicholas" userId="1c4fd4ab-1590-4de3-99d6-1ea37c1f55cc" providerId="ADAL" clId="{D56ABC02-122E-4F78-8FFD-C58CC4AEBBAB}" dt="2022-03-23T14:14:58.281" v="5795" actId="20577"/>
          <ac:spMkLst>
            <pc:docMk/>
            <pc:sldMk cId="2803500688" sldId="536"/>
            <ac:spMk id="3" creationId="{42547B8B-4B64-4714-B19B-95825C8EA26F}"/>
          </ac:spMkLst>
        </pc:spChg>
        <pc:spChg chg="add mod">
          <ac:chgData name="Lea, Nicholas" userId="1c4fd4ab-1590-4de3-99d6-1ea37c1f55cc" providerId="ADAL" clId="{D56ABC02-122E-4F78-8FFD-C58CC4AEBBAB}" dt="2022-03-23T14:20:46.080" v="5951" actId="20577"/>
          <ac:spMkLst>
            <pc:docMk/>
            <pc:sldMk cId="2803500688" sldId="536"/>
            <ac:spMk id="6" creationId="{7D8EEFA0-D458-42A6-A7F3-D2ECED2E6B16}"/>
          </ac:spMkLst>
        </pc:spChg>
        <pc:picChg chg="add mod">
          <ac:chgData name="Lea, Nicholas" userId="1c4fd4ab-1590-4de3-99d6-1ea37c1f55cc" providerId="ADAL" clId="{D56ABC02-122E-4F78-8FFD-C58CC4AEBBAB}" dt="2022-03-23T14:19:42.116" v="5801" actId="14100"/>
          <ac:picMkLst>
            <pc:docMk/>
            <pc:sldMk cId="2803500688" sldId="536"/>
            <ac:picMk id="5" creationId="{6C47B4C8-1992-412D-8538-CD2FDF930B1A}"/>
          </ac:picMkLst>
        </pc:picChg>
        <pc:cxnChg chg="add mod">
          <ac:chgData name="Lea, Nicholas" userId="1c4fd4ab-1590-4de3-99d6-1ea37c1f55cc" providerId="ADAL" clId="{D56ABC02-122E-4F78-8FFD-C58CC4AEBBAB}" dt="2022-03-23T14:20:58.356" v="5954" actId="14100"/>
          <ac:cxnSpMkLst>
            <pc:docMk/>
            <pc:sldMk cId="2803500688" sldId="536"/>
            <ac:cxnSpMk id="7" creationId="{8A56F0B8-A19C-4725-AE43-19530F13A393}"/>
          </ac:cxnSpMkLst>
        </pc:cxnChg>
      </pc:sldChg>
      <pc:sldChg chg="modSp new mod">
        <pc:chgData name="Lea, Nicholas" userId="1c4fd4ab-1590-4de3-99d6-1ea37c1f55cc" providerId="ADAL" clId="{D56ABC02-122E-4F78-8FFD-C58CC4AEBBAB}" dt="2022-03-23T14:26:39.549" v="6258" actId="20577"/>
        <pc:sldMkLst>
          <pc:docMk/>
          <pc:sldMk cId="1092122350" sldId="537"/>
        </pc:sldMkLst>
        <pc:spChg chg="mod">
          <ac:chgData name="Lea, Nicholas" userId="1c4fd4ab-1590-4de3-99d6-1ea37c1f55cc" providerId="ADAL" clId="{D56ABC02-122E-4F78-8FFD-C58CC4AEBBAB}" dt="2022-03-23T14:26:00.999" v="6240" actId="20577"/>
          <ac:spMkLst>
            <pc:docMk/>
            <pc:sldMk cId="1092122350" sldId="537"/>
            <ac:spMk id="2" creationId="{E577C4C5-E65F-4A95-8E95-CBC29B2BE1A0}"/>
          </ac:spMkLst>
        </pc:spChg>
        <pc:spChg chg="mod">
          <ac:chgData name="Lea, Nicholas" userId="1c4fd4ab-1590-4de3-99d6-1ea37c1f55cc" providerId="ADAL" clId="{D56ABC02-122E-4F78-8FFD-C58CC4AEBBAB}" dt="2022-03-23T14:26:39.549" v="6258" actId="20577"/>
          <ac:spMkLst>
            <pc:docMk/>
            <pc:sldMk cId="1092122350" sldId="537"/>
            <ac:spMk id="3" creationId="{3A099D15-CA51-46E7-831F-A8B72FC31B13}"/>
          </ac:spMkLst>
        </pc:spChg>
      </pc:sldChg>
      <pc:sldChg chg="new del">
        <pc:chgData name="Lea, Nicholas" userId="1c4fd4ab-1590-4de3-99d6-1ea37c1f55cc" providerId="ADAL" clId="{D56ABC02-122E-4F78-8FFD-C58CC4AEBBAB}" dt="2022-03-23T14:21:47.588" v="5981" actId="47"/>
        <pc:sldMkLst>
          <pc:docMk/>
          <pc:sldMk cId="2085481639" sldId="537"/>
        </pc:sldMkLst>
      </pc:sldChg>
      <pc:sldChg chg="modSp add del mod">
        <pc:chgData name="Lea, Nicholas" userId="1c4fd4ab-1590-4de3-99d6-1ea37c1f55cc" providerId="ADAL" clId="{D56ABC02-122E-4F78-8FFD-C58CC4AEBBAB}" dt="2022-03-23T14:34:05.214" v="6718" actId="47"/>
        <pc:sldMkLst>
          <pc:docMk/>
          <pc:sldMk cId="2874518232" sldId="538"/>
        </pc:sldMkLst>
        <pc:spChg chg="mod">
          <ac:chgData name="Lea, Nicholas" userId="1c4fd4ab-1590-4de3-99d6-1ea37c1f55cc" providerId="ADAL" clId="{D56ABC02-122E-4F78-8FFD-C58CC4AEBBAB}" dt="2022-03-23T14:27:52.186" v="6286" actId="20577"/>
          <ac:spMkLst>
            <pc:docMk/>
            <pc:sldMk cId="2874518232" sldId="538"/>
            <ac:spMk id="2" creationId="{B31718E8-6642-4543-B70C-8A002F3667A6}"/>
          </ac:spMkLst>
        </pc:spChg>
      </pc:sldChg>
      <pc:sldChg chg="addSp delSp modSp add del mod">
        <pc:chgData name="Lea, Nicholas" userId="1c4fd4ab-1590-4de3-99d6-1ea37c1f55cc" providerId="ADAL" clId="{D56ABC02-122E-4F78-8FFD-C58CC4AEBBAB}" dt="2022-03-23T14:34:05.214" v="6718" actId="47"/>
        <pc:sldMkLst>
          <pc:docMk/>
          <pc:sldMk cId="2581275498" sldId="539"/>
        </pc:sldMkLst>
        <pc:spChg chg="mod">
          <ac:chgData name="Lea, Nicholas" userId="1c4fd4ab-1590-4de3-99d6-1ea37c1f55cc" providerId="ADAL" clId="{D56ABC02-122E-4F78-8FFD-C58CC4AEBBAB}" dt="2022-03-23T14:28:00.329" v="6298" actId="20577"/>
          <ac:spMkLst>
            <pc:docMk/>
            <pc:sldMk cId="2581275498" sldId="539"/>
            <ac:spMk id="2" creationId="{92B56941-370B-495E-9229-8CEDA94B0A1D}"/>
          </ac:spMkLst>
        </pc:spChg>
        <pc:picChg chg="del">
          <ac:chgData name="Lea, Nicholas" userId="1c4fd4ab-1590-4de3-99d6-1ea37c1f55cc" providerId="ADAL" clId="{D56ABC02-122E-4F78-8FFD-C58CC4AEBBAB}" dt="2022-03-23T14:28:20.369" v="6303" actId="478"/>
          <ac:picMkLst>
            <pc:docMk/>
            <pc:sldMk cId="2581275498" sldId="539"/>
            <ac:picMk id="5" creationId="{058B89ED-8772-4520-9B9F-54A2456046D9}"/>
          </ac:picMkLst>
        </pc:picChg>
        <pc:picChg chg="del">
          <ac:chgData name="Lea, Nicholas" userId="1c4fd4ab-1590-4de3-99d6-1ea37c1f55cc" providerId="ADAL" clId="{D56ABC02-122E-4F78-8FFD-C58CC4AEBBAB}" dt="2022-03-23T14:28:12.578" v="6299" actId="478"/>
          <ac:picMkLst>
            <pc:docMk/>
            <pc:sldMk cId="2581275498" sldId="539"/>
            <ac:picMk id="6" creationId="{982B02F3-1360-4E5F-82FB-70F3E8797535}"/>
          </ac:picMkLst>
        </pc:picChg>
        <pc:picChg chg="add mod">
          <ac:chgData name="Lea, Nicholas" userId="1c4fd4ab-1590-4de3-99d6-1ea37c1f55cc" providerId="ADAL" clId="{D56ABC02-122E-4F78-8FFD-C58CC4AEBBAB}" dt="2022-03-23T14:28:24.426" v="6305" actId="1076"/>
          <ac:picMkLst>
            <pc:docMk/>
            <pc:sldMk cId="2581275498" sldId="539"/>
            <ac:picMk id="8" creationId="{1D769CAA-AF02-477F-96E1-163C86E17ED7}"/>
          </ac:picMkLst>
        </pc:picChg>
        <pc:cxnChg chg="del mod">
          <ac:chgData name="Lea, Nicholas" userId="1c4fd4ab-1590-4de3-99d6-1ea37c1f55cc" providerId="ADAL" clId="{D56ABC02-122E-4F78-8FFD-C58CC4AEBBAB}" dt="2022-03-23T14:28:26.601" v="6306" actId="478"/>
          <ac:cxnSpMkLst>
            <pc:docMk/>
            <pc:sldMk cId="2581275498" sldId="539"/>
            <ac:cxnSpMk id="9" creationId="{C2BFCCE6-9479-4B4B-9540-139981EF90F8}"/>
          </ac:cxnSpMkLst>
        </pc:cxnChg>
      </pc:sldChg>
      <pc:sldChg chg="addSp modSp new mod">
        <pc:chgData name="Lea, Nicholas" userId="1c4fd4ab-1590-4de3-99d6-1ea37c1f55cc" providerId="ADAL" clId="{D56ABC02-122E-4F78-8FFD-C58CC4AEBBAB}" dt="2022-03-23T14:35:24.815" v="6732" actId="14100"/>
        <pc:sldMkLst>
          <pc:docMk/>
          <pc:sldMk cId="1611768226" sldId="540"/>
        </pc:sldMkLst>
        <pc:spChg chg="mod">
          <ac:chgData name="Lea, Nicholas" userId="1c4fd4ab-1590-4de3-99d6-1ea37c1f55cc" providerId="ADAL" clId="{D56ABC02-122E-4F78-8FFD-C58CC4AEBBAB}" dt="2022-03-23T14:29:35.976" v="6361"/>
          <ac:spMkLst>
            <pc:docMk/>
            <pc:sldMk cId="1611768226" sldId="540"/>
            <ac:spMk id="2" creationId="{4DA55116-19A5-4AAC-85C7-53CB2A54F3A9}"/>
          </ac:spMkLst>
        </pc:spChg>
        <pc:spChg chg="mod">
          <ac:chgData name="Lea, Nicholas" userId="1c4fd4ab-1590-4de3-99d6-1ea37c1f55cc" providerId="ADAL" clId="{D56ABC02-122E-4F78-8FFD-C58CC4AEBBAB}" dt="2022-03-23T14:33:29.144" v="6704" actId="20577"/>
          <ac:spMkLst>
            <pc:docMk/>
            <pc:sldMk cId="1611768226" sldId="540"/>
            <ac:spMk id="3" creationId="{BE60B342-3CF4-4A0C-BA38-DE935010DBD0}"/>
          </ac:spMkLst>
        </pc:spChg>
        <pc:picChg chg="add mod">
          <ac:chgData name="Lea, Nicholas" userId="1c4fd4ab-1590-4de3-99d6-1ea37c1f55cc" providerId="ADAL" clId="{D56ABC02-122E-4F78-8FFD-C58CC4AEBBAB}" dt="2022-03-23T14:35:24.815" v="6732" actId="14100"/>
          <ac:picMkLst>
            <pc:docMk/>
            <pc:sldMk cId="1611768226" sldId="540"/>
            <ac:picMk id="4" creationId="{D8DF6DCB-D1AA-4B8A-A621-44DA62874528}"/>
          </ac:picMkLst>
        </pc:picChg>
        <pc:picChg chg="add mod">
          <ac:chgData name="Lea, Nicholas" userId="1c4fd4ab-1590-4de3-99d6-1ea37c1f55cc" providerId="ADAL" clId="{D56ABC02-122E-4F78-8FFD-C58CC4AEBBAB}" dt="2022-03-23T14:33:55.980" v="6717" actId="1076"/>
          <ac:picMkLst>
            <pc:docMk/>
            <pc:sldMk cId="1611768226" sldId="540"/>
            <ac:picMk id="5" creationId="{CEE8BB4E-C612-46FA-9673-5A9BCD1D2438}"/>
          </ac:picMkLst>
        </pc:picChg>
        <pc:picChg chg="add mod">
          <ac:chgData name="Lea, Nicholas" userId="1c4fd4ab-1590-4de3-99d6-1ea37c1f55cc" providerId="ADAL" clId="{D56ABC02-122E-4F78-8FFD-C58CC4AEBBAB}" dt="2022-03-23T14:34:53.804" v="6727" actId="1076"/>
          <ac:picMkLst>
            <pc:docMk/>
            <pc:sldMk cId="1611768226" sldId="540"/>
            <ac:picMk id="6" creationId="{65F0C1EA-E26B-4975-9A04-9555C73C6551}"/>
          </ac:picMkLst>
        </pc:picChg>
      </pc:sldChg>
      <pc:sldChg chg="modSp new del mod">
        <pc:chgData name="Lea, Nicholas" userId="1c4fd4ab-1590-4de3-99d6-1ea37c1f55cc" providerId="ADAL" clId="{D56ABC02-122E-4F78-8FFD-C58CC4AEBBAB}" dt="2022-03-23T14:42:05.534" v="7109" actId="47"/>
        <pc:sldMkLst>
          <pc:docMk/>
          <pc:sldMk cId="396355721" sldId="541"/>
        </pc:sldMkLst>
        <pc:spChg chg="mod">
          <ac:chgData name="Lea, Nicholas" userId="1c4fd4ab-1590-4de3-99d6-1ea37c1f55cc" providerId="ADAL" clId="{D56ABC02-122E-4F78-8FFD-C58CC4AEBBAB}" dt="2022-03-23T14:38:46.923" v="6897" actId="20577"/>
          <ac:spMkLst>
            <pc:docMk/>
            <pc:sldMk cId="396355721" sldId="541"/>
            <ac:spMk id="2" creationId="{6D98D4E3-E91A-48DF-9C83-F1B25C97BD44}"/>
          </ac:spMkLst>
        </pc:spChg>
        <pc:spChg chg="mod">
          <ac:chgData name="Lea, Nicholas" userId="1c4fd4ab-1590-4de3-99d6-1ea37c1f55cc" providerId="ADAL" clId="{D56ABC02-122E-4F78-8FFD-C58CC4AEBBAB}" dt="2022-03-23T14:39:09.417" v="6911" actId="20577"/>
          <ac:spMkLst>
            <pc:docMk/>
            <pc:sldMk cId="396355721" sldId="541"/>
            <ac:spMk id="3" creationId="{5774CEDF-602D-47AE-BCE3-AE693460AB3A}"/>
          </ac:spMkLst>
        </pc:spChg>
      </pc:sldChg>
      <pc:sldChg chg="addSp delSp modSp add mod">
        <pc:chgData name="Lea, Nicholas" userId="1c4fd4ab-1590-4de3-99d6-1ea37c1f55cc" providerId="ADAL" clId="{D56ABC02-122E-4F78-8FFD-C58CC4AEBBAB}" dt="2022-03-23T14:43:17.788" v="7127" actId="1076"/>
        <pc:sldMkLst>
          <pc:docMk/>
          <pc:sldMk cId="353763806" sldId="542"/>
        </pc:sldMkLst>
        <pc:spChg chg="mod">
          <ac:chgData name="Lea, Nicholas" userId="1c4fd4ab-1590-4de3-99d6-1ea37c1f55cc" providerId="ADAL" clId="{D56ABC02-122E-4F78-8FFD-C58CC4AEBBAB}" dt="2022-03-23T14:41:44.492" v="7108" actId="20577"/>
          <ac:spMkLst>
            <pc:docMk/>
            <pc:sldMk cId="353763806" sldId="542"/>
            <ac:spMk id="7" creationId="{58811A66-2D7E-4E43-AB95-E104CB5FFBF8}"/>
          </ac:spMkLst>
        </pc:spChg>
        <pc:spChg chg="mod">
          <ac:chgData name="Lea, Nicholas" userId="1c4fd4ab-1590-4de3-99d6-1ea37c1f55cc" providerId="ADAL" clId="{D56ABC02-122E-4F78-8FFD-C58CC4AEBBAB}" dt="2022-03-23T14:39:27.470" v="6913"/>
          <ac:spMkLst>
            <pc:docMk/>
            <pc:sldMk cId="353763806" sldId="542"/>
            <ac:spMk id="8" creationId="{E58FEF15-7063-4CA6-A9FE-9BAECDCC6B1D}"/>
          </ac:spMkLst>
        </pc:spChg>
        <pc:picChg chg="del">
          <ac:chgData name="Lea, Nicholas" userId="1c4fd4ab-1590-4de3-99d6-1ea37c1f55cc" providerId="ADAL" clId="{D56ABC02-122E-4F78-8FFD-C58CC4AEBBAB}" dt="2022-03-23T14:42:11.704" v="7110" actId="478"/>
          <ac:picMkLst>
            <pc:docMk/>
            <pc:sldMk cId="353763806" sldId="542"/>
            <ac:picMk id="4" creationId="{00000000-0000-0000-0000-000000000000}"/>
          </ac:picMkLst>
        </pc:picChg>
        <pc:picChg chg="add mod">
          <ac:chgData name="Lea, Nicholas" userId="1c4fd4ab-1590-4de3-99d6-1ea37c1f55cc" providerId="ADAL" clId="{D56ABC02-122E-4F78-8FFD-C58CC4AEBBAB}" dt="2022-03-23T14:43:13.371" v="7126" actId="1076"/>
          <ac:picMkLst>
            <pc:docMk/>
            <pc:sldMk cId="353763806" sldId="542"/>
            <ac:picMk id="6" creationId="{A70610F9-0D56-4721-96CA-00A9D65C0D5F}"/>
          </ac:picMkLst>
        </pc:picChg>
        <pc:picChg chg="add del mod">
          <ac:chgData name="Lea, Nicholas" userId="1c4fd4ab-1590-4de3-99d6-1ea37c1f55cc" providerId="ADAL" clId="{D56ABC02-122E-4F78-8FFD-C58CC4AEBBAB}" dt="2022-03-23T14:42:20.771" v="7112" actId="478"/>
          <ac:picMkLst>
            <pc:docMk/>
            <pc:sldMk cId="353763806" sldId="542"/>
            <ac:picMk id="9" creationId="{DE81F71E-A6E4-4F6F-A66F-434E78C10009}"/>
          </ac:picMkLst>
        </pc:picChg>
        <pc:picChg chg="add mod">
          <ac:chgData name="Lea, Nicholas" userId="1c4fd4ab-1590-4de3-99d6-1ea37c1f55cc" providerId="ADAL" clId="{D56ABC02-122E-4F78-8FFD-C58CC4AEBBAB}" dt="2022-03-23T14:43:08.522" v="7124" actId="1076"/>
          <ac:picMkLst>
            <pc:docMk/>
            <pc:sldMk cId="353763806" sldId="542"/>
            <ac:picMk id="10" creationId="{FAEEAFAE-5C19-42AC-8791-D164E7BBFD3B}"/>
          </ac:picMkLst>
        </pc:picChg>
        <pc:picChg chg="del">
          <ac:chgData name="Lea, Nicholas" userId="1c4fd4ab-1590-4de3-99d6-1ea37c1f55cc" providerId="ADAL" clId="{D56ABC02-122E-4F78-8FFD-C58CC4AEBBAB}" dt="2022-03-23T14:42:11.704" v="7110" actId="478"/>
          <ac:picMkLst>
            <pc:docMk/>
            <pc:sldMk cId="353763806" sldId="542"/>
            <ac:picMk id="11" creationId="{00000000-0000-0000-0000-000000000000}"/>
          </ac:picMkLst>
        </pc:picChg>
        <pc:picChg chg="add mod modCrop">
          <ac:chgData name="Lea, Nicholas" userId="1c4fd4ab-1590-4de3-99d6-1ea37c1f55cc" providerId="ADAL" clId="{D56ABC02-122E-4F78-8FFD-C58CC4AEBBAB}" dt="2022-03-23T14:43:17.788" v="7127" actId="1076"/>
          <ac:picMkLst>
            <pc:docMk/>
            <pc:sldMk cId="353763806" sldId="542"/>
            <ac:picMk id="12" creationId="{A067C1B4-E78A-4EFF-8409-5A7AD006043F}"/>
          </ac:picMkLst>
        </pc:picChg>
      </pc:sldChg>
      <pc:sldChg chg="modSp new del mod">
        <pc:chgData name="Lea, Nicholas" userId="1c4fd4ab-1590-4de3-99d6-1ea37c1f55cc" providerId="ADAL" clId="{D56ABC02-122E-4F78-8FFD-C58CC4AEBBAB}" dt="2022-03-23T14:44:21.708" v="7187" actId="47"/>
        <pc:sldMkLst>
          <pc:docMk/>
          <pc:sldMk cId="549074863" sldId="543"/>
        </pc:sldMkLst>
        <pc:spChg chg="mod">
          <ac:chgData name="Lea, Nicholas" userId="1c4fd4ab-1590-4de3-99d6-1ea37c1f55cc" providerId="ADAL" clId="{D56ABC02-122E-4F78-8FFD-C58CC4AEBBAB}" dt="2022-03-23T14:44:16.731" v="7186" actId="14100"/>
          <ac:spMkLst>
            <pc:docMk/>
            <pc:sldMk cId="549074863" sldId="543"/>
            <ac:spMk id="2" creationId="{12C99A25-13F7-42BE-B21A-5FD130EC4CCA}"/>
          </ac:spMkLst>
        </pc:spChg>
      </pc:sldChg>
      <pc:sldChg chg="addSp modSp new mod">
        <pc:chgData name="Lea, Nicholas" userId="1c4fd4ab-1590-4de3-99d6-1ea37c1f55cc" providerId="ADAL" clId="{D56ABC02-122E-4F78-8FFD-C58CC4AEBBAB}" dt="2022-03-23T14:48:00.814" v="7274" actId="1037"/>
        <pc:sldMkLst>
          <pc:docMk/>
          <pc:sldMk cId="3148878989" sldId="543"/>
        </pc:sldMkLst>
        <pc:spChg chg="mod">
          <ac:chgData name="Lea, Nicholas" userId="1c4fd4ab-1590-4de3-99d6-1ea37c1f55cc" providerId="ADAL" clId="{D56ABC02-122E-4F78-8FFD-C58CC4AEBBAB}" dt="2022-03-23T14:44:53.023" v="7216"/>
          <ac:spMkLst>
            <pc:docMk/>
            <pc:sldMk cId="3148878989" sldId="543"/>
            <ac:spMk id="2" creationId="{F8556C62-477A-4755-94DD-B8BAA14FC5FD}"/>
          </ac:spMkLst>
        </pc:spChg>
        <pc:spChg chg="mod">
          <ac:chgData name="Lea, Nicholas" userId="1c4fd4ab-1590-4de3-99d6-1ea37c1f55cc" providerId="ADAL" clId="{D56ABC02-122E-4F78-8FFD-C58CC4AEBBAB}" dt="2022-03-23T14:45:19.387" v="7230" actId="14100"/>
          <ac:spMkLst>
            <pc:docMk/>
            <pc:sldMk cId="3148878989" sldId="543"/>
            <ac:spMk id="3" creationId="{C80C1FA5-938C-4726-ACA4-77F0C2C2EC15}"/>
          </ac:spMkLst>
        </pc:spChg>
        <pc:picChg chg="add mod modCrop">
          <ac:chgData name="Lea, Nicholas" userId="1c4fd4ab-1590-4de3-99d6-1ea37c1f55cc" providerId="ADAL" clId="{D56ABC02-122E-4F78-8FFD-C58CC4AEBBAB}" dt="2022-03-23T14:48:00.814" v="7274" actId="1037"/>
          <ac:picMkLst>
            <pc:docMk/>
            <pc:sldMk cId="3148878989" sldId="543"/>
            <ac:picMk id="4" creationId="{25BEF49E-C9A3-4F74-AC01-C7007038B67C}"/>
          </ac:picMkLst>
        </pc:picChg>
      </pc:sldChg>
      <pc:sldChg chg="addSp modSp new mod">
        <pc:chgData name="Lea, Nicholas" userId="1c4fd4ab-1590-4de3-99d6-1ea37c1f55cc" providerId="ADAL" clId="{D56ABC02-122E-4F78-8FFD-C58CC4AEBBAB}" dt="2022-03-23T14:48:26.732" v="7278" actId="732"/>
        <pc:sldMkLst>
          <pc:docMk/>
          <pc:sldMk cId="1345037945" sldId="544"/>
        </pc:sldMkLst>
        <pc:spChg chg="mod">
          <ac:chgData name="Lea, Nicholas" userId="1c4fd4ab-1590-4de3-99d6-1ea37c1f55cc" providerId="ADAL" clId="{D56ABC02-122E-4F78-8FFD-C58CC4AEBBAB}" dt="2022-03-23T14:46:12.546" v="7239"/>
          <ac:spMkLst>
            <pc:docMk/>
            <pc:sldMk cId="1345037945" sldId="544"/>
            <ac:spMk id="2" creationId="{F1744A95-090F-456D-91E5-8F8FE4A377E7}"/>
          </ac:spMkLst>
        </pc:spChg>
        <pc:spChg chg="mod">
          <ac:chgData name="Lea, Nicholas" userId="1c4fd4ab-1590-4de3-99d6-1ea37c1f55cc" providerId="ADAL" clId="{D56ABC02-122E-4F78-8FFD-C58CC4AEBBAB}" dt="2022-03-23T14:46:31.411" v="7252" actId="14100"/>
          <ac:spMkLst>
            <pc:docMk/>
            <pc:sldMk cId="1345037945" sldId="544"/>
            <ac:spMk id="3" creationId="{26886224-B022-445F-863C-36DEE5D14AC8}"/>
          </ac:spMkLst>
        </pc:spChg>
        <pc:picChg chg="add mod modCrop">
          <ac:chgData name="Lea, Nicholas" userId="1c4fd4ab-1590-4de3-99d6-1ea37c1f55cc" providerId="ADAL" clId="{D56ABC02-122E-4F78-8FFD-C58CC4AEBBAB}" dt="2022-03-23T14:48:26.732" v="7278" actId="732"/>
          <ac:picMkLst>
            <pc:docMk/>
            <pc:sldMk cId="1345037945" sldId="544"/>
            <ac:picMk id="4" creationId="{DF3A063D-F759-47A3-BC7F-13430545A447}"/>
          </ac:picMkLst>
        </pc:picChg>
      </pc:sldChg>
      <pc:sldChg chg="addSp modSp new mod">
        <pc:chgData name="Lea, Nicholas" userId="1c4fd4ab-1590-4de3-99d6-1ea37c1f55cc" providerId="ADAL" clId="{D56ABC02-122E-4F78-8FFD-C58CC4AEBBAB}" dt="2022-03-23T14:53:22.743" v="7380" actId="1037"/>
        <pc:sldMkLst>
          <pc:docMk/>
          <pc:sldMk cId="1586756222" sldId="545"/>
        </pc:sldMkLst>
        <pc:spChg chg="mod">
          <ac:chgData name="Lea, Nicholas" userId="1c4fd4ab-1590-4de3-99d6-1ea37c1f55cc" providerId="ADAL" clId="{D56ABC02-122E-4F78-8FFD-C58CC4AEBBAB}" dt="2022-03-23T14:48:58.967" v="7281"/>
          <ac:spMkLst>
            <pc:docMk/>
            <pc:sldMk cId="1586756222" sldId="545"/>
            <ac:spMk id="2" creationId="{1B9BD0CF-51F9-4C79-B656-7EC72338E47F}"/>
          </ac:spMkLst>
        </pc:spChg>
        <pc:spChg chg="mod">
          <ac:chgData name="Lea, Nicholas" userId="1c4fd4ab-1590-4de3-99d6-1ea37c1f55cc" providerId="ADAL" clId="{D56ABC02-122E-4F78-8FFD-C58CC4AEBBAB}" dt="2022-03-23T14:53:18.880" v="7375" actId="14100"/>
          <ac:spMkLst>
            <pc:docMk/>
            <pc:sldMk cId="1586756222" sldId="545"/>
            <ac:spMk id="3" creationId="{CD5A2BF5-AD90-4437-A1D0-5431EC58A1CF}"/>
          </ac:spMkLst>
        </pc:spChg>
        <pc:spChg chg="mod">
          <ac:chgData name="Lea, Nicholas" userId="1c4fd4ab-1590-4de3-99d6-1ea37c1f55cc" providerId="ADAL" clId="{D56ABC02-122E-4F78-8FFD-C58CC4AEBBAB}" dt="2022-03-23T14:53:22.743" v="7380" actId="1037"/>
          <ac:spMkLst>
            <pc:docMk/>
            <pc:sldMk cId="1586756222" sldId="545"/>
            <ac:spMk id="6" creationId="{8265D069-7412-4044-A2B2-6B4B7DFFB266}"/>
          </ac:spMkLst>
        </pc:spChg>
        <pc:spChg chg="add mod">
          <ac:chgData name="Lea, Nicholas" userId="1c4fd4ab-1590-4de3-99d6-1ea37c1f55cc" providerId="ADAL" clId="{D56ABC02-122E-4F78-8FFD-C58CC4AEBBAB}" dt="2022-03-23T14:49:56.213" v="7299" actId="1076"/>
          <ac:spMkLst>
            <pc:docMk/>
            <pc:sldMk cId="1586756222" sldId="545"/>
            <ac:spMk id="7" creationId="{A3331F4D-C255-4AED-875A-4F773A8E342B}"/>
          </ac:spMkLst>
        </pc:spChg>
        <pc:grpChg chg="add mod">
          <ac:chgData name="Lea, Nicholas" userId="1c4fd4ab-1590-4de3-99d6-1ea37c1f55cc" providerId="ADAL" clId="{D56ABC02-122E-4F78-8FFD-C58CC4AEBBAB}" dt="2022-03-23T14:53:22.743" v="7380" actId="1037"/>
          <ac:grpSpMkLst>
            <pc:docMk/>
            <pc:sldMk cId="1586756222" sldId="545"/>
            <ac:grpSpMk id="4" creationId="{0D08BCEC-549C-4868-9481-F3E01E340D03}"/>
          </ac:grpSpMkLst>
        </pc:grpChg>
        <pc:picChg chg="mod">
          <ac:chgData name="Lea, Nicholas" userId="1c4fd4ab-1590-4de3-99d6-1ea37c1f55cc" providerId="ADAL" clId="{D56ABC02-122E-4F78-8FFD-C58CC4AEBBAB}" dt="2022-03-23T14:53:22.743" v="7380" actId="1037"/>
          <ac:picMkLst>
            <pc:docMk/>
            <pc:sldMk cId="1586756222" sldId="545"/>
            <ac:picMk id="5" creationId="{2EBC9186-D64F-4C92-A373-26D9C18D7584}"/>
          </ac:picMkLst>
        </pc:picChg>
      </pc:sldChg>
      <pc:sldChg chg="addSp delSp modSp new mod">
        <pc:chgData name="Lea, Nicholas" userId="1c4fd4ab-1590-4de3-99d6-1ea37c1f55cc" providerId="ADAL" clId="{D56ABC02-122E-4F78-8FFD-C58CC4AEBBAB}" dt="2022-03-23T14:52:23.552" v="7357" actId="14100"/>
        <pc:sldMkLst>
          <pc:docMk/>
          <pc:sldMk cId="1468995193" sldId="546"/>
        </pc:sldMkLst>
        <pc:spChg chg="mod">
          <ac:chgData name="Lea, Nicholas" userId="1c4fd4ab-1590-4de3-99d6-1ea37c1f55cc" providerId="ADAL" clId="{D56ABC02-122E-4F78-8FFD-C58CC4AEBBAB}" dt="2022-03-23T14:50:28.997" v="7308"/>
          <ac:spMkLst>
            <pc:docMk/>
            <pc:sldMk cId="1468995193" sldId="546"/>
            <ac:spMk id="2" creationId="{4043EA05-5DD7-4E4A-9D60-B7ED3EE4F600}"/>
          </ac:spMkLst>
        </pc:spChg>
        <pc:spChg chg="del">
          <ac:chgData name="Lea, Nicholas" userId="1c4fd4ab-1590-4de3-99d6-1ea37c1f55cc" providerId="ADAL" clId="{D56ABC02-122E-4F78-8FFD-C58CC4AEBBAB}" dt="2022-03-23T14:50:36.640" v="7309" actId="478"/>
          <ac:spMkLst>
            <pc:docMk/>
            <pc:sldMk cId="1468995193" sldId="546"/>
            <ac:spMk id="3" creationId="{1A859CD3-D053-4F87-AD2F-050D152935AE}"/>
          </ac:spMkLst>
        </pc:spChg>
        <pc:spChg chg="add mod">
          <ac:chgData name="Lea, Nicholas" userId="1c4fd4ab-1590-4de3-99d6-1ea37c1f55cc" providerId="ADAL" clId="{D56ABC02-122E-4F78-8FFD-C58CC4AEBBAB}" dt="2022-03-23T14:50:52.895" v="7314" actId="1076"/>
          <ac:spMkLst>
            <pc:docMk/>
            <pc:sldMk cId="1468995193" sldId="546"/>
            <ac:spMk id="4" creationId="{EEF0BEDA-8709-4D51-87DF-AE561747CC5D}"/>
          </ac:spMkLst>
        </pc:spChg>
        <pc:spChg chg="add mod">
          <ac:chgData name="Lea, Nicholas" userId="1c4fd4ab-1590-4de3-99d6-1ea37c1f55cc" providerId="ADAL" clId="{D56ABC02-122E-4F78-8FFD-C58CC4AEBBAB}" dt="2022-03-23T14:51:49.184" v="7352" actId="1036"/>
          <ac:spMkLst>
            <pc:docMk/>
            <pc:sldMk cId="1468995193" sldId="546"/>
            <ac:spMk id="8" creationId="{AA2EC77C-4984-4588-9205-DF50E45F471C}"/>
          </ac:spMkLst>
        </pc:spChg>
        <pc:picChg chg="add mod modCrop">
          <ac:chgData name="Lea, Nicholas" userId="1c4fd4ab-1590-4de3-99d6-1ea37c1f55cc" providerId="ADAL" clId="{D56ABC02-122E-4F78-8FFD-C58CC4AEBBAB}" dt="2022-03-23T14:51:21.088" v="7317" actId="732"/>
          <ac:picMkLst>
            <pc:docMk/>
            <pc:sldMk cId="1468995193" sldId="546"/>
            <ac:picMk id="5" creationId="{3718697D-7C6C-4408-AC2A-6C691AE7882B}"/>
          </ac:picMkLst>
        </pc:picChg>
        <pc:picChg chg="add mod">
          <ac:chgData name="Lea, Nicholas" userId="1c4fd4ab-1590-4de3-99d6-1ea37c1f55cc" providerId="ADAL" clId="{D56ABC02-122E-4F78-8FFD-C58CC4AEBBAB}" dt="2022-03-23T14:51:02.504" v="7315" actId="1076"/>
          <ac:picMkLst>
            <pc:docMk/>
            <pc:sldMk cId="1468995193" sldId="546"/>
            <ac:picMk id="6" creationId="{14444EC8-FB08-41FB-8503-2D6F79B56C0D}"/>
          </ac:picMkLst>
        </pc:picChg>
        <pc:picChg chg="add mod">
          <ac:chgData name="Lea, Nicholas" userId="1c4fd4ab-1590-4de3-99d6-1ea37c1f55cc" providerId="ADAL" clId="{D56ABC02-122E-4F78-8FFD-C58CC4AEBBAB}" dt="2022-03-23T14:51:02.504" v="7315" actId="1076"/>
          <ac:picMkLst>
            <pc:docMk/>
            <pc:sldMk cId="1468995193" sldId="546"/>
            <ac:picMk id="7" creationId="{082B5A96-BA18-4B53-8016-67FF4DB8DE22}"/>
          </ac:picMkLst>
        </pc:picChg>
        <pc:cxnChg chg="add mod">
          <ac:chgData name="Lea, Nicholas" userId="1c4fd4ab-1590-4de3-99d6-1ea37c1f55cc" providerId="ADAL" clId="{D56ABC02-122E-4F78-8FFD-C58CC4AEBBAB}" dt="2022-03-23T14:51:49.184" v="7352" actId="1036"/>
          <ac:cxnSpMkLst>
            <pc:docMk/>
            <pc:sldMk cId="1468995193" sldId="546"/>
            <ac:cxnSpMk id="9" creationId="{D2C19979-63DB-4CDC-8A28-8F760FF75425}"/>
          </ac:cxnSpMkLst>
        </pc:cxnChg>
        <pc:cxnChg chg="add mod">
          <ac:chgData name="Lea, Nicholas" userId="1c4fd4ab-1590-4de3-99d6-1ea37c1f55cc" providerId="ADAL" clId="{D56ABC02-122E-4F78-8FFD-C58CC4AEBBAB}" dt="2022-03-23T14:52:23.552" v="7357" actId="14100"/>
          <ac:cxnSpMkLst>
            <pc:docMk/>
            <pc:sldMk cId="1468995193" sldId="546"/>
            <ac:cxnSpMk id="10" creationId="{A9B369E2-02C9-45EB-9B20-9E7BA1D61F77}"/>
          </ac:cxnSpMkLst>
        </pc:cxnChg>
      </pc:sldChg>
      <pc:sldChg chg="addSp modSp new mod">
        <pc:chgData name="Lea, Nicholas" userId="1c4fd4ab-1590-4de3-99d6-1ea37c1f55cc" providerId="ADAL" clId="{D56ABC02-122E-4F78-8FFD-C58CC4AEBBAB}" dt="2022-03-23T14:55:36.299" v="7406" actId="14100"/>
        <pc:sldMkLst>
          <pc:docMk/>
          <pc:sldMk cId="752696871" sldId="547"/>
        </pc:sldMkLst>
        <pc:spChg chg="mod">
          <ac:chgData name="Lea, Nicholas" userId="1c4fd4ab-1590-4de3-99d6-1ea37c1f55cc" providerId="ADAL" clId="{D56ABC02-122E-4F78-8FFD-C58CC4AEBBAB}" dt="2022-03-23T14:52:42.937" v="7360"/>
          <ac:spMkLst>
            <pc:docMk/>
            <pc:sldMk cId="752696871" sldId="547"/>
            <ac:spMk id="2" creationId="{3EF196AC-D1BA-49F3-A724-7DFC184C505D}"/>
          </ac:spMkLst>
        </pc:spChg>
        <pc:spChg chg="mod">
          <ac:chgData name="Lea, Nicholas" userId="1c4fd4ab-1590-4de3-99d6-1ea37c1f55cc" providerId="ADAL" clId="{D56ABC02-122E-4F78-8FFD-C58CC4AEBBAB}" dt="2022-03-23T14:53:30.823" v="7383" actId="14100"/>
          <ac:spMkLst>
            <pc:docMk/>
            <pc:sldMk cId="752696871" sldId="547"/>
            <ac:spMk id="3" creationId="{6906326D-8347-4CFC-8A25-0C98503260D9}"/>
          </ac:spMkLst>
        </pc:spChg>
        <pc:spChg chg="mod">
          <ac:chgData name="Lea, Nicholas" userId="1c4fd4ab-1590-4de3-99d6-1ea37c1f55cc" providerId="ADAL" clId="{D56ABC02-122E-4F78-8FFD-C58CC4AEBBAB}" dt="2022-03-23T14:53:49.937" v="7384"/>
          <ac:spMkLst>
            <pc:docMk/>
            <pc:sldMk cId="752696871" sldId="547"/>
            <ac:spMk id="7" creationId="{74C47261-6295-4D33-B64A-35911B8C1278}"/>
          </ac:spMkLst>
        </pc:spChg>
        <pc:spChg chg="mod">
          <ac:chgData name="Lea, Nicholas" userId="1c4fd4ab-1590-4de3-99d6-1ea37c1f55cc" providerId="ADAL" clId="{D56ABC02-122E-4F78-8FFD-C58CC4AEBBAB}" dt="2022-03-23T14:53:49.937" v="7384"/>
          <ac:spMkLst>
            <pc:docMk/>
            <pc:sldMk cId="752696871" sldId="547"/>
            <ac:spMk id="8" creationId="{DF20B484-28E1-4218-B105-058C465769CE}"/>
          </ac:spMkLst>
        </pc:spChg>
        <pc:spChg chg="add mod">
          <ac:chgData name="Lea, Nicholas" userId="1c4fd4ab-1590-4de3-99d6-1ea37c1f55cc" providerId="ADAL" clId="{D56ABC02-122E-4F78-8FFD-C58CC4AEBBAB}" dt="2022-03-23T14:53:54.145" v="7385" actId="1076"/>
          <ac:spMkLst>
            <pc:docMk/>
            <pc:sldMk cId="752696871" sldId="547"/>
            <ac:spMk id="9" creationId="{A8D7D6D8-1DD8-4D33-8370-2B8B7535F7F9}"/>
          </ac:spMkLst>
        </pc:spChg>
        <pc:spChg chg="add mod">
          <ac:chgData name="Lea, Nicholas" userId="1c4fd4ab-1590-4de3-99d6-1ea37c1f55cc" providerId="ADAL" clId="{D56ABC02-122E-4F78-8FFD-C58CC4AEBBAB}" dt="2022-03-23T14:54:53.724" v="7396" actId="164"/>
          <ac:spMkLst>
            <pc:docMk/>
            <pc:sldMk cId="752696871" sldId="547"/>
            <ac:spMk id="10" creationId="{FC7E6B10-749D-4193-8D71-00F3D6EBDA03}"/>
          </ac:spMkLst>
        </pc:spChg>
        <pc:grpChg chg="add mod">
          <ac:chgData name="Lea, Nicholas" userId="1c4fd4ab-1590-4de3-99d6-1ea37c1f55cc" providerId="ADAL" clId="{D56ABC02-122E-4F78-8FFD-C58CC4AEBBAB}" dt="2022-03-23T14:54:53.724" v="7396" actId="164"/>
          <ac:grpSpMkLst>
            <pc:docMk/>
            <pc:sldMk cId="752696871" sldId="547"/>
            <ac:grpSpMk id="5" creationId="{BECEC282-A950-430F-83D3-E218209E8875}"/>
          </ac:grpSpMkLst>
        </pc:grpChg>
        <pc:grpChg chg="add mod">
          <ac:chgData name="Lea, Nicholas" userId="1c4fd4ab-1590-4de3-99d6-1ea37c1f55cc" providerId="ADAL" clId="{D56ABC02-122E-4F78-8FFD-C58CC4AEBBAB}" dt="2022-03-23T14:55:05.929" v="7400" actId="1076"/>
          <ac:grpSpMkLst>
            <pc:docMk/>
            <pc:sldMk cId="752696871" sldId="547"/>
            <ac:grpSpMk id="11" creationId="{E82A4E02-FB99-4C1A-8C27-07F7E473A75A}"/>
          </ac:grpSpMkLst>
        </pc:grpChg>
        <pc:picChg chg="add mod ord">
          <ac:chgData name="Lea, Nicholas" userId="1c4fd4ab-1590-4de3-99d6-1ea37c1f55cc" providerId="ADAL" clId="{D56ABC02-122E-4F78-8FFD-C58CC4AEBBAB}" dt="2022-03-23T14:55:08.492" v="7401" actId="166"/>
          <ac:picMkLst>
            <pc:docMk/>
            <pc:sldMk cId="752696871" sldId="547"/>
            <ac:picMk id="4" creationId="{7DF36D3A-DF3F-49E4-8B82-53032D4740EC}"/>
          </ac:picMkLst>
        </pc:picChg>
        <pc:picChg chg="mod">
          <ac:chgData name="Lea, Nicholas" userId="1c4fd4ab-1590-4de3-99d6-1ea37c1f55cc" providerId="ADAL" clId="{D56ABC02-122E-4F78-8FFD-C58CC4AEBBAB}" dt="2022-03-23T14:53:49.937" v="7384"/>
          <ac:picMkLst>
            <pc:docMk/>
            <pc:sldMk cId="752696871" sldId="547"/>
            <ac:picMk id="6" creationId="{9225A3B2-8E1A-454D-BC43-B9E1C5AFC77B}"/>
          </ac:picMkLst>
        </pc:picChg>
        <pc:cxnChg chg="add mod">
          <ac:chgData name="Lea, Nicholas" userId="1c4fd4ab-1590-4de3-99d6-1ea37c1f55cc" providerId="ADAL" clId="{D56ABC02-122E-4F78-8FFD-C58CC4AEBBAB}" dt="2022-03-23T14:55:36.299" v="7406" actId="14100"/>
          <ac:cxnSpMkLst>
            <pc:docMk/>
            <pc:sldMk cId="752696871" sldId="547"/>
            <ac:cxnSpMk id="13" creationId="{1E9D7343-2859-47BE-A050-C5CDCE487FFD}"/>
          </ac:cxnSpMkLst>
        </pc:cxnChg>
      </pc:sldChg>
      <pc:sldChg chg="addSp delSp modSp new mod">
        <pc:chgData name="Lea, Nicholas" userId="1c4fd4ab-1590-4de3-99d6-1ea37c1f55cc" providerId="ADAL" clId="{D56ABC02-122E-4F78-8FFD-C58CC4AEBBAB}" dt="2022-03-23T14:57:43.658" v="7428" actId="1076"/>
        <pc:sldMkLst>
          <pc:docMk/>
          <pc:sldMk cId="944166254" sldId="548"/>
        </pc:sldMkLst>
        <pc:spChg chg="mod">
          <ac:chgData name="Lea, Nicholas" userId="1c4fd4ab-1590-4de3-99d6-1ea37c1f55cc" providerId="ADAL" clId="{D56ABC02-122E-4F78-8FFD-C58CC4AEBBAB}" dt="2022-03-23T14:56:16.522" v="7409"/>
          <ac:spMkLst>
            <pc:docMk/>
            <pc:sldMk cId="944166254" sldId="548"/>
            <ac:spMk id="2" creationId="{F6D19130-A6AF-4408-9753-5F43741131C1}"/>
          </ac:spMkLst>
        </pc:spChg>
        <pc:spChg chg="del mod">
          <ac:chgData name="Lea, Nicholas" userId="1c4fd4ab-1590-4de3-99d6-1ea37c1f55cc" providerId="ADAL" clId="{D56ABC02-122E-4F78-8FFD-C58CC4AEBBAB}" dt="2022-03-23T14:57:27.376" v="7423" actId="478"/>
          <ac:spMkLst>
            <pc:docMk/>
            <pc:sldMk cId="944166254" sldId="548"/>
            <ac:spMk id="3" creationId="{C7164584-D2D9-402E-82FE-682F2910B9E8}"/>
          </ac:spMkLst>
        </pc:spChg>
        <pc:spChg chg="add mod">
          <ac:chgData name="Lea, Nicholas" userId="1c4fd4ab-1590-4de3-99d6-1ea37c1f55cc" providerId="ADAL" clId="{D56ABC02-122E-4F78-8FFD-C58CC4AEBBAB}" dt="2022-03-23T14:57:36.154" v="7426" actId="1076"/>
          <ac:spMkLst>
            <pc:docMk/>
            <pc:sldMk cId="944166254" sldId="548"/>
            <ac:spMk id="5" creationId="{9C73B66F-F00D-476A-B163-A350B56171CE}"/>
          </ac:spMkLst>
        </pc:spChg>
        <pc:spChg chg="add del">
          <ac:chgData name="Lea, Nicholas" userId="1c4fd4ab-1590-4de3-99d6-1ea37c1f55cc" providerId="ADAL" clId="{D56ABC02-122E-4F78-8FFD-C58CC4AEBBAB}" dt="2022-03-23T14:56:46.011" v="7414" actId="22"/>
          <ac:spMkLst>
            <pc:docMk/>
            <pc:sldMk cId="944166254" sldId="548"/>
            <ac:spMk id="7" creationId="{3B9082CB-DCB3-40FA-AA7D-31F110F115E9}"/>
          </ac:spMkLst>
        </pc:spChg>
        <pc:spChg chg="add mod">
          <ac:chgData name="Lea, Nicholas" userId="1c4fd4ab-1590-4de3-99d6-1ea37c1f55cc" providerId="ADAL" clId="{D56ABC02-122E-4F78-8FFD-C58CC4AEBBAB}" dt="2022-03-23T14:57:38.106" v="7427" actId="14100"/>
          <ac:spMkLst>
            <pc:docMk/>
            <pc:sldMk cId="944166254" sldId="548"/>
            <ac:spMk id="8" creationId="{EC0C08F5-273D-47F0-85B2-1EDA73EBA1CF}"/>
          </ac:spMkLst>
        </pc:spChg>
        <pc:spChg chg="add del mod">
          <ac:chgData name="Lea, Nicholas" userId="1c4fd4ab-1590-4de3-99d6-1ea37c1f55cc" providerId="ADAL" clId="{D56ABC02-122E-4F78-8FFD-C58CC4AEBBAB}" dt="2022-03-23T14:57:29.442" v="7424" actId="478"/>
          <ac:spMkLst>
            <pc:docMk/>
            <pc:sldMk cId="944166254" sldId="548"/>
            <ac:spMk id="10" creationId="{38F98367-6B35-42E0-95F0-7708B9FF21A2}"/>
          </ac:spMkLst>
        </pc:spChg>
        <pc:picChg chg="add mod">
          <ac:chgData name="Lea, Nicholas" userId="1c4fd4ab-1590-4de3-99d6-1ea37c1f55cc" providerId="ADAL" clId="{D56ABC02-122E-4F78-8FFD-C58CC4AEBBAB}" dt="2022-03-23T14:57:43.658" v="7428" actId="1076"/>
          <ac:picMkLst>
            <pc:docMk/>
            <pc:sldMk cId="944166254" sldId="548"/>
            <ac:picMk id="4" creationId="{482C093C-1E99-4B41-B69C-DD65F96E0B7E}"/>
          </ac:picMkLst>
        </pc:picChg>
      </pc:sldChg>
      <pc:sldChg chg="addSp modSp new mod">
        <pc:chgData name="Lea, Nicholas" userId="1c4fd4ab-1590-4de3-99d6-1ea37c1f55cc" providerId="ADAL" clId="{D56ABC02-122E-4F78-8FFD-C58CC4AEBBAB}" dt="2022-03-23T15:03:16.009" v="7648" actId="14100"/>
        <pc:sldMkLst>
          <pc:docMk/>
          <pc:sldMk cId="2707424130" sldId="549"/>
        </pc:sldMkLst>
        <pc:spChg chg="mod">
          <ac:chgData name="Lea, Nicholas" userId="1c4fd4ab-1590-4de3-99d6-1ea37c1f55cc" providerId="ADAL" clId="{D56ABC02-122E-4F78-8FFD-C58CC4AEBBAB}" dt="2022-03-23T15:00:11.148" v="7446"/>
          <ac:spMkLst>
            <pc:docMk/>
            <pc:sldMk cId="2707424130" sldId="549"/>
            <ac:spMk id="2" creationId="{F3B1574C-CC1E-4BC6-AFCD-F91CF97B6018}"/>
          </ac:spMkLst>
        </pc:spChg>
        <pc:spChg chg="mod">
          <ac:chgData name="Lea, Nicholas" userId="1c4fd4ab-1590-4de3-99d6-1ea37c1f55cc" providerId="ADAL" clId="{D56ABC02-122E-4F78-8FFD-C58CC4AEBBAB}" dt="2022-03-23T15:03:16.009" v="7648" actId="14100"/>
          <ac:spMkLst>
            <pc:docMk/>
            <pc:sldMk cId="2707424130" sldId="549"/>
            <ac:spMk id="3" creationId="{251F665F-E5E4-4C7F-9A7F-DFB9982A19F2}"/>
          </ac:spMkLst>
        </pc:spChg>
        <pc:picChg chg="add mod">
          <ac:chgData name="Lea, Nicholas" userId="1c4fd4ab-1590-4de3-99d6-1ea37c1f55cc" providerId="ADAL" clId="{D56ABC02-122E-4F78-8FFD-C58CC4AEBBAB}" dt="2022-03-23T15:01:13.036" v="7465" actId="1076"/>
          <ac:picMkLst>
            <pc:docMk/>
            <pc:sldMk cId="2707424130" sldId="549"/>
            <ac:picMk id="4" creationId="{9D29E59A-0C1F-425D-874F-18E2A6309E6F}"/>
          </ac:picMkLst>
        </pc:picChg>
        <pc:picChg chg="add mod">
          <ac:chgData name="Lea, Nicholas" userId="1c4fd4ab-1590-4de3-99d6-1ea37c1f55cc" providerId="ADAL" clId="{D56ABC02-122E-4F78-8FFD-C58CC4AEBBAB}" dt="2022-03-23T15:01:13.036" v="7465" actId="1076"/>
          <ac:picMkLst>
            <pc:docMk/>
            <pc:sldMk cId="2707424130" sldId="549"/>
            <ac:picMk id="5" creationId="{894ED32A-3159-4A39-9B5A-249585DF8754}"/>
          </ac:picMkLst>
        </pc:picChg>
        <pc:picChg chg="add mod">
          <ac:chgData name="Lea, Nicholas" userId="1c4fd4ab-1590-4de3-99d6-1ea37c1f55cc" providerId="ADAL" clId="{D56ABC02-122E-4F78-8FFD-C58CC4AEBBAB}" dt="2022-03-23T15:01:13.036" v="7465" actId="1076"/>
          <ac:picMkLst>
            <pc:docMk/>
            <pc:sldMk cId="2707424130" sldId="549"/>
            <ac:picMk id="6" creationId="{11BC81B8-88AD-4F0F-A2F1-04B66AA96582}"/>
          </ac:picMkLst>
        </pc:picChg>
      </pc:sldChg>
      <pc:sldChg chg="modSp new mod">
        <pc:chgData name="Lea, Nicholas" userId="1c4fd4ab-1590-4de3-99d6-1ea37c1f55cc" providerId="ADAL" clId="{D56ABC02-122E-4F78-8FFD-C58CC4AEBBAB}" dt="2022-03-23T15:01:52.142" v="7558" actId="20577"/>
        <pc:sldMkLst>
          <pc:docMk/>
          <pc:sldMk cId="3978994277" sldId="550"/>
        </pc:sldMkLst>
        <pc:spChg chg="mod">
          <ac:chgData name="Lea, Nicholas" userId="1c4fd4ab-1590-4de3-99d6-1ea37c1f55cc" providerId="ADAL" clId="{D56ABC02-122E-4F78-8FFD-C58CC4AEBBAB}" dt="2022-03-23T15:01:30.890" v="7491" actId="20577"/>
          <ac:spMkLst>
            <pc:docMk/>
            <pc:sldMk cId="3978994277" sldId="550"/>
            <ac:spMk id="2" creationId="{8C2EDFF1-F4D4-4CD0-8704-5105D4C4923D}"/>
          </ac:spMkLst>
        </pc:spChg>
        <pc:spChg chg="mod">
          <ac:chgData name="Lea, Nicholas" userId="1c4fd4ab-1590-4de3-99d6-1ea37c1f55cc" providerId="ADAL" clId="{D56ABC02-122E-4F78-8FFD-C58CC4AEBBAB}" dt="2022-03-23T15:01:52.142" v="7558" actId="20577"/>
          <ac:spMkLst>
            <pc:docMk/>
            <pc:sldMk cId="3978994277" sldId="550"/>
            <ac:spMk id="3" creationId="{E4EC05AE-3F63-4280-A1E4-6215F8848CA9}"/>
          </ac:spMkLst>
        </pc:spChg>
      </pc:sldChg>
      <pc:sldChg chg="addSp delSp modSp new mod">
        <pc:chgData name="Lea, Nicholas" userId="1c4fd4ab-1590-4de3-99d6-1ea37c1f55cc" providerId="ADAL" clId="{D56ABC02-122E-4F78-8FFD-C58CC4AEBBAB}" dt="2022-03-23T15:06:17.194" v="7824" actId="1038"/>
        <pc:sldMkLst>
          <pc:docMk/>
          <pc:sldMk cId="3265766883" sldId="551"/>
        </pc:sldMkLst>
        <pc:spChg chg="mod">
          <ac:chgData name="Lea, Nicholas" userId="1c4fd4ab-1590-4de3-99d6-1ea37c1f55cc" providerId="ADAL" clId="{D56ABC02-122E-4F78-8FFD-C58CC4AEBBAB}" dt="2022-03-23T15:04:15.881" v="7697" actId="20577"/>
          <ac:spMkLst>
            <pc:docMk/>
            <pc:sldMk cId="3265766883" sldId="551"/>
            <ac:spMk id="2" creationId="{BB86ADA3-F141-4B94-B202-3643F13ED987}"/>
          </ac:spMkLst>
        </pc:spChg>
        <pc:spChg chg="del">
          <ac:chgData name="Lea, Nicholas" userId="1c4fd4ab-1590-4de3-99d6-1ea37c1f55cc" providerId="ADAL" clId="{D56ABC02-122E-4F78-8FFD-C58CC4AEBBAB}" dt="2022-03-23T15:04:22.954" v="7698" actId="478"/>
          <ac:spMkLst>
            <pc:docMk/>
            <pc:sldMk cId="3265766883" sldId="551"/>
            <ac:spMk id="3" creationId="{15EB42F6-FA01-4ACA-8CE4-7AC132F8377F}"/>
          </ac:spMkLst>
        </pc:spChg>
        <pc:spChg chg="add mod">
          <ac:chgData name="Lea, Nicholas" userId="1c4fd4ab-1590-4de3-99d6-1ea37c1f55cc" providerId="ADAL" clId="{D56ABC02-122E-4F78-8FFD-C58CC4AEBBAB}" dt="2022-03-23T15:05:56.520" v="7791" actId="1037"/>
          <ac:spMkLst>
            <pc:docMk/>
            <pc:sldMk cId="3265766883" sldId="551"/>
            <ac:spMk id="5" creationId="{002B8871-2074-42F3-84E6-1909413D137F}"/>
          </ac:spMkLst>
        </pc:spChg>
        <pc:spChg chg="add mod">
          <ac:chgData name="Lea, Nicholas" userId="1c4fd4ab-1590-4de3-99d6-1ea37c1f55cc" providerId="ADAL" clId="{D56ABC02-122E-4F78-8FFD-C58CC4AEBBAB}" dt="2022-03-23T15:06:02.961" v="7816" actId="1037"/>
          <ac:spMkLst>
            <pc:docMk/>
            <pc:sldMk cId="3265766883" sldId="551"/>
            <ac:spMk id="6" creationId="{1150DF94-F294-40BB-B693-B1BB5DA4D881}"/>
          </ac:spMkLst>
        </pc:spChg>
        <pc:spChg chg="add mod">
          <ac:chgData name="Lea, Nicholas" userId="1c4fd4ab-1590-4de3-99d6-1ea37c1f55cc" providerId="ADAL" clId="{D56ABC02-122E-4F78-8FFD-C58CC4AEBBAB}" dt="2022-03-23T15:06:17.194" v="7824" actId="1038"/>
          <ac:spMkLst>
            <pc:docMk/>
            <pc:sldMk cId="3265766883" sldId="551"/>
            <ac:spMk id="7" creationId="{D7B7093A-CD0F-40DD-9760-45941779939A}"/>
          </ac:spMkLst>
        </pc:spChg>
        <pc:spChg chg="add mod">
          <ac:chgData name="Lea, Nicholas" userId="1c4fd4ab-1590-4de3-99d6-1ea37c1f55cc" providerId="ADAL" clId="{D56ABC02-122E-4F78-8FFD-C58CC4AEBBAB}" dt="2022-03-23T15:06:17.194" v="7824" actId="1038"/>
          <ac:spMkLst>
            <pc:docMk/>
            <pc:sldMk cId="3265766883" sldId="551"/>
            <ac:spMk id="8" creationId="{FEF2B438-8329-4DFA-A9EF-8512617BA13F}"/>
          </ac:spMkLst>
        </pc:spChg>
        <pc:picChg chg="add mod">
          <ac:chgData name="Lea, Nicholas" userId="1c4fd4ab-1590-4de3-99d6-1ea37c1f55cc" providerId="ADAL" clId="{D56ABC02-122E-4F78-8FFD-C58CC4AEBBAB}" dt="2022-03-23T15:04:29.234" v="7703" actId="1076"/>
          <ac:picMkLst>
            <pc:docMk/>
            <pc:sldMk cId="3265766883" sldId="551"/>
            <ac:picMk id="4" creationId="{09AB0BBB-F6BD-46EF-9048-8BF93320B0FA}"/>
          </ac:picMkLst>
        </pc:picChg>
      </pc:sldChg>
      <pc:sldChg chg="addSp modSp new mod">
        <pc:chgData name="Lea, Nicholas" userId="1c4fd4ab-1590-4de3-99d6-1ea37c1f55cc" providerId="ADAL" clId="{D56ABC02-122E-4F78-8FFD-C58CC4AEBBAB}" dt="2022-03-23T15:07:43.446" v="7868" actId="1076"/>
        <pc:sldMkLst>
          <pc:docMk/>
          <pc:sldMk cId="4009451233" sldId="552"/>
        </pc:sldMkLst>
        <pc:spChg chg="mod">
          <ac:chgData name="Lea, Nicholas" userId="1c4fd4ab-1590-4de3-99d6-1ea37c1f55cc" providerId="ADAL" clId="{D56ABC02-122E-4F78-8FFD-C58CC4AEBBAB}" dt="2022-03-23T15:06:47.159" v="7854" actId="20577"/>
          <ac:spMkLst>
            <pc:docMk/>
            <pc:sldMk cId="4009451233" sldId="552"/>
            <ac:spMk id="2" creationId="{C4F52087-7920-4C03-8DD8-8BA550F101B4}"/>
          </ac:spMkLst>
        </pc:spChg>
        <pc:spChg chg="mod">
          <ac:chgData name="Lea, Nicholas" userId="1c4fd4ab-1590-4de3-99d6-1ea37c1f55cc" providerId="ADAL" clId="{D56ABC02-122E-4F78-8FFD-C58CC4AEBBAB}" dt="2022-03-23T15:07:29.527" v="7863" actId="27636"/>
          <ac:spMkLst>
            <pc:docMk/>
            <pc:sldMk cId="4009451233" sldId="552"/>
            <ac:spMk id="3" creationId="{DFCB22A5-02F9-41C2-97F4-7B121D41DBCA}"/>
          </ac:spMkLst>
        </pc:spChg>
        <pc:spChg chg="mod">
          <ac:chgData name="Lea, Nicholas" userId="1c4fd4ab-1590-4de3-99d6-1ea37c1f55cc" providerId="ADAL" clId="{D56ABC02-122E-4F78-8FFD-C58CC4AEBBAB}" dt="2022-03-23T15:07:43.446" v="7868" actId="1076"/>
          <ac:spMkLst>
            <pc:docMk/>
            <pc:sldMk cId="4009451233" sldId="552"/>
            <ac:spMk id="6" creationId="{03BD323A-2B49-4B0F-895E-BD00C02CB71F}"/>
          </ac:spMkLst>
        </pc:spChg>
        <pc:spChg chg="mod">
          <ac:chgData name="Lea, Nicholas" userId="1c4fd4ab-1590-4de3-99d6-1ea37c1f55cc" providerId="ADAL" clId="{D56ABC02-122E-4F78-8FFD-C58CC4AEBBAB}" dt="2022-03-23T15:07:43.446" v="7868" actId="1076"/>
          <ac:spMkLst>
            <pc:docMk/>
            <pc:sldMk cId="4009451233" sldId="552"/>
            <ac:spMk id="7" creationId="{35006BDC-EA55-431E-B02A-0756C8B351F7}"/>
          </ac:spMkLst>
        </pc:spChg>
        <pc:spChg chg="add mod">
          <ac:chgData name="Lea, Nicholas" userId="1c4fd4ab-1590-4de3-99d6-1ea37c1f55cc" providerId="ADAL" clId="{D56ABC02-122E-4F78-8FFD-C58CC4AEBBAB}" dt="2022-03-23T15:07:41.486" v="7867" actId="1076"/>
          <ac:spMkLst>
            <pc:docMk/>
            <pc:sldMk cId="4009451233" sldId="552"/>
            <ac:spMk id="8" creationId="{ED27C963-10AB-45F1-9A06-F33377578506}"/>
          </ac:spMkLst>
        </pc:spChg>
        <pc:grpChg chg="add mod">
          <ac:chgData name="Lea, Nicholas" userId="1c4fd4ab-1590-4de3-99d6-1ea37c1f55cc" providerId="ADAL" clId="{D56ABC02-122E-4F78-8FFD-C58CC4AEBBAB}" dt="2022-03-23T15:07:43.446" v="7868" actId="1076"/>
          <ac:grpSpMkLst>
            <pc:docMk/>
            <pc:sldMk cId="4009451233" sldId="552"/>
            <ac:grpSpMk id="4" creationId="{4D9B8AEE-8D49-470C-A775-76B33F56C49A}"/>
          </ac:grpSpMkLst>
        </pc:grpChg>
        <pc:picChg chg="mod">
          <ac:chgData name="Lea, Nicholas" userId="1c4fd4ab-1590-4de3-99d6-1ea37c1f55cc" providerId="ADAL" clId="{D56ABC02-122E-4F78-8FFD-C58CC4AEBBAB}" dt="2022-03-23T15:07:43.446" v="7868" actId="1076"/>
          <ac:picMkLst>
            <pc:docMk/>
            <pc:sldMk cId="4009451233" sldId="552"/>
            <ac:picMk id="5" creationId="{99CAA31B-6955-4EA0-97E1-DAFF5B4D075E}"/>
          </ac:picMkLst>
        </pc:picChg>
      </pc:sldChg>
      <pc:sldChg chg="modSp add mod">
        <pc:chgData name="Lea, Nicholas" userId="1c4fd4ab-1590-4de3-99d6-1ea37c1f55cc" providerId="ADAL" clId="{D56ABC02-122E-4F78-8FFD-C58CC4AEBBAB}" dt="2022-03-23T15:13:05.294" v="7906" actId="20577"/>
        <pc:sldMkLst>
          <pc:docMk/>
          <pc:sldMk cId="171626216" sldId="553"/>
        </pc:sldMkLst>
        <pc:spChg chg="mod">
          <ac:chgData name="Lea, Nicholas" userId="1c4fd4ab-1590-4de3-99d6-1ea37c1f55cc" providerId="ADAL" clId="{D56ABC02-122E-4F78-8FFD-C58CC4AEBBAB}" dt="2022-03-23T15:13:05.294" v="7906" actId="20577"/>
          <ac:spMkLst>
            <pc:docMk/>
            <pc:sldMk cId="171626216" sldId="553"/>
            <ac:spMk id="2" creationId="{8C2EDFF1-F4D4-4CD0-8704-5105D4C4923D}"/>
          </ac:spMkLst>
        </pc:spChg>
      </pc:sldChg>
      <pc:sldChg chg="addSp delSp modSp new mod">
        <pc:chgData name="Lea, Nicholas" userId="1c4fd4ab-1590-4de3-99d6-1ea37c1f55cc" providerId="ADAL" clId="{D56ABC02-122E-4F78-8FFD-C58CC4AEBBAB}" dt="2022-03-23T15:18:04.631" v="8534" actId="1076"/>
        <pc:sldMkLst>
          <pc:docMk/>
          <pc:sldMk cId="1310756528" sldId="554"/>
        </pc:sldMkLst>
        <pc:spChg chg="mod">
          <ac:chgData name="Lea, Nicholas" userId="1c4fd4ab-1590-4de3-99d6-1ea37c1f55cc" providerId="ADAL" clId="{D56ABC02-122E-4F78-8FFD-C58CC4AEBBAB}" dt="2022-03-23T15:13:27.570" v="7943" actId="20577"/>
          <ac:spMkLst>
            <pc:docMk/>
            <pc:sldMk cId="1310756528" sldId="554"/>
            <ac:spMk id="2" creationId="{FD90016D-2111-42B4-A4EA-FCFE9FCCB9BC}"/>
          </ac:spMkLst>
        </pc:spChg>
        <pc:spChg chg="mod">
          <ac:chgData name="Lea, Nicholas" userId="1c4fd4ab-1590-4de3-99d6-1ea37c1f55cc" providerId="ADAL" clId="{D56ABC02-122E-4F78-8FFD-C58CC4AEBBAB}" dt="2022-03-23T15:16:14.434" v="8373" actId="20577"/>
          <ac:spMkLst>
            <pc:docMk/>
            <pc:sldMk cId="1310756528" sldId="554"/>
            <ac:spMk id="3" creationId="{5030C81E-06B4-4165-AB9C-EDE72195C6E6}"/>
          </ac:spMkLst>
        </pc:spChg>
        <pc:spChg chg="add del mod">
          <ac:chgData name="Lea, Nicholas" userId="1c4fd4ab-1590-4de3-99d6-1ea37c1f55cc" providerId="ADAL" clId="{D56ABC02-122E-4F78-8FFD-C58CC4AEBBAB}" dt="2022-03-23T15:17:27.258" v="8524" actId="478"/>
          <ac:spMkLst>
            <pc:docMk/>
            <pc:sldMk cId="1310756528" sldId="554"/>
            <ac:spMk id="4" creationId="{0C1A826E-239D-43EC-9317-042D746D4D47}"/>
          </ac:spMkLst>
        </pc:spChg>
        <pc:picChg chg="add mod">
          <ac:chgData name="Lea, Nicholas" userId="1c4fd4ab-1590-4de3-99d6-1ea37c1f55cc" providerId="ADAL" clId="{D56ABC02-122E-4F78-8FFD-C58CC4AEBBAB}" dt="2022-03-23T15:17:48.888" v="8532" actId="1076"/>
          <ac:picMkLst>
            <pc:docMk/>
            <pc:sldMk cId="1310756528" sldId="554"/>
            <ac:picMk id="6" creationId="{F61EBF56-D6A3-4C0C-8D8A-17D5CD9EC8FB}"/>
          </ac:picMkLst>
        </pc:picChg>
        <pc:picChg chg="add mod">
          <ac:chgData name="Lea, Nicholas" userId="1c4fd4ab-1590-4de3-99d6-1ea37c1f55cc" providerId="ADAL" clId="{D56ABC02-122E-4F78-8FFD-C58CC4AEBBAB}" dt="2022-03-23T15:18:04.631" v="8534" actId="1076"/>
          <ac:picMkLst>
            <pc:docMk/>
            <pc:sldMk cId="1310756528" sldId="554"/>
            <ac:picMk id="7" creationId="{E8F493DB-9990-4F09-B15B-D4DA6CC0498C}"/>
          </ac:picMkLst>
        </pc:picChg>
      </pc:sldChg>
      <pc:sldChg chg="addSp delSp modSp add mod">
        <pc:chgData name="Lea, Nicholas" userId="1c4fd4ab-1590-4de3-99d6-1ea37c1f55cc" providerId="ADAL" clId="{D56ABC02-122E-4F78-8FFD-C58CC4AEBBAB}" dt="2022-03-23T15:19:43.975" v="8621" actId="1076"/>
        <pc:sldMkLst>
          <pc:docMk/>
          <pc:sldMk cId="686210919" sldId="555"/>
        </pc:sldMkLst>
        <pc:spChg chg="mod">
          <ac:chgData name="Lea, Nicholas" userId="1c4fd4ab-1590-4de3-99d6-1ea37c1f55cc" providerId="ADAL" clId="{D56ABC02-122E-4F78-8FFD-C58CC4AEBBAB}" dt="2022-03-23T15:15:39.249" v="8268" actId="313"/>
          <ac:spMkLst>
            <pc:docMk/>
            <pc:sldMk cId="686210919" sldId="555"/>
            <ac:spMk id="2" creationId="{FD90016D-2111-42B4-A4EA-FCFE9FCCB9BC}"/>
          </ac:spMkLst>
        </pc:spChg>
        <pc:spChg chg="mod">
          <ac:chgData name="Lea, Nicholas" userId="1c4fd4ab-1590-4de3-99d6-1ea37c1f55cc" providerId="ADAL" clId="{D56ABC02-122E-4F78-8FFD-C58CC4AEBBAB}" dt="2022-03-23T15:18:47.144" v="8609" actId="20577"/>
          <ac:spMkLst>
            <pc:docMk/>
            <pc:sldMk cId="686210919" sldId="555"/>
            <ac:spMk id="3" creationId="{5030C81E-06B4-4165-AB9C-EDE72195C6E6}"/>
          </ac:spMkLst>
        </pc:spChg>
        <pc:spChg chg="del">
          <ac:chgData name="Lea, Nicholas" userId="1c4fd4ab-1590-4de3-99d6-1ea37c1f55cc" providerId="ADAL" clId="{D56ABC02-122E-4F78-8FFD-C58CC4AEBBAB}" dt="2022-03-23T15:19:06.036" v="8610" actId="478"/>
          <ac:spMkLst>
            <pc:docMk/>
            <pc:sldMk cId="686210919" sldId="555"/>
            <ac:spMk id="4" creationId="{0C1A826E-239D-43EC-9317-042D746D4D47}"/>
          </ac:spMkLst>
        </pc:spChg>
        <pc:picChg chg="add mod">
          <ac:chgData name="Lea, Nicholas" userId="1c4fd4ab-1590-4de3-99d6-1ea37c1f55cc" providerId="ADAL" clId="{D56ABC02-122E-4F78-8FFD-C58CC4AEBBAB}" dt="2022-03-23T15:19:39.632" v="8619" actId="1076"/>
          <ac:picMkLst>
            <pc:docMk/>
            <pc:sldMk cId="686210919" sldId="555"/>
            <ac:picMk id="6" creationId="{58CD04D8-8F27-43AC-A43F-11CAA8AD3E86}"/>
          </ac:picMkLst>
        </pc:picChg>
        <pc:picChg chg="add mod">
          <ac:chgData name="Lea, Nicholas" userId="1c4fd4ab-1590-4de3-99d6-1ea37c1f55cc" providerId="ADAL" clId="{D56ABC02-122E-4F78-8FFD-C58CC4AEBBAB}" dt="2022-03-23T15:19:43.975" v="8621" actId="1076"/>
          <ac:picMkLst>
            <pc:docMk/>
            <pc:sldMk cId="686210919" sldId="555"/>
            <ac:picMk id="7" creationId="{B59AB10E-8C34-4B10-AE54-4A09D96DDA34}"/>
          </ac:picMkLst>
        </pc:picChg>
      </pc:sldChg>
      <pc:sldChg chg="addSp delSp modSp add mod">
        <pc:chgData name="Lea, Nicholas" userId="1c4fd4ab-1590-4de3-99d6-1ea37c1f55cc" providerId="ADAL" clId="{D56ABC02-122E-4F78-8FFD-C58CC4AEBBAB}" dt="2022-03-23T15:26:26.630" v="8990" actId="20577"/>
        <pc:sldMkLst>
          <pc:docMk/>
          <pc:sldMk cId="80610605" sldId="556"/>
        </pc:sldMkLst>
        <pc:spChg chg="mod">
          <ac:chgData name="Lea, Nicholas" userId="1c4fd4ab-1590-4de3-99d6-1ea37c1f55cc" providerId="ADAL" clId="{D56ABC02-122E-4F78-8FFD-C58CC4AEBBAB}" dt="2022-03-23T15:20:04.037" v="8650" actId="20577"/>
          <ac:spMkLst>
            <pc:docMk/>
            <pc:sldMk cId="80610605" sldId="556"/>
            <ac:spMk id="2" creationId="{FD90016D-2111-42B4-A4EA-FCFE9FCCB9BC}"/>
          </ac:spMkLst>
        </pc:spChg>
        <pc:spChg chg="mod">
          <ac:chgData name="Lea, Nicholas" userId="1c4fd4ab-1590-4de3-99d6-1ea37c1f55cc" providerId="ADAL" clId="{D56ABC02-122E-4F78-8FFD-C58CC4AEBBAB}" dt="2022-03-23T15:26:26.630" v="8990" actId="20577"/>
          <ac:spMkLst>
            <pc:docMk/>
            <pc:sldMk cId="80610605" sldId="556"/>
            <ac:spMk id="3" creationId="{5030C81E-06B4-4165-AB9C-EDE72195C6E6}"/>
          </ac:spMkLst>
        </pc:spChg>
        <pc:picChg chg="add mod">
          <ac:chgData name="Lea, Nicholas" userId="1c4fd4ab-1590-4de3-99d6-1ea37c1f55cc" providerId="ADAL" clId="{D56ABC02-122E-4F78-8FFD-C58CC4AEBBAB}" dt="2022-03-23T15:23:09.496" v="8895" actId="1076"/>
          <ac:picMkLst>
            <pc:docMk/>
            <pc:sldMk cId="80610605" sldId="556"/>
            <ac:picMk id="5" creationId="{E6CAAB99-E174-48C0-8BFD-169F061DC6E7}"/>
          </ac:picMkLst>
        </pc:picChg>
        <pc:picChg chg="del">
          <ac:chgData name="Lea, Nicholas" userId="1c4fd4ab-1590-4de3-99d6-1ea37c1f55cc" providerId="ADAL" clId="{D56ABC02-122E-4F78-8FFD-C58CC4AEBBAB}" dt="2022-03-23T15:21:03.932" v="8887" actId="478"/>
          <ac:picMkLst>
            <pc:docMk/>
            <pc:sldMk cId="80610605" sldId="556"/>
            <ac:picMk id="6" creationId="{58CD04D8-8F27-43AC-A43F-11CAA8AD3E86}"/>
          </ac:picMkLst>
        </pc:picChg>
        <pc:picChg chg="del">
          <ac:chgData name="Lea, Nicholas" userId="1c4fd4ab-1590-4de3-99d6-1ea37c1f55cc" providerId="ADAL" clId="{D56ABC02-122E-4F78-8FFD-C58CC4AEBBAB}" dt="2022-03-23T15:21:03.932" v="8887" actId="478"/>
          <ac:picMkLst>
            <pc:docMk/>
            <pc:sldMk cId="80610605" sldId="556"/>
            <ac:picMk id="7" creationId="{B59AB10E-8C34-4B10-AE54-4A09D96DDA34}"/>
          </ac:picMkLst>
        </pc:picChg>
        <pc:picChg chg="add mod">
          <ac:chgData name="Lea, Nicholas" userId="1c4fd4ab-1590-4de3-99d6-1ea37c1f55cc" providerId="ADAL" clId="{D56ABC02-122E-4F78-8FFD-C58CC4AEBBAB}" dt="2022-03-23T15:23:25.344" v="8897" actId="1076"/>
          <ac:picMkLst>
            <pc:docMk/>
            <pc:sldMk cId="80610605" sldId="556"/>
            <ac:picMk id="8" creationId="{1EEB9553-EEA6-451F-8C47-9F1128440699}"/>
          </ac:picMkLst>
        </pc:picChg>
      </pc:sldChg>
      <pc:sldChg chg="modSp add mod">
        <pc:chgData name="Lea, Nicholas" userId="1c4fd4ab-1590-4de3-99d6-1ea37c1f55cc" providerId="ADAL" clId="{D56ABC02-122E-4F78-8FFD-C58CC4AEBBAB}" dt="2022-03-23T15:25:01.193" v="8922" actId="20577"/>
        <pc:sldMkLst>
          <pc:docMk/>
          <pc:sldMk cId="1065327849" sldId="557"/>
        </pc:sldMkLst>
        <pc:spChg chg="mod">
          <ac:chgData name="Lea, Nicholas" userId="1c4fd4ab-1590-4de3-99d6-1ea37c1f55cc" providerId="ADAL" clId="{D56ABC02-122E-4F78-8FFD-C58CC4AEBBAB}" dt="2022-03-23T15:25:01.193" v="8922" actId="20577"/>
          <ac:spMkLst>
            <pc:docMk/>
            <pc:sldMk cId="1065327849" sldId="557"/>
            <ac:spMk id="2" creationId="{8C2EDFF1-F4D4-4CD0-8704-5105D4C4923D}"/>
          </ac:spMkLst>
        </pc:spChg>
      </pc:sldChg>
      <pc:sldChg chg="new del">
        <pc:chgData name="Lea, Nicholas" userId="1c4fd4ab-1590-4de3-99d6-1ea37c1f55cc" providerId="ADAL" clId="{D56ABC02-122E-4F78-8FFD-C58CC4AEBBAB}" dt="2022-03-23T15:25:16.554" v="8925" actId="47"/>
        <pc:sldMkLst>
          <pc:docMk/>
          <pc:sldMk cId="4023926107" sldId="558"/>
        </pc:sldMkLst>
      </pc:sldChg>
      <pc:sldChg chg="modSp new mod">
        <pc:chgData name="Lea, Nicholas" userId="1c4fd4ab-1590-4de3-99d6-1ea37c1f55cc" providerId="ADAL" clId="{D56ABC02-122E-4F78-8FFD-C58CC4AEBBAB}" dt="2022-03-23T15:29:37.771" v="9590" actId="20577"/>
        <pc:sldMkLst>
          <pc:docMk/>
          <pc:sldMk cId="3059333463" sldId="559"/>
        </pc:sldMkLst>
        <pc:spChg chg="mod">
          <ac:chgData name="Lea, Nicholas" userId="1c4fd4ab-1590-4de3-99d6-1ea37c1f55cc" providerId="ADAL" clId="{D56ABC02-122E-4F78-8FFD-C58CC4AEBBAB}" dt="2022-03-23T15:25:22.029" v="8932" actId="20577"/>
          <ac:spMkLst>
            <pc:docMk/>
            <pc:sldMk cId="3059333463" sldId="559"/>
            <ac:spMk id="2" creationId="{A4DBB438-EC88-44D4-B6BE-0577FB6052B5}"/>
          </ac:spMkLst>
        </pc:spChg>
        <pc:spChg chg="mod">
          <ac:chgData name="Lea, Nicholas" userId="1c4fd4ab-1590-4de3-99d6-1ea37c1f55cc" providerId="ADAL" clId="{D56ABC02-122E-4F78-8FFD-C58CC4AEBBAB}" dt="2022-03-23T15:29:37.771" v="9590" actId="20577"/>
          <ac:spMkLst>
            <pc:docMk/>
            <pc:sldMk cId="3059333463" sldId="559"/>
            <ac:spMk id="3" creationId="{E68E26FF-9688-4A97-BB03-CEF968D43A82}"/>
          </ac:spMkLst>
        </pc:spChg>
      </pc:sldChg>
      <pc:sldChg chg="new del">
        <pc:chgData name="Lea, Nicholas" userId="1c4fd4ab-1590-4de3-99d6-1ea37c1f55cc" providerId="ADAL" clId="{D56ABC02-122E-4F78-8FFD-C58CC4AEBBAB}" dt="2022-03-23T15:56:10.842" v="9660" actId="47"/>
        <pc:sldMkLst>
          <pc:docMk/>
          <pc:sldMk cId="2665552432" sldId="560"/>
        </pc:sldMkLst>
      </pc:sldChg>
      <pc:sldChg chg="addSp delSp modSp new mod">
        <pc:chgData name="Lea, Nicholas" userId="1c4fd4ab-1590-4de3-99d6-1ea37c1f55cc" providerId="ADAL" clId="{D56ABC02-122E-4F78-8FFD-C58CC4AEBBAB}" dt="2022-03-23T15:56:01.458" v="9655" actId="21"/>
        <pc:sldMkLst>
          <pc:docMk/>
          <pc:sldMk cId="2648004282" sldId="561"/>
        </pc:sldMkLst>
        <pc:spChg chg="mod">
          <ac:chgData name="Lea, Nicholas" userId="1c4fd4ab-1590-4de3-99d6-1ea37c1f55cc" providerId="ADAL" clId="{D56ABC02-122E-4F78-8FFD-C58CC4AEBBAB}" dt="2022-03-23T15:55:22.211" v="9646" actId="20577"/>
          <ac:spMkLst>
            <pc:docMk/>
            <pc:sldMk cId="2648004282" sldId="561"/>
            <ac:spMk id="2" creationId="{3642DE9E-9726-44C5-ADF4-08B0FC66DAD9}"/>
          </ac:spMkLst>
        </pc:spChg>
        <pc:spChg chg="mod">
          <ac:chgData name="Lea, Nicholas" userId="1c4fd4ab-1590-4de3-99d6-1ea37c1f55cc" providerId="ADAL" clId="{D56ABC02-122E-4F78-8FFD-C58CC4AEBBAB}" dt="2022-03-23T15:55:34.041" v="9648" actId="20577"/>
          <ac:spMkLst>
            <pc:docMk/>
            <pc:sldMk cId="2648004282" sldId="561"/>
            <ac:spMk id="3" creationId="{DAE8B1BA-B43F-4960-BE44-30352B2B0268}"/>
          </ac:spMkLst>
        </pc:spChg>
        <pc:picChg chg="add del mod">
          <ac:chgData name="Lea, Nicholas" userId="1c4fd4ab-1590-4de3-99d6-1ea37c1f55cc" providerId="ADAL" clId="{D56ABC02-122E-4F78-8FFD-C58CC4AEBBAB}" dt="2022-03-23T15:56:01.458" v="9655" actId="21"/>
          <ac:picMkLst>
            <pc:docMk/>
            <pc:sldMk cId="2648004282" sldId="561"/>
            <ac:picMk id="4" creationId="{4092D78F-BC1F-4B26-8047-EEBFED11FB14}"/>
          </ac:picMkLst>
        </pc:picChg>
        <pc:picChg chg="add del mod">
          <ac:chgData name="Lea, Nicholas" userId="1c4fd4ab-1590-4de3-99d6-1ea37c1f55cc" providerId="ADAL" clId="{D56ABC02-122E-4F78-8FFD-C58CC4AEBBAB}" dt="2022-03-23T15:56:01.458" v="9655" actId="21"/>
          <ac:picMkLst>
            <pc:docMk/>
            <pc:sldMk cId="2648004282" sldId="561"/>
            <ac:picMk id="5" creationId="{AAB244CA-7CDE-4A95-86C7-3E990CC78A3F}"/>
          </ac:picMkLst>
        </pc:picChg>
      </pc:sldChg>
      <pc:sldChg chg="new del">
        <pc:chgData name="Lea, Nicholas" userId="1c4fd4ab-1590-4de3-99d6-1ea37c1f55cc" providerId="ADAL" clId="{D56ABC02-122E-4F78-8FFD-C58CC4AEBBAB}" dt="2022-03-23T15:56:09.439" v="9659" actId="47"/>
        <pc:sldMkLst>
          <pc:docMk/>
          <pc:sldMk cId="514016640" sldId="562"/>
        </pc:sldMkLst>
      </pc:sldChg>
      <pc:sldChg chg="modSp new mod">
        <pc:chgData name="Lea, Nicholas" userId="1c4fd4ab-1590-4de3-99d6-1ea37c1f55cc" providerId="ADAL" clId="{D56ABC02-122E-4F78-8FFD-C58CC4AEBBAB}" dt="2022-03-23T15:58:11.400" v="9738" actId="313"/>
        <pc:sldMkLst>
          <pc:docMk/>
          <pc:sldMk cId="557970250" sldId="562"/>
        </pc:sldMkLst>
        <pc:spChg chg="mod">
          <ac:chgData name="Lea, Nicholas" userId="1c4fd4ab-1590-4de3-99d6-1ea37c1f55cc" providerId="ADAL" clId="{D56ABC02-122E-4F78-8FFD-C58CC4AEBBAB}" dt="2022-03-23T15:58:02.048" v="9710" actId="20577"/>
          <ac:spMkLst>
            <pc:docMk/>
            <pc:sldMk cId="557970250" sldId="562"/>
            <ac:spMk id="2" creationId="{95921FCC-6A2A-4037-BDE4-69B73368896D}"/>
          </ac:spMkLst>
        </pc:spChg>
        <pc:spChg chg="mod">
          <ac:chgData name="Lea, Nicholas" userId="1c4fd4ab-1590-4de3-99d6-1ea37c1f55cc" providerId="ADAL" clId="{D56ABC02-122E-4F78-8FFD-C58CC4AEBBAB}" dt="2022-03-23T15:58:11.400" v="9738" actId="313"/>
          <ac:spMkLst>
            <pc:docMk/>
            <pc:sldMk cId="557970250" sldId="562"/>
            <ac:spMk id="3" creationId="{CD3CAEFA-A19F-4DD3-A341-83419FD250FD}"/>
          </ac:spMkLst>
        </pc:spChg>
      </pc:sldChg>
      <pc:sldChg chg="new del">
        <pc:chgData name="Lea, Nicholas" userId="1c4fd4ab-1590-4de3-99d6-1ea37c1f55cc" providerId="ADAL" clId="{D56ABC02-122E-4F78-8FFD-C58CC4AEBBAB}" dt="2022-03-23T15:57:10.141" v="9668" actId="47"/>
        <pc:sldMkLst>
          <pc:docMk/>
          <pc:sldMk cId="2442875299" sldId="562"/>
        </pc:sldMkLst>
      </pc:sldChg>
      <pc:sldChg chg="modSp add mod">
        <pc:chgData name="Lea, Nicholas" userId="1c4fd4ab-1590-4de3-99d6-1ea37c1f55cc" providerId="ADAL" clId="{D56ABC02-122E-4F78-8FFD-C58CC4AEBBAB}" dt="2022-03-23T15:58:34.859" v="9751" actId="20577"/>
        <pc:sldMkLst>
          <pc:docMk/>
          <pc:sldMk cId="802555265" sldId="563"/>
        </pc:sldMkLst>
        <pc:spChg chg="mod">
          <ac:chgData name="Lea, Nicholas" userId="1c4fd4ab-1590-4de3-99d6-1ea37c1f55cc" providerId="ADAL" clId="{D56ABC02-122E-4F78-8FFD-C58CC4AEBBAB}" dt="2022-03-23T15:58:34.859" v="9751" actId="20577"/>
          <ac:spMkLst>
            <pc:docMk/>
            <pc:sldMk cId="802555265" sldId="563"/>
            <ac:spMk id="3" creationId="{CD3CAEFA-A19F-4DD3-A341-83419FD250FD}"/>
          </ac:spMkLst>
        </pc:spChg>
      </pc:sldChg>
      <pc:sldChg chg="modSp add mod">
        <pc:chgData name="Lea, Nicholas" userId="1c4fd4ab-1590-4de3-99d6-1ea37c1f55cc" providerId="ADAL" clId="{D56ABC02-122E-4F78-8FFD-C58CC4AEBBAB}" dt="2022-03-23T15:58:54.515" v="9793" actId="20577"/>
        <pc:sldMkLst>
          <pc:docMk/>
          <pc:sldMk cId="2950283169" sldId="564"/>
        </pc:sldMkLst>
        <pc:spChg chg="mod">
          <ac:chgData name="Lea, Nicholas" userId="1c4fd4ab-1590-4de3-99d6-1ea37c1f55cc" providerId="ADAL" clId="{D56ABC02-122E-4F78-8FFD-C58CC4AEBBAB}" dt="2022-03-23T15:58:49.710" v="9777" actId="6549"/>
          <ac:spMkLst>
            <pc:docMk/>
            <pc:sldMk cId="2950283169" sldId="564"/>
            <ac:spMk id="2" creationId="{95921FCC-6A2A-4037-BDE4-69B73368896D}"/>
          </ac:spMkLst>
        </pc:spChg>
        <pc:spChg chg="mod">
          <ac:chgData name="Lea, Nicholas" userId="1c4fd4ab-1590-4de3-99d6-1ea37c1f55cc" providerId="ADAL" clId="{D56ABC02-122E-4F78-8FFD-C58CC4AEBBAB}" dt="2022-03-23T15:58:54.515" v="9793" actId="20577"/>
          <ac:spMkLst>
            <pc:docMk/>
            <pc:sldMk cId="2950283169" sldId="564"/>
            <ac:spMk id="3" creationId="{CD3CAEFA-A19F-4DD3-A341-83419FD250FD}"/>
          </ac:spMkLst>
        </pc:spChg>
      </pc:sldChg>
      <pc:sldChg chg="add">
        <pc:chgData name="Lea, Nicholas" userId="1c4fd4ab-1590-4de3-99d6-1ea37c1f55cc" providerId="ADAL" clId="{D56ABC02-122E-4F78-8FFD-C58CC4AEBBAB}" dt="2022-03-23T16:00:10.580" v="9795"/>
        <pc:sldMkLst>
          <pc:docMk/>
          <pc:sldMk cId="574673778" sldId="565"/>
        </pc:sldMkLst>
      </pc:sldChg>
      <pc:sldChg chg="modSp add mod">
        <pc:chgData name="Lea, Nicholas" userId="1c4fd4ab-1590-4de3-99d6-1ea37c1f55cc" providerId="ADAL" clId="{D56ABC02-122E-4F78-8FFD-C58CC4AEBBAB}" dt="2022-03-23T16:01:20.028" v="9811" actId="20577"/>
        <pc:sldMkLst>
          <pc:docMk/>
          <pc:sldMk cId="1229621205" sldId="566"/>
        </pc:sldMkLst>
        <pc:spChg chg="mod">
          <ac:chgData name="Lea, Nicholas" userId="1c4fd4ab-1590-4de3-99d6-1ea37c1f55cc" providerId="ADAL" clId="{D56ABC02-122E-4F78-8FFD-C58CC4AEBBAB}" dt="2022-03-23T16:01:20.028" v="9811" actId="20577"/>
          <ac:spMkLst>
            <pc:docMk/>
            <pc:sldMk cId="1229621205" sldId="566"/>
            <ac:spMk id="2" creationId="{95921FCC-6A2A-4037-BDE4-69B73368896D}"/>
          </ac:spMkLst>
        </pc:spChg>
      </pc:sldChg>
      <pc:sldChg chg="addSp delSp modSp new mod">
        <pc:chgData name="Lea, Nicholas" userId="1c4fd4ab-1590-4de3-99d6-1ea37c1f55cc" providerId="ADAL" clId="{D56ABC02-122E-4F78-8FFD-C58CC4AEBBAB}" dt="2022-03-23T16:21:48.035" v="10757" actId="20577"/>
        <pc:sldMkLst>
          <pc:docMk/>
          <pc:sldMk cId="3581646357" sldId="567"/>
        </pc:sldMkLst>
        <pc:spChg chg="mod">
          <ac:chgData name="Lea, Nicholas" userId="1c4fd4ab-1590-4de3-99d6-1ea37c1f55cc" providerId="ADAL" clId="{D56ABC02-122E-4F78-8FFD-C58CC4AEBBAB}" dt="2022-03-23T16:13:12.733" v="9836" actId="20577"/>
          <ac:spMkLst>
            <pc:docMk/>
            <pc:sldMk cId="3581646357" sldId="567"/>
            <ac:spMk id="2" creationId="{8F77F209-E670-43B3-B1ED-DBD664C5BCBE}"/>
          </ac:spMkLst>
        </pc:spChg>
        <pc:spChg chg="mod">
          <ac:chgData name="Lea, Nicholas" userId="1c4fd4ab-1590-4de3-99d6-1ea37c1f55cc" providerId="ADAL" clId="{D56ABC02-122E-4F78-8FFD-C58CC4AEBBAB}" dt="2022-03-23T16:21:48.035" v="10757" actId="20577"/>
          <ac:spMkLst>
            <pc:docMk/>
            <pc:sldMk cId="3581646357" sldId="567"/>
            <ac:spMk id="3" creationId="{724F71EE-3293-4668-B6B4-CDC254EA2185}"/>
          </ac:spMkLst>
        </pc:spChg>
        <pc:picChg chg="add del mod">
          <ac:chgData name="Lea, Nicholas" userId="1c4fd4ab-1590-4de3-99d6-1ea37c1f55cc" providerId="ADAL" clId="{D56ABC02-122E-4F78-8FFD-C58CC4AEBBAB}" dt="2022-03-23T16:20:35.088" v="10524" actId="478"/>
          <ac:picMkLst>
            <pc:docMk/>
            <pc:sldMk cId="3581646357" sldId="567"/>
            <ac:picMk id="4" creationId="{ED6E5295-C03C-4F6E-8EE5-8B10EBFC6E70}"/>
          </ac:picMkLst>
        </pc:picChg>
      </pc:sldChg>
      <pc:sldChg chg="addSp delSp modSp add mod ord">
        <pc:chgData name="Lea, Nicholas" userId="1c4fd4ab-1590-4de3-99d6-1ea37c1f55cc" providerId="ADAL" clId="{D56ABC02-122E-4F78-8FFD-C58CC4AEBBAB}" dt="2022-03-23T17:06:50.965" v="11342" actId="20577"/>
        <pc:sldMkLst>
          <pc:docMk/>
          <pc:sldMk cId="1813780681" sldId="568"/>
        </pc:sldMkLst>
        <pc:spChg chg="mod">
          <ac:chgData name="Lea, Nicholas" userId="1c4fd4ab-1590-4de3-99d6-1ea37c1f55cc" providerId="ADAL" clId="{D56ABC02-122E-4F78-8FFD-C58CC4AEBBAB}" dt="2022-03-23T16:20:40.527" v="10535" actId="20577"/>
          <ac:spMkLst>
            <pc:docMk/>
            <pc:sldMk cId="1813780681" sldId="568"/>
            <ac:spMk id="2" creationId="{D74D98C8-D29F-4EED-B7B4-0F13666AE790}"/>
          </ac:spMkLst>
        </pc:spChg>
        <pc:graphicFrameChg chg="mod modGraphic">
          <ac:chgData name="Lea, Nicholas" userId="1c4fd4ab-1590-4de3-99d6-1ea37c1f55cc" providerId="ADAL" clId="{D56ABC02-122E-4F78-8FFD-C58CC4AEBBAB}" dt="2022-03-23T17:06:50.965" v="11342" actId="20577"/>
          <ac:graphicFrameMkLst>
            <pc:docMk/>
            <pc:sldMk cId="1813780681" sldId="568"/>
            <ac:graphicFrameMk id="4" creationId="{9D946187-FC24-4333-A552-BF10C4286F9D}"/>
          </ac:graphicFrameMkLst>
        </pc:graphicFrameChg>
        <pc:picChg chg="del">
          <ac:chgData name="Lea, Nicholas" userId="1c4fd4ab-1590-4de3-99d6-1ea37c1f55cc" providerId="ADAL" clId="{D56ABC02-122E-4F78-8FFD-C58CC4AEBBAB}" dt="2022-03-23T16:29:00.468" v="10896" actId="478"/>
          <ac:picMkLst>
            <pc:docMk/>
            <pc:sldMk cId="1813780681" sldId="568"/>
            <ac:picMk id="5" creationId="{8084EF1F-F340-409C-B011-33DDF289E62F}"/>
          </ac:picMkLst>
        </pc:picChg>
        <pc:picChg chg="del">
          <ac:chgData name="Lea, Nicholas" userId="1c4fd4ab-1590-4de3-99d6-1ea37c1f55cc" providerId="ADAL" clId="{D56ABC02-122E-4F78-8FFD-C58CC4AEBBAB}" dt="2022-03-23T16:25:05.746" v="10758" actId="478"/>
          <ac:picMkLst>
            <pc:docMk/>
            <pc:sldMk cId="1813780681" sldId="568"/>
            <ac:picMk id="6" creationId="{50EFFB8D-E9E7-4E44-AD5E-0881B041825C}"/>
          </ac:picMkLst>
        </pc:picChg>
        <pc:picChg chg="del">
          <ac:chgData name="Lea, Nicholas" userId="1c4fd4ab-1590-4de3-99d6-1ea37c1f55cc" providerId="ADAL" clId="{D56ABC02-122E-4F78-8FFD-C58CC4AEBBAB}" dt="2022-03-23T16:27:59.251" v="10826" actId="478"/>
          <ac:picMkLst>
            <pc:docMk/>
            <pc:sldMk cId="1813780681" sldId="568"/>
            <ac:picMk id="7" creationId="{93FAE973-4CDD-487B-B688-B9F194E1D52C}"/>
          </ac:picMkLst>
        </pc:picChg>
        <pc:picChg chg="del">
          <ac:chgData name="Lea, Nicholas" userId="1c4fd4ab-1590-4de3-99d6-1ea37c1f55cc" providerId="ADAL" clId="{D56ABC02-122E-4F78-8FFD-C58CC4AEBBAB}" dt="2022-03-23T16:28:16.316" v="10831" actId="478"/>
          <ac:picMkLst>
            <pc:docMk/>
            <pc:sldMk cId="1813780681" sldId="568"/>
            <ac:picMk id="8" creationId="{4877449E-F17E-4FC8-B693-B1EAC9F8E725}"/>
          </ac:picMkLst>
        </pc:picChg>
        <pc:picChg chg="del">
          <ac:chgData name="Lea, Nicholas" userId="1c4fd4ab-1590-4de3-99d6-1ea37c1f55cc" providerId="ADAL" clId="{D56ABC02-122E-4F78-8FFD-C58CC4AEBBAB}" dt="2022-03-23T16:30:15.107" v="10924" actId="478"/>
          <ac:picMkLst>
            <pc:docMk/>
            <pc:sldMk cId="1813780681" sldId="568"/>
            <ac:picMk id="9" creationId="{7A5D9C2F-2D23-4ED2-97C6-9795C63BF436}"/>
          </ac:picMkLst>
        </pc:picChg>
        <pc:picChg chg="add mod">
          <ac:chgData name="Lea, Nicholas" userId="1c4fd4ab-1590-4de3-99d6-1ea37c1f55cc" providerId="ADAL" clId="{D56ABC02-122E-4F78-8FFD-C58CC4AEBBAB}" dt="2022-03-23T16:25:21.513" v="10765" actId="1076"/>
          <ac:picMkLst>
            <pc:docMk/>
            <pc:sldMk cId="1813780681" sldId="568"/>
            <ac:picMk id="11" creationId="{432438E0-F888-4BE3-9A9D-7777D1E47A76}"/>
          </ac:picMkLst>
        </pc:picChg>
        <pc:picChg chg="add mod">
          <ac:chgData name="Lea, Nicholas" userId="1c4fd4ab-1590-4de3-99d6-1ea37c1f55cc" providerId="ADAL" clId="{D56ABC02-122E-4F78-8FFD-C58CC4AEBBAB}" dt="2022-03-23T16:31:58.701" v="10935" actId="1076"/>
          <ac:picMkLst>
            <pc:docMk/>
            <pc:sldMk cId="1813780681" sldId="568"/>
            <ac:picMk id="13" creationId="{AC300603-6B9B-43D7-80D9-D0BEAA01B22A}"/>
          </ac:picMkLst>
        </pc:picChg>
        <pc:picChg chg="add mod">
          <ac:chgData name="Lea, Nicholas" userId="1c4fd4ab-1590-4de3-99d6-1ea37c1f55cc" providerId="ADAL" clId="{D56ABC02-122E-4F78-8FFD-C58CC4AEBBAB}" dt="2022-03-23T16:32:03.636" v="10936" actId="1076"/>
          <ac:picMkLst>
            <pc:docMk/>
            <pc:sldMk cId="1813780681" sldId="568"/>
            <ac:picMk id="14" creationId="{CE59518B-FA6B-438C-9B05-FE9E62C041DA}"/>
          </ac:picMkLst>
        </pc:picChg>
        <pc:picChg chg="add mod">
          <ac:chgData name="Lea, Nicholas" userId="1c4fd4ab-1590-4de3-99d6-1ea37c1f55cc" providerId="ADAL" clId="{D56ABC02-122E-4F78-8FFD-C58CC4AEBBAB}" dt="2022-03-23T16:29:38.956" v="10905" actId="1076"/>
          <ac:picMkLst>
            <pc:docMk/>
            <pc:sldMk cId="1813780681" sldId="568"/>
            <ac:picMk id="15" creationId="{5E5998FB-DB53-4F80-9294-61A2E728393A}"/>
          </ac:picMkLst>
        </pc:picChg>
        <pc:picChg chg="add mod modCrop">
          <ac:chgData name="Lea, Nicholas" userId="1c4fd4ab-1590-4de3-99d6-1ea37c1f55cc" providerId="ADAL" clId="{D56ABC02-122E-4F78-8FFD-C58CC4AEBBAB}" dt="2022-03-23T16:31:51.731" v="10933" actId="1076"/>
          <ac:picMkLst>
            <pc:docMk/>
            <pc:sldMk cId="1813780681" sldId="568"/>
            <ac:picMk id="17" creationId="{70C493D4-F2ED-4DCC-A660-28DC46A9E86C}"/>
          </ac:picMkLst>
        </pc:picChg>
      </pc:sldChg>
      <pc:sldChg chg="addSp delSp modSp add mod">
        <pc:chgData name="Lea, Nicholas" userId="1c4fd4ab-1590-4de3-99d6-1ea37c1f55cc" providerId="ADAL" clId="{D56ABC02-122E-4F78-8FFD-C58CC4AEBBAB}" dt="2022-03-23T17:23:20.433" v="12134" actId="1076"/>
        <pc:sldMkLst>
          <pc:docMk/>
          <pc:sldMk cId="82343472" sldId="569"/>
        </pc:sldMkLst>
        <pc:spChg chg="mod">
          <ac:chgData name="Lea, Nicholas" userId="1c4fd4ab-1590-4de3-99d6-1ea37c1f55cc" providerId="ADAL" clId="{D56ABC02-122E-4F78-8FFD-C58CC4AEBBAB}" dt="2022-03-23T17:09:19.783" v="11413" actId="20577"/>
          <ac:spMkLst>
            <pc:docMk/>
            <pc:sldMk cId="82343472" sldId="569"/>
            <ac:spMk id="2" creationId="{B31718E8-6642-4543-B70C-8A002F3667A6}"/>
          </ac:spMkLst>
        </pc:spChg>
        <pc:spChg chg="mod">
          <ac:chgData name="Lea, Nicholas" userId="1c4fd4ab-1590-4de3-99d6-1ea37c1f55cc" providerId="ADAL" clId="{D56ABC02-122E-4F78-8FFD-C58CC4AEBBAB}" dt="2022-03-23T17:23:20.433" v="12134" actId="1076"/>
          <ac:spMkLst>
            <pc:docMk/>
            <pc:sldMk cId="82343472" sldId="569"/>
            <ac:spMk id="3" creationId="{C2528535-DC01-4EE7-99E8-093D45210F17}"/>
          </ac:spMkLst>
        </pc:spChg>
        <pc:spChg chg="mod">
          <ac:chgData name="Lea, Nicholas" userId="1c4fd4ab-1590-4de3-99d6-1ea37c1f55cc" providerId="ADAL" clId="{D56ABC02-122E-4F78-8FFD-C58CC4AEBBAB}" dt="2022-03-23T17:23:01.359" v="12129" actId="1076"/>
          <ac:spMkLst>
            <pc:docMk/>
            <pc:sldMk cId="82343472" sldId="569"/>
            <ac:spMk id="8" creationId="{F591074B-5C40-446D-BCE0-7285F76D3FB3}"/>
          </ac:spMkLst>
        </pc:spChg>
        <pc:picChg chg="del">
          <ac:chgData name="Lea, Nicholas" userId="1c4fd4ab-1590-4de3-99d6-1ea37c1f55cc" providerId="ADAL" clId="{D56ABC02-122E-4F78-8FFD-C58CC4AEBBAB}" dt="2022-03-23T17:09:38.313" v="11417" actId="478"/>
          <ac:picMkLst>
            <pc:docMk/>
            <pc:sldMk cId="82343472" sldId="569"/>
            <ac:picMk id="4" creationId="{F1D67CE7-4E04-4C7D-8C00-2B711605B8C0}"/>
          </ac:picMkLst>
        </pc:picChg>
        <pc:picChg chg="del">
          <ac:chgData name="Lea, Nicholas" userId="1c4fd4ab-1590-4de3-99d6-1ea37c1f55cc" providerId="ADAL" clId="{D56ABC02-122E-4F78-8FFD-C58CC4AEBBAB}" dt="2022-03-23T17:09:37.734" v="11416" actId="478"/>
          <ac:picMkLst>
            <pc:docMk/>
            <pc:sldMk cId="82343472" sldId="569"/>
            <ac:picMk id="6" creationId="{54F57A34-35AF-49F1-B2B1-164B7C3F9F63}"/>
          </ac:picMkLst>
        </pc:picChg>
        <pc:picChg chg="add mod">
          <ac:chgData name="Lea, Nicholas" userId="1c4fd4ab-1590-4de3-99d6-1ea37c1f55cc" providerId="ADAL" clId="{D56ABC02-122E-4F78-8FFD-C58CC4AEBBAB}" dt="2022-03-23T17:22:49.441" v="12125" actId="1076"/>
          <ac:picMkLst>
            <pc:docMk/>
            <pc:sldMk cId="82343472" sldId="569"/>
            <ac:picMk id="9" creationId="{19CFB12C-1B82-44B9-9B91-5FD541BE84D7}"/>
          </ac:picMkLst>
        </pc:picChg>
        <pc:picChg chg="add del mod">
          <ac:chgData name="Lea, Nicholas" userId="1c4fd4ab-1590-4de3-99d6-1ea37c1f55cc" providerId="ADAL" clId="{D56ABC02-122E-4F78-8FFD-C58CC4AEBBAB}" dt="2022-03-23T17:23:10.164" v="12132" actId="478"/>
          <ac:picMkLst>
            <pc:docMk/>
            <pc:sldMk cId="82343472" sldId="569"/>
            <ac:picMk id="10" creationId="{22EED7D0-C765-44AF-8A43-1F960070B8B9}"/>
          </ac:picMkLst>
        </pc:picChg>
        <pc:picChg chg="add mod">
          <ac:chgData name="Lea, Nicholas" userId="1c4fd4ab-1590-4de3-99d6-1ea37c1f55cc" providerId="ADAL" clId="{D56ABC02-122E-4F78-8FFD-C58CC4AEBBAB}" dt="2022-03-23T17:23:12.473" v="12133" actId="1076"/>
          <ac:picMkLst>
            <pc:docMk/>
            <pc:sldMk cId="82343472" sldId="569"/>
            <ac:picMk id="12" creationId="{445BA254-F912-4634-A8D5-10DA98130491}"/>
          </ac:picMkLst>
        </pc:picChg>
        <pc:cxnChg chg="mod">
          <ac:chgData name="Lea, Nicholas" userId="1c4fd4ab-1590-4de3-99d6-1ea37c1f55cc" providerId="ADAL" clId="{D56ABC02-122E-4F78-8FFD-C58CC4AEBBAB}" dt="2022-03-23T17:23:04.280" v="12130" actId="14100"/>
          <ac:cxnSpMkLst>
            <pc:docMk/>
            <pc:sldMk cId="82343472" sldId="569"/>
            <ac:cxnSpMk id="5" creationId="{7DDDD80D-C009-47C3-9442-55965ADA107D}"/>
          </ac:cxnSpMkLst>
        </pc:cxnChg>
      </pc:sldChg>
      <pc:sldChg chg="addSp delSp modSp new mod">
        <pc:chgData name="Lea, Nicholas" userId="1c4fd4ab-1590-4de3-99d6-1ea37c1f55cc" providerId="ADAL" clId="{D56ABC02-122E-4F78-8FFD-C58CC4AEBBAB}" dt="2022-03-23T17:17:52.501" v="11966" actId="1036"/>
        <pc:sldMkLst>
          <pc:docMk/>
          <pc:sldMk cId="310258658" sldId="570"/>
        </pc:sldMkLst>
        <pc:spChg chg="mod">
          <ac:chgData name="Lea, Nicholas" userId="1c4fd4ab-1590-4de3-99d6-1ea37c1f55cc" providerId="ADAL" clId="{D56ABC02-122E-4F78-8FFD-C58CC4AEBBAB}" dt="2022-03-23T17:12:46.498" v="11681" actId="20577"/>
          <ac:spMkLst>
            <pc:docMk/>
            <pc:sldMk cId="310258658" sldId="570"/>
            <ac:spMk id="2" creationId="{5D28FDD7-3888-4FBF-BBDA-0B457AD442B7}"/>
          </ac:spMkLst>
        </pc:spChg>
        <pc:spChg chg="add del mod">
          <ac:chgData name="Lea, Nicholas" userId="1c4fd4ab-1590-4de3-99d6-1ea37c1f55cc" providerId="ADAL" clId="{D56ABC02-122E-4F78-8FFD-C58CC4AEBBAB}" dt="2022-03-23T17:17:39.505" v="11959" actId="478"/>
          <ac:spMkLst>
            <pc:docMk/>
            <pc:sldMk cId="310258658" sldId="570"/>
            <ac:spMk id="3" creationId="{A2D23B3E-11BC-44D5-8F47-475B4D4A0421}"/>
          </ac:spMkLst>
        </pc:spChg>
        <pc:spChg chg="add del mod">
          <ac:chgData name="Lea, Nicholas" userId="1c4fd4ab-1590-4de3-99d6-1ea37c1f55cc" providerId="ADAL" clId="{D56ABC02-122E-4F78-8FFD-C58CC4AEBBAB}" dt="2022-03-23T17:15:25.496" v="11772" actId="478"/>
          <ac:spMkLst>
            <pc:docMk/>
            <pc:sldMk cId="310258658" sldId="570"/>
            <ac:spMk id="8" creationId="{0A31466F-60D5-418E-9C5D-E8B5E57DCDD6}"/>
          </ac:spMkLst>
        </pc:spChg>
        <pc:spChg chg="add del mod">
          <ac:chgData name="Lea, Nicholas" userId="1c4fd4ab-1590-4de3-99d6-1ea37c1f55cc" providerId="ADAL" clId="{D56ABC02-122E-4F78-8FFD-C58CC4AEBBAB}" dt="2022-03-23T17:17:52.501" v="11966" actId="1036"/>
          <ac:spMkLst>
            <pc:docMk/>
            <pc:sldMk cId="310258658" sldId="570"/>
            <ac:spMk id="9" creationId="{71FDF8FA-B61D-44CE-A29A-DFCCA444C495}"/>
          </ac:spMkLst>
        </pc:spChg>
        <pc:spChg chg="add mod">
          <ac:chgData name="Lea, Nicholas" userId="1c4fd4ab-1590-4de3-99d6-1ea37c1f55cc" providerId="ADAL" clId="{D56ABC02-122E-4F78-8FFD-C58CC4AEBBAB}" dt="2022-03-23T17:17:52.501" v="11966" actId="1036"/>
          <ac:spMkLst>
            <pc:docMk/>
            <pc:sldMk cId="310258658" sldId="570"/>
            <ac:spMk id="10" creationId="{A4A6908B-6850-4A1C-A0BA-6DB3E8C9733E}"/>
          </ac:spMkLst>
        </pc:spChg>
        <pc:spChg chg="add mod">
          <ac:chgData name="Lea, Nicholas" userId="1c4fd4ab-1590-4de3-99d6-1ea37c1f55cc" providerId="ADAL" clId="{D56ABC02-122E-4F78-8FFD-C58CC4AEBBAB}" dt="2022-03-23T17:17:52.501" v="11966" actId="1036"/>
          <ac:spMkLst>
            <pc:docMk/>
            <pc:sldMk cId="310258658" sldId="570"/>
            <ac:spMk id="11" creationId="{4F430B94-98A4-4601-9F80-262F0B45BD2B}"/>
          </ac:spMkLst>
        </pc:spChg>
        <pc:spChg chg="add del mod">
          <ac:chgData name="Lea, Nicholas" userId="1c4fd4ab-1590-4de3-99d6-1ea37c1f55cc" providerId="ADAL" clId="{D56ABC02-122E-4F78-8FFD-C58CC4AEBBAB}" dt="2022-03-23T17:17:43.284" v="11960" actId="478"/>
          <ac:spMkLst>
            <pc:docMk/>
            <pc:sldMk cId="310258658" sldId="570"/>
            <ac:spMk id="13" creationId="{E28A20D2-5B01-427C-8533-835E833312CD}"/>
          </ac:spMkLst>
        </pc:spChg>
        <pc:picChg chg="add mod">
          <ac:chgData name="Lea, Nicholas" userId="1c4fd4ab-1590-4de3-99d6-1ea37c1f55cc" providerId="ADAL" clId="{D56ABC02-122E-4F78-8FFD-C58CC4AEBBAB}" dt="2022-03-23T17:17:52.501" v="11966" actId="1036"/>
          <ac:picMkLst>
            <pc:docMk/>
            <pc:sldMk cId="310258658" sldId="570"/>
            <ac:picMk id="4" creationId="{F5E9F111-2511-4DB3-8E97-5ADD04226576}"/>
          </ac:picMkLst>
        </pc:picChg>
        <pc:picChg chg="add mod">
          <ac:chgData name="Lea, Nicholas" userId="1c4fd4ab-1590-4de3-99d6-1ea37c1f55cc" providerId="ADAL" clId="{D56ABC02-122E-4F78-8FFD-C58CC4AEBBAB}" dt="2022-03-23T17:17:52.501" v="11966" actId="1036"/>
          <ac:picMkLst>
            <pc:docMk/>
            <pc:sldMk cId="310258658" sldId="570"/>
            <ac:picMk id="5" creationId="{070F9A82-341C-4152-ABCA-2E6739BE11AA}"/>
          </ac:picMkLst>
        </pc:picChg>
        <pc:picChg chg="add mod">
          <ac:chgData name="Lea, Nicholas" userId="1c4fd4ab-1590-4de3-99d6-1ea37c1f55cc" providerId="ADAL" clId="{D56ABC02-122E-4F78-8FFD-C58CC4AEBBAB}" dt="2022-03-23T17:17:52.501" v="11966" actId="1036"/>
          <ac:picMkLst>
            <pc:docMk/>
            <pc:sldMk cId="310258658" sldId="570"/>
            <ac:picMk id="6" creationId="{6DFB1A03-DF90-47A1-8507-3F4E3F5FD833}"/>
          </ac:picMkLst>
        </pc:picChg>
      </pc:sldChg>
      <pc:sldChg chg="addSp delSp modSp add mod ord">
        <pc:chgData name="Lea, Nicholas" userId="1c4fd4ab-1590-4de3-99d6-1ea37c1f55cc" providerId="ADAL" clId="{D56ABC02-122E-4F78-8FFD-C58CC4AEBBAB}" dt="2022-03-23T17:45:35.457" v="13322" actId="20577"/>
        <pc:sldMkLst>
          <pc:docMk/>
          <pc:sldMk cId="406536637" sldId="571"/>
        </pc:sldMkLst>
        <pc:spChg chg="mod">
          <ac:chgData name="Lea, Nicholas" userId="1c4fd4ab-1590-4de3-99d6-1ea37c1f55cc" providerId="ADAL" clId="{D56ABC02-122E-4F78-8FFD-C58CC4AEBBAB}" dt="2022-03-23T17:23:49.444" v="12171" actId="20577"/>
          <ac:spMkLst>
            <pc:docMk/>
            <pc:sldMk cId="406536637" sldId="571"/>
            <ac:spMk id="2" creationId="{B31718E8-6642-4543-B70C-8A002F3667A6}"/>
          </ac:spMkLst>
        </pc:spChg>
        <pc:spChg chg="mod">
          <ac:chgData name="Lea, Nicholas" userId="1c4fd4ab-1590-4de3-99d6-1ea37c1f55cc" providerId="ADAL" clId="{D56ABC02-122E-4F78-8FFD-C58CC4AEBBAB}" dt="2022-03-23T17:45:35.457" v="13322" actId="20577"/>
          <ac:spMkLst>
            <pc:docMk/>
            <pc:sldMk cId="406536637" sldId="571"/>
            <ac:spMk id="3" creationId="{C2528535-DC01-4EE7-99E8-093D45210F17}"/>
          </ac:spMkLst>
        </pc:spChg>
        <pc:spChg chg="mod">
          <ac:chgData name="Lea, Nicholas" userId="1c4fd4ab-1590-4de3-99d6-1ea37c1f55cc" providerId="ADAL" clId="{D56ABC02-122E-4F78-8FFD-C58CC4AEBBAB}" dt="2022-03-23T17:34:52.250" v="12638" actId="20577"/>
          <ac:spMkLst>
            <pc:docMk/>
            <pc:sldMk cId="406536637" sldId="571"/>
            <ac:spMk id="8" creationId="{F591074B-5C40-446D-BCE0-7285F76D3FB3}"/>
          </ac:spMkLst>
        </pc:spChg>
        <pc:picChg chg="add mod">
          <ac:chgData name="Lea, Nicholas" userId="1c4fd4ab-1590-4de3-99d6-1ea37c1f55cc" providerId="ADAL" clId="{D56ABC02-122E-4F78-8FFD-C58CC4AEBBAB}" dt="2022-03-23T17:32:16.839" v="12389" actId="1076"/>
          <ac:picMkLst>
            <pc:docMk/>
            <pc:sldMk cId="406536637" sldId="571"/>
            <ac:picMk id="6" creationId="{3AEC8D71-7F73-4568-9B76-5C5855EBDDF4}"/>
          </ac:picMkLst>
        </pc:picChg>
        <pc:picChg chg="del">
          <ac:chgData name="Lea, Nicholas" userId="1c4fd4ab-1590-4de3-99d6-1ea37c1f55cc" providerId="ADAL" clId="{D56ABC02-122E-4F78-8FFD-C58CC4AEBBAB}" dt="2022-03-23T17:24:59.699" v="12265" actId="478"/>
          <ac:picMkLst>
            <pc:docMk/>
            <pc:sldMk cId="406536637" sldId="571"/>
            <ac:picMk id="9" creationId="{19CFB12C-1B82-44B9-9B91-5FD541BE84D7}"/>
          </ac:picMkLst>
        </pc:picChg>
        <pc:picChg chg="add mod">
          <ac:chgData name="Lea, Nicholas" userId="1c4fd4ab-1590-4de3-99d6-1ea37c1f55cc" providerId="ADAL" clId="{D56ABC02-122E-4F78-8FFD-C58CC4AEBBAB}" dt="2022-03-23T17:32:21.845" v="12391" actId="1076"/>
          <ac:picMkLst>
            <pc:docMk/>
            <pc:sldMk cId="406536637" sldId="571"/>
            <ac:picMk id="10" creationId="{5B167896-FA23-47EF-B270-63E43B2B7773}"/>
          </ac:picMkLst>
        </pc:picChg>
        <pc:picChg chg="add mod">
          <ac:chgData name="Lea, Nicholas" userId="1c4fd4ab-1590-4de3-99d6-1ea37c1f55cc" providerId="ADAL" clId="{D56ABC02-122E-4F78-8FFD-C58CC4AEBBAB}" dt="2022-03-23T17:32:11.590" v="12387" actId="14100"/>
          <ac:picMkLst>
            <pc:docMk/>
            <pc:sldMk cId="406536637" sldId="571"/>
            <ac:picMk id="11" creationId="{5D467C0D-3916-40DD-94B1-4441BDFB7733}"/>
          </ac:picMkLst>
        </pc:picChg>
        <pc:picChg chg="del">
          <ac:chgData name="Lea, Nicholas" userId="1c4fd4ab-1590-4de3-99d6-1ea37c1f55cc" providerId="ADAL" clId="{D56ABC02-122E-4F78-8FFD-C58CC4AEBBAB}" dt="2022-03-23T17:25:00.561" v="12266" actId="478"/>
          <ac:picMkLst>
            <pc:docMk/>
            <pc:sldMk cId="406536637" sldId="571"/>
            <ac:picMk id="12" creationId="{445BA254-F912-4634-A8D5-10DA98130491}"/>
          </ac:picMkLst>
        </pc:picChg>
        <pc:picChg chg="add mod">
          <ac:chgData name="Lea, Nicholas" userId="1c4fd4ab-1590-4de3-99d6-1ea37c1f55cc" providerId="ADAL" clId="{D56ABC02-122E-4F78-8FFD-C58CC4AEBBAB}" dt="2022-03-23T17:32:48.285" v="12397" actId="1076"/>
          <ac:picMkLst>
            <pc:docMk/>
            <pc:sldMk cId="406536637" sldId="571"/>
            <ac:picMk id="13" creationId="{FED07987-EF3B-411B-B6AC-38501AF914F1}"/>
          </ac:picMkLst>
        </pc:picChg>
        <pc:cxnChg chg="mod ord">
          <ac:chgData name="Lea, Nicholas" userId="1c4fd4ab-1590-4de3-99d6-1ea37c1f55cc" providerId="ADAL" clId="{D56ABC02-122E-4F78-8FFD-C58CC4AEBBAB}" dt="2022-03-23T17:35:06.150" v="12644" actId="14100"/>
          <ac:cxnSpMkLst>
            <pc:docMk/>
            <pc:sldMk cId="406536637" sldId="571"/>
            <ac:cxnSpMk id="5" creationId="{7DDDD80D-C009-47C3-9442-55965ADA107D}"/>
          </ac:cxnSpMkLst>
        </pc:cxnChg>
      </pc:sldChg>
      <pc:sldChg chg="addSp delSp modSp new mod">
        <pc:chgData name="Lea, Nicholas" userId="1c4fd4ab-1590-4de3-99d6-1ea37c1f55cc" providerId="ADAL" clId="{D56ABC02-122E-4F78-8FFD-C58CC4AEBBAB}" dt="2022-03-23T17:44:37.041" v="13289" actId="14100"/>
        <pc:sldMkLst>
          <pc:docMk/>
          <pc:sldMk cId="2202387050" sldId="572"/>
        </pc:sldMkLst>
        <pc:spChg chg="mod">
          <ac:chgData name="Lea, Nicholas" userId="1c4fd4ab-1590-4de3-99d6-1ea37c1f55cc" providerId="ADAL" clId="{D56ABC02-122E-4F78-8FFD-C58CC4AEBBAB}" dt="2022-03-23T17:36:16.590" v="12701" actId="20577"/>
          <ac:spMkLst>
            <pc:docMk/>
            <pc:sldMk cId="2202387050" sldId="572"/>
            <ac:spMk id="2" creationId="{F84092A7-FA34-4BB4-BA73-A774A784E6D9}"/>
          </ac:spMkLst>
        </pc:spChg>
        <pc:spChg chg="del">
          <ac:chgData name="Lea, Nicholas" userId="1c4fd4ab-1590-4de3-99d6-1ea37c1f55cc" providerId="ADAL" clId="{D56ABC02-122E-4F78-8FFD-C58CC4AEBBAB}" dt="2022-03-23T17:38:12.521" v="12707" actId="478"/>
          <ac:spMkLst>
            <pc:docMk/>
            <pc:sldMk cId="2202387050" sldId="572"/>
            <ac:spMk id="3" creationId="{96300014-79E2-4BE7-BBBE-19A72EF7E9DD}"/>
          </ac:spMkLst>
        </pc:spChg>
        <pc:spChg chg="add mod">
          <ac:chgData name="Lea, Nicholas" userId="1c4fd4ab-1590-4de3-99d6-1ea37c1f55cc" providerId="ADAL" clId="{D56ABC02-122E-4F78-8FFD-C58CC4AEBBAB}" dt="2022-03-23T17:41:30.293" v="12975" actId="20577"/>
          <ac:spMkLst>
            <pc:docMk/>
            <pc:sldMk cId="2202387050" sldId="572"/>
            <ac:spMk id="10" creationId="{CF81010C-0C48-4382-A6A8-CA0A83E4CBA0}"/>
          </ac:spMkLst>
        </pc:spChg>
        <pc:spChg chg="add mod">
          <ac:chgData name="Lea, Nicholas" userId="1c4fd4ab-1590-4de3-99d6-1ea37c1f55cc" providerId="ADAL" clId="{D56ABC02-122E-4F78-8FFD-C58CC4AEBBAB}" dt="2022-03-23T17:43:46.771" v="13170" actId="20577"/>
          <ac:spMkLst>
            <pc:docMk/>
            <pc:sldMk cId="2202387050" sldId="572"/>
            <ac:spMk id="11" creationId="{18347345-5694-4A1A-8FA3-8CF50444A455}"/>
          </ac:spMkLst>
        </pc:spChg>
        <pc:spChg chg="add mod">
          <ac:chgData name="Lea, Nicholas" userId="1c4fd4ab-1590-4de3-99d6-1ea37c1f55cc" providerId="ADAL" clId="{D56ABC02-122E-4F78-8FFD-C58CC4AEBBAB}" dt="2022-03-23T17:44:37.041" v="13289" actId="14100"/>
          <ac:spMkLst>
            <pc:docMk/>
            <pc:sldMk cId="2202387050" sldId="572"/>
            <ac:spMk id="12" creationId="{ED2B1293-CB7B-4047-AFDF-EC5F54DD5503}"/>
          </ac:spMkLst>
        </pc:spChg>
        <pc:spChg chg="add del mod">
          <ac:chgData name="Lea, Nicholas" userId="1c4fd4ab-1590-4de3-99d6-1ea37c1f55cc" providerId="ADAL" clId="{D56ABC02-122E-4F78-8FFD-C58CC4AEBBAB}" dt="2022-03-23T17:42:03.482" v="12985" actId="478"/>
          <ac:spMkLst>
            <pc:docMk/>
            <pc:sldMk cId="2202387050" sldId="572"/>
            <ac:spMk id="13" creationId="{3D9D7165-94CB-4E9C-A2CF-A76A65C6B2B3}"/>
          </ac:spMkLst>
        </pc:spChg>
        <pc:spChg chg="add mod">
          <ac:chgData name="Lea, Nicholas" userId="1c4fd4ab-1590-4de3-99d6-1ea37c1f55cc" providerId="ADAL" clId="{D56ABC02-122E-4F78-8FFD-C58CC4AEBBAB}" dt="2022-03-23T17:42:37.928" v="12997" actId="1076"/>
          <ac:spMkLst>
            <pc:docMk/>
            <pc:sldMk cId="2202387050" sldId="572"/>
            <ac:spMk id="14" creationId="{BF69FA50-47A3-49F8-BAD5-72C1793BD68B}"/>
          </ac:spMkLst>
        </pc:spChg>
        <pc:picChg chg="add del mod">
          <ac:chgData name="Lea, Nicholas" userId="1c4fd4ab-1590-4de3-99d6-1ea37c1f55cc" providerId="ADAL" clId="{D56ABC02-122E-4F78-8FFD-C58CC4AEBBAB}" dt="2022-03-23T17:39:35.125" v="12728" actId="478"/>
          <ac:picMkLst>
            <pc:docMk/>
            <pc:sldMk cId="2202387050" sldId="572"/>
            <ac:picMk id="4" creationId="{A5F3B9D2-519C-437E-BB6C-87D1496D92AB}"/>
          </ac:picMkLst>
        </pc:picChg>
        <pc:picChg chg="add del mod">
          <ac:chgData name="Lea, Nicholas" userId="1c4fd4ab-1590-4de3-99d6-1ea37c1f55cc" providerId="ADAL" clId="{D56ABC02-122E-4F78-8FFD-C58CC4AEBBAB}" dt="2022-03-23T17:39:05.407" v="12720" actId="1076"/>
          <ac:picMkLst>
            <pc:docMk/>
            <pc:sldMk cId="2202387050" sldId="572"/>
            <ac:picMk id="5" creationId="{B77F8BA9-423E-4B78-9AE7-A20A1C3B4FB2}"/>
          </ac:picMkLst>
        </pc:picChg>
        <pc:picChg chg="add del mod">
          <ac:chgData name="Lea, Nicholas" userId="1c4fd4ab-1590-4de3-99d6-1ea37c1f55cc" providerId="ADAL" clId="{D56ABC02-122E-4F78-8FFD-C58CC4AEBBAB}" dt="2022-03-23T17:39:28.751" v="12725" actId="478"/>
          <ac:picMkLst>
            <pc:docMk/>
            <pc:sldMk cId="2202387050" sldId="572"/>
            <ac:picMk id="6" creationId="{EE25B1AF-FFD7-45DC-A001-8375CAF2417A}"/>
          </ac:picMkLst>
        </pc:picChg>
        <pc:picChg chg="add del mod modCrop">
          <ac:chgData name="Lea, Nicholas" userId="1c4fd4ab-1590-4de3-99d6-1ea37c1f55cc" providerId="ADAL" clId="{D56ABC02-122E-4F78-8FFD-C58CC4AEBBAB}" dt="2022-03-23T17:39:25.713" v="12723" actId="732"/>
          <ac:picMkLst>
            <pc:docMk/>
            <pc:sldMk cId="2202387050" sldId="572"/>
            <ac:picMk id="8" creationId="{7958D0BC-536D-4045-A27B-EAC91C38C103}"/>
          </ac:picMkLst>
        </pc:picChg>
        <pc:picChg chg="add mod">
          <ac:chgData name="Lea, Nicholas" userId="1c4fd4ab-1590-4de3-99d6-1ea37c1f55cc" providerId="ADAL" clId="{D56ABC02-122E-4F78-8FFD-C58CC4AEBBAB}" dt="2022-03-23T17:40:16.768" v="12735" actId="1076"/>
          <ac:picMkLst>
            <pc:docMk/>
            <pc:sldMk cId="2202387050" sldId="572"/>
            <ac:picMk id="9" creationId="{A23EDA0E-C3D8-4D02-979D-22B24D3894C6}"/>
          </ac:picMkLst>
        </pc:picChg>
      </pc:sldChg>
      <pc:sldChg chg="addSp delSp modSp add mod ord">
        <pc:chgData name="Lea, Nicholas" userId="1c4fd4ab-1590-4de3-99d6-1ea37c1f55cc" providerId="ADAL" clId="{D56ABC02-122E-4F78-8FFD-C58CC4AEBBAB}" dt="2022-03-23T17:55:36.208" v="14163" actId="20577"/>
        <pc:sldMkLst>
          <pc:docMk/>
          <pc:sldMk cId="1755220201" sldId="573"/>
        </pc:sldMkLst>
        <pc:spChg chg="mod">
          <ac:chgData name="Lea, Nicholas" userId="1c4fd4ab-1590-4de3-99d6-1ea37c1f55cc" providerId="ADAL" clId="{D56ABC02-122E-4F78-8FFD-C58CC4AEBBAB}" dt="2022-03-23T17:46:00.698" v="13348" actId="20577"/>
          <ac:spMkLst>
            <pc:docMk/>
            <pc:sldMk cId="1755220201" sldId="573"/>
            <ac:spMk id="2" creationId="{B31718E8-6642-4543-B70C-8A002F3667A6}"/>
          </ac:spMkLst>
        </pc:spChg>
        <pc:spChg chg="mod">
          <ac:chgData name="Lea, Nicholas" userId="1c4fd4ab-1590-4de3-99d6-1ea37c1f55cc" providerId="ADAL" clId="{D56ABC02-122E-4F78-8FFD-C58CC4AEBBAB}" dt="2022-03-23T17:55:36.208" v="14163" actId="20577"/>
          <ac:spMkLst>
            <pc:docMk/>
            <pc:sldMk cId="1755220201" sldId="573"/>
            <ac:spMk id="3" creationId="{C2528535-DC01-4EE7-99E8-093D45210F17}"/>
          </ac:spMkLst>
        </pc:spChg>
        <pc:spChg chg="mod">
          <ac:chgData name="Lea, Nicholas" userId="1c4fd4ab-1590-4de3-99d6-1ea37c1f55cc" providerId="ADAL" clId="{D56ABC02-122E-4F78-8FFD-C58CC4AEBBAB}" dt="2022-03-23T17:55:03.505" v="14124" actId="20577"/>
          <ac:spMkLst>
            <pc:docMk/>
            <pc:sldMk cId="1755220201" sldId="573"/>
            <ac:spMk id="8" creationId="{F591074B-5C40-446D-BCE0-7285F76D3FB3}"/>
          </ac:spMkLst>
        </pc:spChg>
        <pc:picChg chg="del">
          <ac:chgData name="Lea, Nicholas" userId="1c4fd4ab-1590-4de3-99d6-1ea37c1f55cc" providerId="ADAL" clId="{D56ABC02-122E-4F78-8FFD-C58CC4AEBBAB}" dt="2022-03-23T17:46:14.645" v="13351" actId="478"/>
          <ac:picMkLst>
            <pc:docMk/>
            <pc:sldMk cId="1755220201" sldId="573"/>
            <ac:picMk id="6" creationId="{3AEC8D71-7F73-4568-9B76-5C5855EBDDF4}"/>
          </ac:picMkLst>
        </pc:picChg>
        <pc:picChg chg="del">
          <ac:chgData name="Lea, Nicholas" userId="1c4fd4ab-1590-4de3-99d6-1ea37c1f55cc" providerId="ADAL" clId="{D56ABC02-122E-4F78-8FFD-C58CC4AEBBAB}" dt="2022-03-23T17:46:13.214" v="13349" actId="478"/>
          <ac:picMkLst>
            <pc:docMk/>
            <pc:sldMk cId="1755220201" sldId="573"/>
            <ac:picMk id="10" creationId="{5B167896-FA23-47EF-B270-63E43B2B7773}"/>
          </ac:picMkLst>
        </pc:picChg>
        <pc:picChg chg="del">
          <ac:chgData name="Lea, Nicholas" userId="1c4fd4ab-1590-4de3-99d6-1ea37c1f55cc" providerId="ADAL" clId="{D56ABC02-122E-4F78-8FFD-C58CC4AEBBAB}" dt="2022-03-23T17:46:15.063" v="13352" actId="478"/>
          <ac:picMkLst>
            <pc:docMk/>
            <pc:sldMk cId="1755220201" sldId="573"/>
            <ac:picMk id="11" creationId="{5D467C0D-3916-40DD-94B1-4441BDFB7733}"/>
          </ac:picMkLst>
        </pc:picChg>
        <pc:picChg chg="add mod">
          <ac:chgData name="Lea, Nicholas" userId="1c4fd4ab-1590-4de3-99d6-1ea37c1f55cc" providerId="ADAL" clId="{D56ABC02-122E-4F78-8FFD-C58CC4AEBBAB}" dt="2022-03-23T17:54:25.481" v="13993" actId="1076"/>
          <ac:picMkLst>
            <pc:docMk/>
            <pc:sldMk cId="1755220201" sldId="573"/>
            <ac:picMk id="12" creationId="{B86D8A32-03D7-488C-8C49-0D124818B4E9}"/>
          </ac:picMkLst>
        </pc:picChg>
        <pc:picChg chg="del">
          <ac:chgData name="Lea, Nicholas" userId="1c4fd4ab-1590-4de3-99d6-1ea37c1f55cc" providerId="ADAL" clId="{D56ABC02-122E-4F78-8FFD-C58CC4AEBBAB}" dt="2022-03-23T17:46:14.121" v="13350" actId="478"/>
          <ac:picMkLst>
            <pc:docMk/>
            <pc:sldMk cId="1755220201" sldId="573"/>
            <ac:picMk id="13" creationId="{FED07987-EF3B-411B-B6AC-38501AF914F1}"/>
          </ac:picMkLst>
        </pc:picChg>
      </pc:sldChg>
      <pc:sldChg chg="modSp add mod">
        <pc:chgData name="Lea, Nicholas" userId="1c4fd4ab-1590-4de3-99d6-1ea37c1f55cc" providerId="ADAL" clId="{D56ABC02-122E-4F78-8FFD-C58CC4AEBBAB}" dt="2022-03-23T17:46:41.786" v="13364" actId="20577"/>
        <pc:sldMkLst>
          <pc:docMk/>
          <pc:sldMk cId="4177095994" sldId="574"/>
        </pc:sldMkLst>
        <pc:spChg chg="mod">
          <ac:chgData name="Lea, Nicholas" userId="1c4fd4ab-1590-4de3-99d6-1ea37c1f55cc" providerId="ADAL" clId="{D56ABC02-122E-4F78-8FFD-C58CC4AEBBAB}" dt="2022-03-23T17:46:41.786" v="13364" actId="20577"/>
          <ac:spMkLst>
            <pc:docMk/>
            <pc:sldMk cId="4177095994" sldId="574"/>
            <ac:spMk id="3" creationId="{CD3CAEFA-A19F-4DD3-A341-83419FD250FD}"/>
          </ac:spMkLst>
        </pc:spChg>
      </pc:sldChg>
      <pc:sldChg chg="add">
        <pc:chgData name="Lea, Nicholas" userId="1c4fd4ab-1590-4de3-99d6-1ea37c1f55cc" providerId="ADAL" clId="{D56ABC02-122E-4F78-8FFD-C58CC4AEBBAB}" dt="2022-03-23T17:47:22.671" v="13366"/>
        <pc:sldMkLst>
          <pc:docMk/>
          <pc:sldMk cId="1336636275" sldId="575"/>
        </pc:sldMkLst>
      </pc:sldChg>
      <pc:sldChg chg="modSp add mod">
        <pc:chgData name="Lea, Nicholas" userId="1c4fd4ab-1590-4de3-99d6-1ea37c1f55cc" providerId="ADAL" clId="{D56ABC02-122E-4F78-8FFD-C58CC4AEBBAB}" dt="2022-03-23T17:50:38.769" v="13719" actId="20577"/>
        <pc:sldMkLst>
          <pc:docMk/>
          <pc:sldMk cId="2040099410" sldId="576"/>
        </pc:sldMkLst>
        <pc:spChg chg="mod">
          <ac:chgData name="Lea, Nicholas" userId="1c4fd4ab-1590-4de3-99d6-1ea37c1f55cc" providerId="ADAL" clId="{D56ABC02-122E-4F78-8FFD-C58CC4AEBBAB}" dt="2022-03-23T17:48:18.536" v="13384" actId="20577"/>
          <ac:spMkLst>
            <pc:docMk/>
            <pc:sldMk cId="2040099410" sldId="576"/>
            <ac:spMk id="2" creationId="{F8556C62-477A-4755-94DD-B8BAA14FC5FD}"/>
          </ac:spMkLst>
        </pc:spChg>
        <pc:spChg chg="mod">
          <ac:chgData name="Lea, Nicholas" userId="1c4fd4ab-1590-4de3-99d6-1ea37c1f55cc" providerId="ADAL" clId="{D56ABC02-122E-4F78-8FFD-C58CC4AEBBAB}" dt="2022-03-23T17:50:38.769" v="13719" actId="20577"/>
          <ac:spMkLst>
            <pc:docMk/>
            <pc:sldMk cId="2040099410" sldId="576"/>
            <ac:spMk id="3" creationId="{C80C1FA5-938C-4726-ACA4-77F0C2C2EC15}"/>
          </ac:spMkLst>
        </pc:spChg>
      </pc:sldChg>
      <pc:sldChg chg="modSp add mod">
        <pc:chgData name="Lea, Nicholas" userId="1c4fd4ab-1590-4de3-99d6-1ea37c1f55cc" providerId="ADAL" clId="{D56ABC02-122E-4F78-8FFD-C58CC4AEBBAB}" dt="2022-03-23T17:52:08.052" v="13913" actId="27636"/>
        <pc:sldMkLst>
          <pc:docMk/>
          <pc:sldMk cId="3466531036" sldId="577"/>
        </pc:sldMkLst>
        <pc:spChg chg="mod">
          <ac:chgData name="Lea, Nicholas" userId="1c4fd4ab-1590-4de3-99d6-1ea37c1f55cc" providerId="ADAL" clId="{D56ABC02-122E-4F78-8FFD-C58CC4AEBBAB}" dt="2022-03-23T17:50:45.331" v="13732" actId="20577"/>
          <ac:spMkLst>
            <pc:docMk/>
            <pc:sldMk cId="3466531036" sldId="577"/>
            <ac:spMk id="2" creationId="{F1744A95-090F-456D-91E5-8F8FE4A377E7}"/>
          </ac:spMkLst>
        </pc:spChg>
        <pc:spChg chg="mod">
          <ac:chgData name="Lea, Nicholas" userId="1c4fd4ab-1590-4de3-99d6-1ea37c1f55cc" providerId="ADAL" clId="{D56ABC02-122E-4F78-8FFD-C58CC4AEBBAB}" dt="2022-03-23T17:52:08.052" v="13913" actId="27636"/>
          <ac:spMkLst>
            <pc:docMk/>
            <pc:sldMk cId="3466531036" sldId="577"/>
            <ac:spMk id="3" creationId="{26886224-B022-445F-863C-36DEE5D14AC8}"/>
          </ac:spMkLst>
        </pc:spChg>
      </pc:sldChg>
      <pc:sldChg chg="modSp add mod">
        <pc:chgData name="Lea, Nicholas" userId="1c4fd4ab-1590-4de3-99d6-1ea37c1f55cc" providerId="ADAL" clId="{D56ABC02-122E-4F78-8FFD-C58CC4AEBBAB}" dt="2022-03-23T17:53:01.462" v="13948" actId="20577"/>
        <pc:sldMkLst>
          <pc:docMk/>
          <pc:sldMk cId="1386522214" sldId="578"/>
        </pc:sldMkLst>
        <pc:spChg chg="mod">
          <ac:chgData name="Lea, Nicholas" userId="1c4fd4ab-1590-4de3-99d6-1ea37c1f55cc" providerId="ADAL" clId="{D56ABC02-122E-4F78-8FFD-C58CC4AEBBAB}" dt="2022-03-23T17:52:53.435" v="13931" actId="20577"/>
          <ac:spMkLst>
            <pc:docMk/>
            <pc:sldMk cId="1386522214" sldId="578"/>
            <ac:spMk id="2" creationId="{8C2EDFF1-F4D4-4CD0-8704-5105D4C4923D}"/>
          </ac:spMkLst>
        </pc:spChg>
        <pc:spChg chg="mod">
          <ac:chgData name="Lea, Nicholas" userId="1c4fd4ab-1590-4de3-99d6-1ea37c1f55cc" providerId="ADAL" clId="{D56ABC02-122E-4F78-8FFD-C58CC4AEBBAB}" dt="2022-03-23T17:53:01.462" v="13948" actId="20577"/>
          <ac:spMkLst>
            <pc:docMk/>
            <pc:sldMk cId="1386522214" sldId="578"/>
            <ac:spMk id="3" creationId="{E4EC05AE-3F63-4280-A1E4-6215F8848CA9}"/>
          </ac:spMkLst>
        </pc:spChg>
      </pc:sldChg>
      <pc:sldChg chg="addSp delSp modSp add mod">
        <pc:chgData name="Lea, Nicholas" userId="1c4fd4ab-1590-4de3-99d6-1ea37c1f55cc" providerId="ADAL" clId="{D56ABC02-122E-4F78-8FFD-C58CC4AEBBAB}" dt="2022-03-23T17:53:46.697" v="13991" actId="14100"/>
        <pc:sldMkLst>
          <pc:docMk/>
          <pc:sldMk cId="614768900" sldId="579"/>
        </pc:sldMkLst>
        <pc:spChg chg="add del mod">
          <ac:chgData name="Lea, Nicholas" userId="1c4fd4ab-1590-4de3-99d6-1ea37c1f55cc" providerId="ADAL" clId="{D56ABC02-122E-4F78-8FFD-C58CC4AEBBAB}" dt="2022-03-23T17:53:10.989" v="13951"/>
          <ac:spMkLst>
            <pc:docMk/>
            <pc:sldMk cId="614768900" sldId="579"/>
            <ac:spMk id="4" creationId="{B92AEFD8-F7BB-4BB2-8C6C-DFB1854A0005}"/>
          </ac:spMkLst>
        </pc:spChg>
        <pc:spChg chg="add mod">
          <ac:chgData name="Lea, Nicholas" userId="1c4fd4ab-1590-4de3-99d6-1ea37c1f55cc" providerId="ADAL" clId="{D56ABC02-122E-4F78-8FFD-C58CC4AEBBAB}" dt="2022-03-23T17:53:46.697" v="13991" actId="14100"/>
          <ac:spMkLst>
            <pc:docMk/>
            <pc:sldMk cId="614768900" sldId="579"/>
            <ac:spMk id="5" creationId="{32766810-F7C6-43D4-B172-C40110BD8485}"/>
          </ac:spMkLst>
        </pc:spChg>
      </pc:sldChg>
      <pc:sldMasterChg chg="delSp mod setBg delSldLayout modSldLayout">
        <pc:chgData name="Lea, Nicholas" userId="1c4fd4ab-1590-4de3-99d6-1ea37c1f55cc" providerId="ADAL" clId="{D56ABC02-122E-4F78-8FFD-C58CC4AEBBAB}" dt="2022-03-23T15:29:47.908" v="9591" actId="47"/>
        <pc:sldMasterMkLst>
          <pc:docMk/>
          <pc:sldMasterMk cId="3727343204" sldId="2147483648"/>
        </pc:sldMasterMkLst>
        <pc:spChg chg="del">
          <ac:chgData name="Lea, Nicholas" userId="1c4fd4ab-1590-4de3-99d6-1ea37c1f55cc" providerId="ADAL" clId="{D56ABC02-122E-4F78-8FFD-C58CC4AEBBAB}" dt="2022-03-22T18:36:34.823" v="815" actId="478"/>
          <ac:spMkLst>
            <pc:docMk/>
            <pc:sldMasterMk cId="3727343204" sldId="2147483648"/>
            <ac:spMk id="4" creationId="{546F97FF-1F19-4AFB-88C3-5F98CA45FB3D}"/>
          </ac:spMkLst>
        </pc:spChg>
        <pc:spChg chg="del">
          <ac:chgData name="Lea, Nicholas" userId="1c4fd4ab-1590-4de3-99d6-1ea37c1f55cc" providerId="ADAL" clId="{D56ABC02-122E-4F78-8FFD-C58CC4AEBBAB}" dt="2022-03-22T18:36:34.823" v="815" actId="478"/>
          <ac:spMkLst>
            <pc:docMk/>
            <pc:sldMasterMk cId="3727343204" sldId="2147483648"/>
            <ac:spMk id="5" creationId="{34989014-5A0F-4E59-8DD9-BEF493A9792F}"/>
          </ac:spMkLst>
        </pc:spChg>
        <pc:spChg chg="del">
          <ac:chgData name="Lea, Nicholas" userId="1c4fd4ab-1590-4de3-99d6-1ea37c1f55cc" providerId="ADAL" clId="{D56ABC02-122E-4F78-8FFD-C58CC4AEBBAB}" dt="2022-03-22T18:36:34.823" v="815" actId="478"/>
          <ac:spMkLst>
            <pc:docMk/>
            <pc:sldMasterMk cId="3727343204" sldId="2147483648"/>
            <ac:spMk id="6" creationId="{C4F5B4C9-BF23-4485-9CAD-9CEB416892C2}"/>
          </ac:spMkLst>
        </pc:spChg>
        <pc:sldLayoutChg chg="delSp mod">
          <pc:chgData name="Lea, Nicholas" userId="1c4fd4ab-1590-4de3-99d6-1ea37c1f55cc" providerId="ADAL" clId="{D56ABC02-122E-4F78-8FFD-C58CC4AEBBAB}" dt="2022-03-22T18:36:47.756" v="816" actId="478"/>
          <pc:sldLayoutMkLst>
            <pc:docMk/>
            <pc:sldMasterMk cId="3727343204" sldId="2147483648"/>
            <pc:sldLayoutMk cId="2177262532" sldId="2147483649"/>
          </pc:sldLayoutMkLst>
          <pc:spChg chg="del">
            <ac:chgData name="Lea, Nicholas" userId="1c4fd4ab-1590-4de3-99d6-1ea37c1f55cc" providerId="ADAL" clId="{D56ABC02-122E-4F78-8FFD-C58CC4AEBBAB}" dt="2022-03-22T18:36:47.756" v="816" actId="478"/>
            <ac:spMkLst>
              <pc:docMk/>
              <pc:sldMasterMk cId="3727343204" sldId="2147483648"/>
              <pc:sldLayoutMk cId="2177262532" sldId="2147483649"/>
              <ac:spMk id="4" creationId="{BA22DC1F-AF93-4638-B38D-0DEE2540AA3F}"/>
            </ac:spMkLst>
          </pc:spChg>
          <pc:spChg chg="del">
            <ac:chgData name="Lea, Nicholas" userId="1c4fd4ab-1590-4de3-99d6-1ea37c1f55cc" providerId="ADAL" clId="{D56ABC02-122E-4F78-8FFD-C58CC4AEBBAB}" dt="2022-03-22T18:36:47.756" v="816" actId="478"/>
            <ac:spMkLst>
              <pc:docMk/>
              <pc:sldMasterMk cId="3727343204" sldId="2147483648"/>
              <pc:sldLayoutMk cId="2177262532" sldId="2147483649"/>
              <ac:spMk id="5" creationId="{3D49257F-F043-4C3F-86C3-AC75A6B2651F}"/>
            </ac:spMkLst>
          </pc:spChg>
          <pc:spChg chg="del">
            <ac:chgData name="Lea, Nicholas" userId="1c4fd4ab-1590-4de3-99d6-1ea37c1f55cc" providerId="ADAL" clId="{D56ABC02-122E-4F78-8FFD-C58CC4AEBBAB}" dt="2022-03-22T18:36:47.756" v="816" actId="478"/>
            <ac:spMkLst>
              <pc:docMk/>
              <pc:sldMasterMk cId="3727343204" sldId="2147483648"/>
              <pc:sldLayoutMk cId="2177262532" sldId="2147483649"/>
              <ac:spMk id="6" creationId="{2ECBEB9C-F181-4374-9DE9-9DFAE5309920}"/>
            </ac:spMkLst>
          </pc:spChg>
        </pc:sldLayoutChg>
        <pc:sldLayoutChg chg="delSp modSp mod">
          <pc:chgData name="Lea, Nicholas" userId="1c4fd4ab-1590-4de3-99d6-1ea37c1f55cc" providerId="ADAL" clId="{D56ABC02-122E-4F78-8FFD-C58CC4AEBBAB}" dt="2022-03-22T18:48:39.142" v="963" actId="1076"/>
          <pc:sldLayoutMkLst>
            <pc:docMk/>
            <pc:sldMasterMk cId="3727343204" sldId="2147483648"/>
            <pc:sldLayoutMk cId="1043733218" sldId="2147483650"/>
          </pc:sldLayoutMkLst>
          <pc:spChg chg="mod">
            <ac:chgData name="Lea, Nicholas" userId="1c4fd4ab-1590-4de3-99d6-1ea37c1f55cc" providerId="ADAL" clId="{D56ABC02-122E-4F78-8FFD-C58CC4AEBBAB}" dt="2022-03-22T18:48:39.142" v="963" actId="1076"/>
            <ac:spMkLst>
              <pc:docMk/>
              <pc:sldMasterMk cId="3727343204" sldId="2147483648"/>
              <pc:sldLayoutMk cId="1043733218" sldId="2147483650"/>
              <ac:spMk id="2" creationId="{DC8F59E4-B085-4B2E-8A38-037D120A889B}"/>
            </ac:spMkLst>
          </pc:spChg>
          <pc:spChg chg="del">
            <ac:chgData name="Lea, Nicholas" userId="1c4fd4ab-1590-4de3-99d6-1ea37c1f55cc" providerId="ADAL" clId="{D56ABC02-122E-4F78-8FFD-C58CC4AEBBAB}" dt="2022-03-22T18:37:02.826" v="817" actId="478"/>
            <ac:spMkLst>
              <pc:docMk/>
              <pc:sldMasterMk cId="3727343204" sldId="2147483648"/>
              <pc:sldLayoutMk cId="1043733218" sldId="2147483650"/>
              <ac:spMk id="4" creationId="{16DE9C19-7A28-4C7C-8BE7-398B7912E0BD}"/>
            </ac:spMkLst>
          </pc:spChg>
          <pc:spChg chg="del">
            <ac:chgData name="Lea, Nicholas" userId="1c4fd4ab-1590-4de3-99d6-1ea37c1f55cc" providerId="ADAL" clId="{D56ABC02-122E-4F78-8FFD-C58CC4AEBBAB}" dt="2022-03-22T18:37:02.826" v="817" actId="478"/>
            <ac:spMkLst>
              <pc:docMk/>
              <pc:sldMasterMk cId="3727343204" sldId="2147483648"/>
              <pc:sldLayoutMk cId="1043733218" sldId="2147483650"/>
              <ac:spMk id="5" creationId="{3A8D219B-BDD7-42C0-B171-C4B367D7563E}"/>
            </ac:spMkLst>
          </pc:spChg>
          <pc:spChg chg="del">
            <ac:chgData name="Lea, Nicholas" userId="1c4fd4ab-1590-4de3-99d6-1ea37c1f55cc" providerId="ADAL" clId="{D56ABC02-122E-4F78-8FFD-C58CC4AEBBAB}" dt="2022-03-22T18:37:02.826" v="817" actId="478"/>
            <ac:spMkLst>
              <pc:docMk/>
              <pc:sldMasterMk cId="3727343204" sldId="2147483648"/>
              <pc:sldLayoutMk cId="1043733218" sldId="2147483650"/>
              <ac:spMk id="6" creationId="{61EA701C-2789-4486-89F4-D5DE330C7581}"/>
            </ac:spMkLst>
          </pc:spChg>
        </pc:sldLayoutChg>
        <pc:sldLayoutChg chg="delSp modSp mod">
          <pc:chgData name="Lea, Nicholas" userId="1c4fd4ab-1590-4de3-99d6-1ea37c1f55cc" providerId="ADAL" clId="{D56ABC02-122E-4F78-8FFD-C58CC4AEBBAB}" dt="2022-03-22T18:37:17.926" v="819" actId="207"/>
          <pc:sldLayoutMkLst>
            <pc:docMk/>
            <pc:sldMasterMk cId="3727343204" sldId="2147483648"/>
            <pc:sldLayoutMk cId="3245967937" sldId="2147483651"/>
          </pc:sldLayoutMkLst>
          <pc:spChg chg="mod">
            <ac:chgData name="Lea, Nicholas" userId="1c4fd4ab-1590-4de3-99d6-1ea37c1f55cc" providerId="ADAL" clId="{D56ABC02-122E-4F78-8FFD-C58CC4AEBBAB}" dt="2022-03-22T18:37:17.926" v="819" actId="207"/>
            <ac:spMkLst>
              <pc:docMk/>
              <pc:sldMasterMk cId="3727343204" sldId="2147483648"/>
              <pc:sldLayoutMk cId="3245967937" sldId="2147483651"/>
              <ac:spMk id="3" creationId="{4ECC0AA6-E61F-4AF7-9424-91E3934417A6}"/>
            </ac:spMkLst>
          </pc:spChg>
          <pc:spChg chg="del">
            <ac:chgData name="Lea, Nicholas" userId="1c4fd4ab-1590-4de3-99d6-1ea37c1f55cc" providerId="ADAL" clId="{D56ABC02-122E-4F78-8FFD-C58CC4AEBBAB}" dt="2022-03-22T18:37:12.091" v="818" actId="478"/>
            <ac:spMkLst>
              <pc:docMk/>
              <pc:sldMasterMk cId="3727343204" sldId="2147483648"/>
              <pc:sldLayoutMk cId="3245967937" sldId="2147483651"/>
              <ac:spMk id="4" creationId="{90FDC836-81F6-4423-8F53-D6D1F2E8542F}"/>
            </ac:spMkLst>
          </pc:spChg>
          <pc:spChg chg="del">
            <ac:chgData name="Lea, Nicholas" userId="1c4fd4ab-1590-4de3-99d6-1ea37c1f55cc" providerId="ADAL" clId="{D56ABC02-122E-4F78-8FFD-C58CC4AEBBAB}" dt="2022-03-22T18:37:12.091" v="818" actId="478"/>
            <ac:spMkLst>
              <pc:docMk/>
              <pc:sldMasterMk cId="3727343204" sldId="2147483648"/>
              <pc:sldLayoutMk cId="3245967937" sldId="2147483651"/>
              <ac:spMk id="5" creationId="{070FBF79-0ED9-4873-8398-069B8C30BDE3}"/>
            </ac:spMkLst>
          </pc:spChg>
          <pc:spChg chg="del">
            <ac:chgData name="Lea, Nicholas" userId="1c4fd4ab-1590-4de3-99d6-1ea37c1f55cc" providerId="ADAL" clId="{D56ABC02-122E-4F78-8FFD-C58CC4AEBBAB}" dt="2022-03-22T18:37:12.091" v="818" actId="478"/>
            <ac:spMkLst>
              <pc:docMk/>
              <pc:sldMasterMk cId="3727343204" sldId="2147483648"/>
              <pc:sldLayoutMk cId="3245967937" sldId="2147483651"/>
              <ac:spMk id="6" creationId="{1B5D8DD4-53EF-49CC-BE73-525EB3D5927C}"/>
            </ac:spMkLst>
          </pc:spChg>
        </pc:sldLayoutChg>
        <pc:sldLayoutChg chg="delSp mod">
          <pc:chgData name="Lea, Nicholas" userId="1c4fd4ab-1590-4de3-99d6-1ea37c1f55cc" providerId="ADAL" clId="{D56ABC02-122E-4F78-8FFD-C58CC4AEBBAB}" dt="2022-03-22T18:37:30.706" v="820" actId="478"/>
          <pc:sldLayoutMkLst>
            <pc:docMk/>
            <pc:sldMasterMk cId="3727343204" sldId="2147483648"/>
            <pc:sldLayoutMk cId="2980510640" sldId="2147483652"/>
          </pc:sldLayoutMkLst>
          <pc:spChg chg="del">
            <ac:chgData name="Lea, Nicholas" userId="1c4fd4ab-1590-4de3-99d6-1ea37c1f55cc" providerId="ADAL" clId="{D56ABC02-122E-4F78-8FFD-C58CC4AEBBAB}" dt="2022-03-22T18:37:30.706" v="820" actId="478"/>
            <ac:spMkLst>
              <pc:docMk/>
              <pc:sldMasterMk cId="3727343204" sldId="2147483648"/>
              <pc:sldLayoutMk cId="2980510640" sldId="2147483652"/>
              <ac:spMk id="5" creationId="{C0D31A57-2F4F-4BAB-AD78-693C85164B5F}"/>
            </ac:spMkLst>
          </pc:spChg>
          <pc:spChg chg="del">
            <ac:chgData name="Lea, Nicholas" userId="1c4fd4ab-1590-4de3-99d6-1ea37c1f55cc" providerId="ADAL" clId="{D56ABC02-122E-4F78-8FFD-C58CC4AEBBAB}" dt="2022-03-22T18:37:30.706" v="820" actId="478"/>
            <ac:spMkLst>
              <pc:docMk/>
              <pc:sldMasterMk cId="3727343204" sldId="2147483648"/>
              <pc:sldLayoutMk cId="2980510640" sldId="2147483652"/>
              <ac:spMk id="6" creationId="{75E35469-2E93-4246-BDAC-EEDF59C2BD80}"/>
            </ac:spMkLst>
          </pc:spChg>
          <pc:spChg chg="del">
            <ac:chgData name="Lea, Nicholas" userId="1c4fd4ab-1590-4de3-99d6-1ea37c1f55cc" providerId="ADAL" clId="{D56ABC02-122E-4F78-8FFD-C58CC4AEBBAB}" dt="2022-03-22T18:37:30.706" v="820" actId="478"/>
            <ac:spMkLst>
              <pc:docMk/>
              <pc:sldMasterMk cId="3727343204" sldId="2147483648"/>
              <pc:sldLayoutMk cId="2980510640" sldId="2147483652"/>
              <ac:spMk id="7" creationId="{3339D7E3-EB57-4A28-B230-EC9399671D2B}"/>
            </ac:spMkLst>
          </pc:spChg>
        </pc:sldLayoutChg>
        <pc:sldLayoutChg chg="delSp modSp mod">
          <pc:chgData name="Lea, Nicholas" userId="1c4fd4ab-1590-4de3-99d6-1ea37c1f55cc" providerId="ADAL" clId="{D56ABC02-122E-4F78-8FFD-C58CC4AEBBAB}" dt="2022-03-22T18:38:09.144" v="825" actId="478"/>
          <pc:sldLayoutMkLst>
            <pc:docMk/>
            <pc:sldMasterMk cId="3727343204" sldId="2147483648"/>
            <pc:sldLayoutMk cId="2903446171" sldId="2147483653"/>
          </pc:sldLayoutMkLst>
          <pc:spChg chg="mod">
            <ac:chgData name="Lea, Nicholas" userId="1c4fd4ab-1590-4de3-99d6-1ea37c1f55cc" providerId="ADAL" clId="{D56ABC02-122E-4F78-8FFD-C58CC4AEBBAB}" dt="2022-03-22T18:37:41.238" v="821" actId="207"/>
            <ac:spMkLst>
              <pc:docMk/>
              <pc:sldMasterMk cId="3727343204" sldId="2147483648"/>
              <pc:sldLayoutMk cId="2903446171" sldId="2147483653"/>
              <ac:spMk id="3" creationId="{AE1FCE1F-BA81-4D07-B8F9-A3266A49B4D4}"/>
            </ac:spMkLst>
          </pc:spChg>
          <pc:spChg chg="mod">
            <ac:chgData name="Lea, Nicholas" userId="1c4fd4ab-1590-4de3-99d6-1ea37c1f55cc" providerId="ADAL" clId="{D56ABC02-122E-4F78-8FFD-C58CC4AEBBAB}" dt="2022-03-22T18:37:54.454" v="823" actId="207"/>
            <ac:spMkLst>
              <pc:docMk/>
              <pc:sldMasterMk cId="3727343204" sldId="2147483648"/>
              <pc:sldLayoutMk cId="2903446171" sldId="2147483653"/>
              <ac:spMk id="4" creationId="{8438CEEA-6287-4CE4-964B-D61D9087255A}"/>
            </ac:spMkLst>
          </pc:spChg>
          <pc:spChg chg="mod">
            <ac:chgData name="Lea, Nicholas" userId="1c4fd4ab-1590-4de3-99d6-1ea37c1f55cc" providerId="ADAL" clId="{D56ABC02-122E-4F78-8FFD-C58CC4AEBBAB}" dt="2022-03-22T18:37:45.004" v="822" actId="207"/>
            <ac:spMkLst>
              <pc:docMk/>
              <pc:sldMasterMk cId="3727343204" sldId="2147483648"/>
              <pc:sldLayoutMk cId="2903446171" sldId="2147483653"/>
              <ac:spMk id="5" creationId="{43D648DF-16FF-46FF-B5B4-9B0B3468DD50}"/>
            </ac:spMkLst>
          </pc:spChg>
          <pc:spChg chg="mod">
            <ac:chgData name="Lea, Nicholas" userId="1c4fd4ab-1590-4de3-99d6-1ea37c1f55cc" providerId="ADAL" clId="{D56ABC02-122E-4F78-8FFD-C58CC4AEBBAB}" dt="2022-03-22T18:37:57.172" v="824" actId="207"/>
            <ac:spMkLst>
              <pc:docMk/>
              <pc:sldMasterMk cId="3727343204" sldId="2147483648"/>
              <pc:sldLayoutMk cId="2903446171" sldId="2147483653"/>
              <ac:spMk id="6" creationId="{0680BC44-E574-4610-A971-EC68185DBAA3}"/>
            </ac:spMkLst>
          </pc:spChg>
          <pc:spChg chg="del">
            <ac:chgData name="Lea, Nicholas" userId="1c4fd4ab-1590-4de3-99d6-1ea37c1f55cc" providerId="ADAL" clId="{D56ABC02-122E-4F78-8FFD-C58CC4AEBBAB}" dt="2022-03-22T18:38:09.144" v="825" actId="478"/>
            <ac:spMkLst>
              <pc:docMk/>
              <pc:sldMasterMk cId="3727343204" sldId="2147483648"/>
              <pc:sldLayoutMk cId="2903446171" sldId="2147483653"/>
              <ac:spMk id="7" creationId="{D8E3D6E4-626C-477D-9CEE-10FA1849007F}"/>
            </ac:spMkLst>
          </pc:spChg>
          <pc:spChg chg="del">
            <ac:chgData name="Lea, Nicholas" userId="1c4fd4ab-1590-4de3-99d6-1ea37c1f55cc" providerId="ADAL" clId="{D56ABC02-122E-4F78-8FFD-C58CC4AEBBAB}" dt="2022-03-22T18:38:09.144" v="825" actId="478"/>
            <ac:spMkLst>
              <pc:docMk/>
              <pc:sldMasterMk cId="3727343204" sldId="2147483648"/>
              <pc:sldLayoutMk cId="2903446171" sldId="2147483653"/>
              <ac:spMk id="8" creationId="{EEE3EB20-43B6-4E10-A14D-23B950AEBA86}"/>
            </ac:spMkLst>
          </pc:spChg>
          <pc:spChg chg="del">
            <ac:chgData name="Lea, Nicholas" userId="1c4fd4ab-1590-4de3-99d6-1ea37c1f55cc" providerId="ADAL" clId="{D56ABC02-122E-4F78-8FFD-C58CC4AEBBAB}" dt="2022-03-22T18:38:09.144" v="825" actId="478"/>
            <ac:spMkLst>
              <pc:docMk/>
              <pc:sldMasterMk cId="3727343204" sldId="2147483648"/>
              <pc:sldLayoutMk cId="2903446171" sldId="2147483653"/>
              <ac:spMk id="9" creationId="{FD9045C8-8F8A-42F6-A74D-008C89E8FEC3}"/>
            </ac:spMkLst>
          </pc:spChg>
        </pc:sldLayoutChg>
        <pc:sldLayoutChg chg="delSp modSp mod">
          <pc:chgData name="Lea, Nicholas" userId="1c4fd4ab-1590-4de3-99d6-1ea37c1f55cc" providerId="ADAL" clId="{D56ABC02-122E-4F78-8FFD-C58CC4AEBBAB}" dt="2022-03-22T18:38:19.604" v="827" actId="478"/>
          <pc:sldLayoutMkLst>
            <pc:docMk/>
            <pc:sldMasterMk cId="3727343204" sldId="2147483648"/>
            <pc:sldLayoutMk cId="548526313" sldId="2147483654"/>
          </pc:sldLayoutMkLst>
          <pc:spChg chg="mod">
            <ac:chgData name="Lea, Nicholas" userId="1c4fd4ab-1590-4de3-99d6-1ea37c1f55cc" providerId="ADAL" clId="{D56ABC02-122E-4F78-8FFD-C58CC4AEBBAB}" dt="2022-03-22T18:38:16.413" v="826" actId="207"/>
            <ac:spMkLst>
              <pc:docMk/>
              <pc:sldMasterMk cId="3727343204" sldId="2147483648"/>
              <pc:sldLayoutMk cId="548526313" sldId="2147483654"/>
              <ac:spMk id="2" creationId="{873A3647-CD49-4EF7-91BC-DCDA665AE697}"/>
            </ac:spMkLst>
          </pc:spChg>
          <pc:spChg chg="del">
            <ac:chgData name="Lea, Nicholas" userId="1c4fd4ab-1590-4de3-99d6-1ea37c1f55cc" providerId="ADAL" clId="{D56ABC02-122E-4F78-8FFD-C58CC4AEBBAB}" dt="2022-03-22T18:38:19.604" v="827" actId="478"/>
            <ac:spMkLst>
              <pc:docMk/>
              <pc:sldMasterMk cId="3727343204" sldId="2147483648"/>
              <pc:sldLayoutMk cId="548526313" sldId="2147483654"/>
              <ac:spMk id="3" creationId="{65E17DA7-D80C-42BA-B5BD-91E8144AA6C1}"/>
            </ac:spMkLst>
          </pc:spChg>
          <pc:spChg chg="del">
            <ac:chgData name="Lea, Nicholas" userId="1c4fd4ab-1590-4de3-99d6-1ea37c1f55cc" providerId="ADAL" clId="{D56ABC02-122E-4F78-8FFD-C58CC4AEBBAB}" dt="2022-03-22T18:38:19.604" v="827" actId="478"/>
            <ac:spMkLst>
              <pc:docMk/>
              <pc:sldMasterMk cId="3727343204" sldId="2147483648"/>
              <pc:sldLayoutMk cId="548526313" sldId="2147483654"/>
              <ac:spMk id="4" creationId="{EAA9AD21-CEDB-4FF8-85AC-2126B327D567}"/>
            </ac:spMkLst>
          </pc:spChg>
          <pc:spChg chg="del">
            <ac:chgData name="Lea, Nicholas" userId="1c4fd4ab-1590-4de3-99d6-1ea37c1f55cc" providerId="ADAL" clId="{D56ABC02-122E-4F78-8FFD-C58CC4AEBBAB}" dt="2022-03-22T18:38:19.604" v="827" actId="478"/>
            <ac:spMkLst>
              <pc:docMk/>
              <pc:sldMasterMk cId="3727343204" sldId="2147483648"/>
              <pc:sldLayoutMk cId="548526313" sldId="2147483654"/>
              <ac:spMk id="5" creationId="{68341EB0-CF72-4AC1-B439-DECB4C024BFC}"/>
            </ac:spMkLst>
          </pc:spChg>
        </pc:sldLayoutChg>
        <pc:sldLayoutChg chg="delSp mod">
          <pc:chgData name="Lea, Nicholas" userId="1c4fd4ab-1590-4de3-99d6-1ea37c1f55cc" providerId="ADAL" clId="{D56ABC02-122E-4F78-8FFD-C58CC4AEBBAB}" dt="2022-03-22T18:38:32.409" v="828" actId="478"/>
          <pc:sldLayoutMkLst>
            <pc:docMk/>
            <pc:sldMasterMk cId="3727343204" sldId="2147483648"/>
            <pc:sldLayoutMk cId="3559260686" sldId="2147483655"/>
          </pc:sldLayoutMkLst>
          <pc:spChg chg="del">
            <ac:chgData name="Lea, Nicholas" userId="1c4fd4ab-1590-4de3-99d6-1ea37c1f55cc" providerId="ADAL" clId="{D56ABC02-122E-4F78-8FFD-C58CC4AEBBAB}" dt="2022-03-22T18:38:32.409" v="828" actId="478"/>
            <ac:spMkLst>
              <pc:docMk/>
              <pc:sldMasterMk cId="3727343204" sldId="2147483648"/>
              <pc:sldLayoutMk cId="3559260686" sldId="2147483655"/>
              <ac:spMk id="2" creationId="{1BB77C8B-EF92-44F0-A8F2-EE9EB7AFFAFD}"/>
            </ac:spMkLst>
          </pc:spChg>
          <pc:spChg chg="del">
            <ac:chgData name="Lea, Nicholas" userId="1c4fd4ab-1590-4de3-99d6-1ea37c1f55cc" providerId="ADAL" clId="{D56ABC02-122E-4F78-8FFD-C58CC4AEBBAB}" dt="2022-03-22T18:38:32.409" v="828" actId="478"/>
            <ac:spMkLst>
              <pc:docMk/>
              <pc:sldMasterMk cId="3727343204" sldId="2147483648"/>
              <pc:sldLayoutMk cId="3559260686" sldId="2147483655"/>
              <ac:spMk id="3" creationId="{07B7E6A7-BF81-4418-A4BB-2847A830829B}"/>
            </ac:spMkLst>
          </pc:spChg>
          <pc:spChg chg="del">
            <ac:chgData name="Lea, Nicholas" userId="1c4fd4ab-1590-4de3-99d6-1ea37c1f55cc" providerId="ADAL" clId="{D56ABC02-122E-4F78-8FFD-C58CC4AEBBAB}" dt="2022-03-22T18:38:32.409" v="828" actId="478"/>
            <ac:spMkLst>
              <pc:docMk/>
              <pc:sldMasterMk cId="3727343204" sldId="2147483648"/>
              <pc:sldLayoutMk cId="3559260686" sldId="2147483655"/>
              <ac:spMk id="4" creationId="{BC0856AD-C9BA-4B05-93AB-696643BE233F}"/>
            </ac:spMkLst>
          </pc:spChg>
        </pc:sldLayoutChg>
        <pc:sldLayoutChg chg="delSp mod">
          <pc:chgData name="Lea, Nicholas" userId="1c4fd4ab-1590-4de3-99d6-1ea37c1f55cc" providerId="ADAL" clId="{D56ABC02-122E-4F78-8FFD-C58CC4AEBBAB}" dt="2022-03-22T18:38:44.362" v="829" actId="478"/>
          <pc:sldLayoutMkLst>
            <pc:docMk/>
            <pc:sldMasterMk cId="3727343204" sldId="2147483648"/>
            <pc:sldLayoutMk cId="3824545708" sldId="2147483656"/>
          </pc:sldLayoutMkLst>
          <pc:spChg chg="del">
            <ac:chgData name="Lea, Nicholas" userId="1c4fd4ab-1590-4de3-99d6-1ea37c1f55cc" providerId="ADAL" clId="{D56ABC02-122E-4F78-8FFD-C58CC4AEBBAB}" dt="2022-03-22T18:38:44.362" v="829" actId="478"/>
            <ac:spMkLst>
              <pc:docMk/>
              <pc:sldMasterMk cId="3727343204" sldId="2147483648"/>
              <pc:sldLayoutMk cId="3824545708" sldId="2147483656"/>
              <ac:spMk id="5" creationId="{CF868AF6-8BFF-4847-8831-EE57564889A4}"/>
            </ac:spMkLst>
          </pc:spChg>
          <pc:spChg chg="del">
            <ac:chgData name="Lea, Nicholas" userId="1c4fd4ab-1590-4de3-99d6-1ea37c1f55cc" providerId="ADAL" clId="{D56ABC02-122E-4F78-8FFD-C58CC4AEBBAB}" dt="2022-03-22T18:38:44.362" v="829" actId="478"/>
            <ac:spMkLst>
              <pc:docMk/>
              <pc:sldMasterMk cId="3727343204" sldId="2147483648"/>
              <pc:sldLayoutMk cId="3824545708" sldId="2147483656"/>
              <ac:spMk id="6" creationId="{B6A07BEB-52F6-450F-80BD-F12D18DAF384}"/>
            </ac:spMkLst>
          </pc:spChg>
          <pc:spChg chg="del">
            <ac:chgData name="Lea, Nicholas" userId="1c4fd4ab-1590-4de3-99d6-1ea37c1f55cc" providerId="ADAL" clId="{D56ABC02-122E-4F78-8FFD-C58CC4AEBBAB}" dt="2022-03-22T18:38:44.362" v="829" actId="478"/>
            <ac:spMkLst>
              <pc:docMk/>
              <pc:sldMasterMk cId="3727343204" sldId="2147483648"/>
              <pc:sldLayoutMk cId="3824545708" sldId="2147483656"/>
              <ac:spMk id="7" creationId="{9AE00715-F1F3-4F2A-BF49-A2829CBA2958}"/>
            </ac:spMkLst>
          </pc:spChg>
        </pc:sldLayoutChg>
        <pc:sldLayoutChg chg="delSp mod">
          <pc:chgData name="Lea, Nicholas" userId="1c4fd4ab-1590-4de3-99d6-1ea37c1f55cc" providerId="ADAL" clId="{D56ABC02-122E-4F78-8FFD-C58CC4AEBBAB}" dt="2022-03-22T18:39:13.298" v="830" actId="478"/>
          <pc:sldLayoutMkLst>
            <pc:docMk/>
            <pc:sldMasterMk cId="3727343204" sldId="2147483648"/>
            <pc:sldLayoutMk cId="559935567" sldId="2147483657"/>
          </pc:sldLayoutMkLst>
          <pc:spChg chg="del">
            <ac:chgData name="Lea, Nicholas" userId="1c4fd4ab-1590-4de3-99d6-1ea37c1f55cc" providerId="ADAL" clId="{D56ABC02-122E-4F78-8FFD-C58CC4AEBBAB}" dt="2022-03-22T18:39:13.298" v="830" actId="478"/>
            <ac:spMkLst>
              <pc:docMk/>
              <pc:sldMasterMk cId="3727343204" sldId="2147483648"/>
              <pc:sldLayoutMk cId="559935567" sldId="2147483657"/>
              <ac:spMk id="5" creationId="{98140937-E1A5-4551-9B63-3C0290A94958}"/>
            </ac:spMkLst>
          </pc:spChg>
          <pc:spChg chg="del">
            <ac:chgData name="Lea, Nicholas" userId="1c4fd4ab-1590-4de3-99d6-1ea37c1f55cc" providerId="ADAL" clId="{D56ABC02-122E-4F78-8FFD-C58CC4AEBBAB}" dt="2022-03-22T18:39:13.298" v="830" actId="478"/>
            <ac:spMkLst>
              <pc:docMk/>
              <pc:sldMasterMk cId="3727343204" sldId="2147483648"/>
              <pc:sldLayoutMk cId="559935567" sldId="2147483657"/>
              <ac:spMk id="6" creationId="{CC4149C0-7F8F-461F-93EE-FCE51B80833E}"/>
            </ac:spMkLst>
          </pc:spChg>
          <pc:spChg chg="del">
            <ac:chgData name="Lea, Nicholas" userId="1c4fd4ab-1590-4de3-99d6-1ea37c1f55cc" providerId="ADAL" clId="{D56ABC02-122E-4F78-8FFD-C58CC4AEBBAB}" dt="2022-03-22T18:39:13.298" v="830" actId="478"/>
            <ac:spMkLst>
              <pc:docMk/>
              <pc:sldMasterMk cId="3727343204" sldId="2147483648"/>
              <pc:sldLayoutMk cId="559935567" sldId="2147483657"/>
              <ac:spMk id="7" creationId="{B506E60D-8D1C-4151-8EFA-2345E0A53E64}"/>
            </ac:spMkLst>
          </pc:spChg>
        </pc:sldLayoutChg>
        <pc:sldLayoutChg chg="delSp mod">
          <pc:chgData name="Lea, Nicholas" userId="1c4fd4ab-1590-4de3-99d6-1ea37c1f55cc" providerId="ADAL" clId="{D56ABC02-122E-4F78-8FFD-C58CC4AEBBAB}" dt="2022-03-22T18:39:33.016" v="831" actId="478"/>
          <pc:sldLayoutMkLst>
            <pc:docMk/>
            <pc:sldMasterMk cId="3727343204" sldId="2147483648"/>
            <pc:sldLayoutMk cId="1638012464" sldId="2147483658"/>
          </pc:sldLayoutMkLst>
          <pc:spChg chg="del">
            <ac:chgData name="Lea, Nicholas" userId="1c4fd4ab-1590-4de3-99d6-1ea37c1f55cc" providerId="ADAL" clId="{D56ABC02-122E-4F78-8FFD-C58CC4AEBBAB}" dt="2022-03-22T18:39:33.016" v="831" actId="478"/>
            <ac:spMkLst>
              <pc:docMk/>
              <pc:sldMasterMk cId="3727343204" sldId="2147483648"/>
              <pc:sldLayoutMk cId="1638012464" sldId="2147483658"/>
              <ac:spMk id="4" creationId="{130F7E78-7C00-4AD5-BFC1-81E66384C08F}"/>
            </ac:spMkLst>
          </pc:spChg>
          <pc:spChg chg="del">
            <ac:chgData name="Lea, Nicholas" userId="1c4fd4ab-1590-4de3-99d6-1ea37c1f55cc" providerId="ADAL" clId="{D56ABC02-122E-4F78-8FFD-C58CC4AEBBAB}" dt="2022-03-22T18:39:33.016" v="831" actId="478"/>
            <ac:spMkLst>
              <pc:docMk/>
              <pc:sldMasterMk cId="3727343204" sldId="2147483648"/>
              <pc:sldLayoutMk cId="1638012464" sldId="2147483658"/>
              <ac:spMk id="5" creationId="{8FEFCB97-9E5D-482B-9074-14A4988FBA25}"/>
            </ac:spMkLst>
          </pc:spChg>
          <pc:spChg chg="del">
            <ac:chgData name="Lea, Nicholas" userId="1c4fd4ab-1590-4de3-99d6-1ea37c1f55cc" providerId="ADAL" clId="{D56ABC02-122E-4F78-8FFD-C58CC4AEBBAB}" dt="2022-03-22T18:39:33.016" v="831" actId="478"/>
            <ac:spMkLst>
              <pc:docMk/>
              <pc:sldMasterMk cId="3727343204" sldId="2147483648"/>
              <pc:sldLayoutMk cId="1638012464" sldId="2147483658"/>
              <ac:spMk id="6" creationId="{26E3E86D-7AC0-4A30-A7DD-106BA64263C4}"/>
            </ac:spMkLst>
          </pc:spChg>
        </pc:sldLayoutChg>
        <pc:sldLayoutChg chg="delSp mod">
          <pc:chgData name="Lea, Nicholas" userId="1c4fd4ab-1590-4de3-99d6-1ea37c1f55cc" providerId="ADAL" clId="{D56ABC02-122E-4F78-8FFD-C58CC4AEBBAB}" dt="2022-03-22T18:39:59.297" v="832" actId="478"/>
          <pc:sldLayoutMkLst>
            <pc:docMk/>
            <pc:sldMasterMk cId="3727343204" sldId="2147483648"/>
            <pc:sldLayoutMk cId="606281964" sldId="2147483659"/>
          </pc:sldLayoutMkLst>
          <pc:spChg chg="del">
            <ac:chgData name="Lea, Nicholas" userId="1c4fd4ab-1590-4de3-99d6-1ea37c1f55cc" providerId="ADAL" clId="{D56ABC02-122E-4F78-8FFD-C58CC4AEBBAB}" dt="2022-03-22T18:39:59.297" v="832" actId="478"/>
            <ac:spMkLst>
              <pc:docMk/>
              <pc:sldMasterMk cId="3727343204" sldId="2147483648"/>
              <pc:sldLayoutMk cId="606281964" sldId="2147483659"/>
              <ac:spMk id="4" creationId="{73A33C1E-BE37-46ED-B368-3C8EA89C3A61}"/>
            </ac:spMkLst>
          </pc:spChg>
          <pc:spChg chg="del">
            <ac:chgData name="Lea, Nicholas" userId="1c4fd4ab-1590-4de3-99d6-1ea37c1f55cc" providerId="ADAL" clId="{D56ABC02-122E-4F78-8FFD-C58CC4AEBBAB}" dt="2022-03-22T18:39:59.297" v="832" actId="478"/>
            <ac:spMkLst>
              <pc:docMk/>
              <pc:sldMasterMk cId="3727343204" sldId="2147483648"/>
              <pc:sldLayoutMk cId="606281964" sldId="2147483659"/>
              <ac:spMk id="5" creationId="{734D5B97-2ACB-495F-8308-53635A9A4D91}"/>
            </ac:spMkLst>
          </pc:spChg>
          <pc:spChg chg="del">
            <ac:chgData name="Lea, Nicholas" userId="1c4fd4ab-1590-4de3-99d6-1ea37c1f55cc" providerId="ADAL" clId="{D56ABC02-122E-4F78-8FFD-C58CC4AEBBAB}" dt="2022-03-22T18:39:59.297" v="832" actId="478"/>
            <ac:spMkLst>
              <pc:docMk/>
              <pc:sldMasterMk cId="3727343204" sldId="2147483648"/>
              <pc:sldLayoutMk cId="606281964" sldId="2147483659"/>
              <ac:spMk id="6" creationId="{DBE80E81-1E57-4939-8069-E9E343B885BB}"/>
            </ac:spMkLst>
          </pc:spChg>
        </pc:sldLayoutChg>
        <pc:sldLayoutChg chg="del">
          <pc:chgData name="Lea, Nicholas" userId="1c4fd4ab-1590-4de3-99d6-1ea37c1f55cc" providerId="ADAL" clId="{D56ABC02-122E-4F78-8FFD-C58CC4AEBBAB}" dt="2022-03-23T15:29:47.908" v="9591" actId="47"/>
          <pc:sldLayoutMkLst>
            <pc:docMk/>
            <pc:sldMasterMk cId="3727343204" sldId="2147483648"/>
            <pc:sldLayoutMk cId="262154369" sldId="2147483661"/>
          </pc:sldLayoutMkLst>
        </pc:sldLayoutChg>
      </pc:sldMasterChg>
    </pc:docChg>
  </pc:docChgLst>
  <pc:docChgLst>
    <pc:chgData name="Spiegelberg, Marlee" userId="9ef7f090-7909-40bf-a3fd-1c02dc9c6fb7" providerId="ADAL" clId="{E1759552-BB04-45D7-9B97-9C5E8EF7053B}"/>
    <pc:docChg chg="undo redo custSel addSld delSld modSld modMainMaster modSection">
      <pc:chgData name="Spiegelberg, Marlee" userId="9ef7f090-7909-40bf-a3fd-1c02dc9c6fb7" providerId="ADAL" clId="{E1759552-BB04-45D7-9B97-9C5E8EF7053B}" dt="2023-09-13T17:53:54.215" v="1014" actId="404"/>
      <pc:docMkLst>
        <pc:docMk/>
      </pc:docMkLst>
      <pc:sldChg chg="addSp delSp modSp mod">
        <pc:chgData name="Spiegelberg, Marlee" userId="9ef7f090-7909-40bf-a3fd-1c02dc9c6fb7" providerId="ADAL" clId="{E1759552-BB04-45D7-9B97-9C5E8EF7053B}" dt="2023-09-13T14:25:12.771" v="597" actId="1076"/>
        <pc:sldMkLst>
          <pc:docMk/>
          <pc:sldMk cId="3366088543" sldId="258"/>
        </pc:sldMkLst>
        <pc:spChg chg="mod">
          <ac:chgData name="Spiegelberg, Marlee" userId="9ef7f090-7909-40bf-a3fd-1c02dc9c6fb7" providerId="ADAL" clId="{E1759552-BB04-45D7-9B97-9C5E8EF7053B}" dt="2023-09-13T14:21:52.761" v="585" actId="20577"/>
          <ac:spMkLst>
            <pc:docMk/>
            <pc:sldMk cId="3366088543" sldId="258"/>
            <ac:spMk id="2" creationId="{D16E3A3F-7514-4F2B-BEA4-EE579EFAF2A8}"/>
          </ac:spMkLst>
        </pc:spChg>
        <pc:spChg chg="mod">
          <ac:chgData name="Spiegelberg, Marlee" userId="9ef7f090-7909-40bf-a3fd-1c02dc9c6fb7" providerId="ADAL" clId="{E1759552-BB04-45D7-9B97-9C5E8EF7053B}" dt="2023-09-13T14:25:12.771" v="597" actId="1076"/>
          <ac:spMkLst>
            <pc:docMk/>
            <pc:sldMk cId="3366088543" sldId="258"/>
            <ac:spMk id="3" creationId="{3DD504C7-B43D-4E1E-B547-E881AE37640E}"/>
          </ac:spMkLst>
        </pc:spChg>
        <pc:spChg chg="add mod">
          <ac:chgData name="Spiegelberg, Marlee" userId="9ef7f090-7909-40bf-a3fd-1c02dc9c6fb7" providerId="ADAL" clId="{E1759552-BB04-45D7-9B97-9C5E8EF7053B}" dt="2023-09-13T13:43:41.227" v="295" actId="1076"/>
          <ac:spMkLst>
            <pc:docMk/>
            <pc:sldMk cId="3366088543" sldId="258"/>
            <ac:spMk id="6" creationId="{C3609B0C-91B5-8215-D7B6-D2195A1ECB28}"/>
          </ac:spMkLst>
        </pc:spChg>
        <pc:picChg chg="mod">
          <ac:chgData name="Spiegelberg, Marlee" userId="9ef7f090-7909-40bf-a3fd-1c02dc9c6fb7" providerId="ADAL" clId="{E1759552-BB04-45D7-9B97-9C5E8EF7053B}" dt="2023-09-13T13:44:27.561" v="298" actId="1076"/>
          <ac:picMkLst>
            <pc:docMk/>
            <pc:sldMk cId="3366088543" sldId="258"/>
            <ac:picMk id="5" creationId="{8ECE54B7-A0A1-D6A6-DD57-040CCF6FC7BA}"/>
          </ac:picMkLst>
        </pc:picChg>
        <pc:picChg chg="add mod">
          <ac:chgData name="Spiegelberg, Marlee" userId="9ef7f090-7909-40bf-a3fd-1c02dc9c6fb7" providerId="ADAL" clId="{E1759552-BB04-45D7-9B97-9C5E8EF7053B}" dt="2023-09-13T14:24:55.238" v="594" actId="1076"/>
          <ac:picMkLst>
            <pc:docMk/>
            <pc:sldMk cId="3366088543" sldId="258"/>
            <ac:picMk id="7" creationId="{6B48A6CA-0D09-57F1-1781-C1BA6422EE4E}"/>
          </ac:picMkLst>
        </pc:picChg>
        <pc:picChg chg="del">
          <ac:chgData name="Spiegelberg, Marlee" userId="9ef7f090-7909-40bf-a3fd-1c02dc9c6fb7" providerId="ADAL" clId="{E1759552-BB04-45D7-9B97-9C5E8EF7053B}" dt="2023-09-13T13:41:31.826" v="239" actId="478"/>
          <ac:picMkLst>
            <pc:docMk/>
            <pc:sldMk cId="3366088543" sldId="258"/>
            <ac:picMk id="1026" creationId="{66B05070-AC98-487D-31BC-92653AA27ED4}"/>
          </ac:picMkLst>
        </pc:picChg>
      </pc:sldChg>
      <pc:sldChg chg="modSp del">
        <pc:chgData name="Spiegelberg, Marlee" userId="9ef7f090-7909-40bf-a3fd-1c02dc9c6fb7" providerId="ADAL" clId="{E1759552-BB04-45D7-9B97-9C5E8EF7053B}" dt="2023-09-13T13:41:35.946" v="242" actId="47"/>
        <pc:sldMkLst>
          <pc:docMk/>
          <pc:sldMk cId="1977597130" sldId="259"/>
        </pc:sldMkLst>
        <pc:picChg chg="mod">
          <ac:chgData name="Spiegelberg, Marlee" userId="9ef7f090-7909-40bf-a3fd-1c02dc9c6fb7" providerId="ADAL" clId="{E1759552-BB04-45D7-9B97-9C5E8EF7053B}" dt="2023-09-13T13:41:34.425" v="241" actId="1076"/>
          <ac:picMkLst>
            <pc:docMk/>
            <pc:sldMk cId="1977597130" sldId="259"/>
            <ac:picMk id="4" creationId="{56F59F27-7D95-47EA-954D-B19EC75DB3D1}"/>
          </ac:picMkLst>
        </pc:picChg>
      </pc:sldChg>
      <pc:sldChg chg="modSp mod">
        <pc:chgData name="Spiegelberg, Marlee" userId="9ef7f090-7909-40bf-a3fd-1c02dc9c6fb7" providerId="ADAL" clId="{E1759552-BB04-45D7-9B97-9C5E8EF7053B}" dt="2023-09-13T14:24:33.516" v="590" actId="1076"/>
        <pc:sldMkLst>
          <pc:docMk/>
          <pc:sldMk cId="3396808355" sldId="260"/>
        </pc:sldMkLst>
        <pc:spChg chg="mod">
          <ac:chgData name="Spiegelberg, Marlee" userId="9ef7f090-7909-40bf-a3fd-1c02dc9c6fb7" providerId="ADAL" clId="{E1759552-BB04-45D7-9B97-9C5E8EF7053B}" dt="2023-09-13T14:22:01.128" v="588" actId="20577"/>
          <ac:spMkLst>
            <pc:docMk/>
            <pc:sldMk cId="3396808355" sldId="260"/>
            <ac:spMk id="2" creationId="{DB95B834-F7FF-44FA-B249-844B2C8602FF}"/>
          </ac:spMkLst>
        </pc:spChg>
        <pc:spChg chg="mod">
          <ac:chgData name="Spiegelberg, Marlee" userId="9ef7f090-7909-40bf-a3fd-1c02dc9c6fb7" providerId="ADAL" clId="{E1759552-BB04-45D7-9B97-9C5E8EF7053B}" dt="2023-09-13T14:24:33.516" v="590" actId="1076"/>
          <ac:spMkLst>
            <pc:docMk/>
            <pc:sldMk cId="3396808355" sldId="260"/>
            <ac:spMk id="3" creationId="{55FB79C8-D4C2-4E70-A088-844BA7F88074}"/>
          </ac:spMkLst>
        </pc:spChg>
      </pc:sldChg>
      <pc:sldChg chg="modSp mod">
        <pc:chgData name="Spiegelberg, Marlee" userId="9ef7f090-7909-40bf-a3fd-1c02dc9c6fb7" providerId="ADAL" clId="{E1759552-BB04-45D7-9B97-9C5E8EF7053B}" dt="2023-09-13T14:25:09.065" v="596" actId="1076"/>
        <pc:sldMkLst>
          <pc:docMk/>
          <pc:sldMk cId="731326281" sldId="267"/>
        </pc:sldMkLst>
        <pc:spChg chg="mod">
          <ac:chgData name="Spiegelberg, Marlee" userId="9ef7f090-7909-40bf-a3fd-1c02dc9c6fb7" providerId="ADAL" clId="{E1759552-BB04-45D7-9B97-9C5E8EF7053B}" dt="2023-09-13T14:21:54.882" v="586" actId="20577"/>
          <ac:spMkLst>
            <pc:docMk/>
            <pc:sldMk cId="731326281" sldId="267"/>
            <ac:spMk id="2" creationId="{EAF2161C-F9BC-4547-AFF8-7E697A9F74F7}"/>
          </ac:spMkLst>
        </pc:spChg>
        <pc:spChg chg="mod">
          <ac:chgData name="Spiegelberg, Marlee" userId="9ef7f090-7909-40bf-a3fd-1c02dc9c6fb7" providerId="ADAL" clId="{E1759552-BB04-45D7-9B97-9C5E8EF7053B}" dt="2023-09-13T14:25:00.942" v="595" actId="1076"/>
          <ac:spMkLst>
            <pc:docMk/>
            <pc:sldMk cId="731326281" sldId="267"/>
            <ac:spMk id="3" creationId="{5A983038-D3A8-4DC2-B223-582A1B16B553}"/>
          </ac:spMkLst>
        </pc:spChg>
        <pc:graphicFrameChg chg="mod modGraphic">
          <ac:chgData name="Spiegelberg, Marlee" userId="9ef7f090-7909-40bf-a3fd-1c02dc9c6fb7" providerId="ADAL" clId="{E1759552-BB04-45D7-9B97-9C5E8EF7053B}" dt="2023-09-13T14:25:09.065" v="596" actId="1076"/>
          <ac:graphicFrameMkLst>
            <pc:docMk/>
            <pc:sldMk cId="731326281" sldId="267"/>
            <ac:graphicFrameMk id="4" creationId="{00807638-CFA2-45FE-9161-9C60912BCB42}"/>
          </ac:graphicFrameMkLst>
        </pc:graphicFrameChg>
      </pc:sldChg>
      <pc:sldChg chg="modSp mod">
        <pc:chgData name="Spiegelberg, Marlee" userId="9ef7f090-7909-40bf-a3fd-1c02dc9c6fb7" providerId="ADAL" clId="{E1759552-BB04-45D7-9B97-9C5E8EF7053B}" dt="2023-09-13T14:22:20.406" v="589" actId="20577"/>
        <pc:sldMkLst>
          <pc:docMk/>
          <pc:sldMk cId="2331208446" sldId="269"/>
        </pc:sldMkLst>
        <pc:spChg chg="mod">
          <ac:chgData name="Spiegelberg, Marlee" userId="9ef7f090-7909-40bf-a3fd-1c02dc9c6fb7" providerId="ADAL" clId="{E1759552-BB04-45D7-9B97-9C5E8EF7053B}" dt="2023-09-13T14:22:20.406" v="589" actId="20577"/>
          <ac:spMkLst>
            <pc:docMk/>
            <pc:sldMk cId="2331208446" sldId="269"/>
            <ac:spMk id="2" creationId="{EAF2161C-F9BC-4547-AFF8-7E697A9F74F7}"/>
          </ac:spMkLst>
        </pc:spChg>
      </pc:sldChg>
      <pc:sldChg chg="addSp delSp modSp mod">
        <pc:chgData name="Spiegelberg, Marlee" userId="9ef7f090-7909-40bf-a3fd-1c02dc9c6fb7" providerId="ADAL" clId="{E1759552-BB04-45D7-9B97-9C5E8EF7053B}" dt="2023-09-13T17:49:58.678" v="966" actId="21"/>
        <pc:sldMkLst>
          <pc:docMk/>
          <pc:sldMk cId="1024446109" sldId="469"/>
        </pc:sldMkLst>
        <pc:picChg chg="add del mod">
          <ac:chgData name="Spiegelberg, Marlee" userId="9ef7f090-7909-40bf-a3fd-1c02dc9c6fb7" providerId="ADAL" clId="{E1759552-BB04-45D7-9B97-9C5E8EF7053B}" dt="2023-09-13T17:49:58.678" v="966" actId="21"/>
          <ac:picMkLst>
            <pc:docMk/>
            <pc:sldMk cId="1024446109" sldId="469"/>
            <ac:picMk id="5" creationId="{5048C6D5-51F4-BC99-3D48-C07CA6DB10C5}"/>
          </ac:picMkLst>
        </pc:picChg>
      </pc:sldChg>
      <pc:sldChg chg="modSp mod">
        <pc:chgData name="Spiegelberg, Marlee" userId="9ef7f090-7909-40bf-a3fd-1c02dc9c6fb7" providerId="ADAL" clId="{E1759552-BB04-45D7-9B97-9C5E8EF7053B}" dt="2023-09-13T14:21:57.682" v="587" actId="20577"/>
        <pc:sldMkLst>
          <pc:docMk/>
          <pc:sldMk cId="3430063376" sldId="504"/>
        </pc:sldMkLst>
        <pc:spChg chg="mod">
          <ac:chgData name="Spiegelberg, Marlee" userId="9ef7f090-7909-40bf-a3fd-1c02dc9c6fb7" providerId="ADAL" clId="{E1759552-BB04-45D7-9B97-9C5E8EF7053B}" dt="2023-09-13T14:21:57.682" v="587" actId="20577"/>
          <ac:spMkLst>
            <pc:docMk/>
            <pc:sldMk cId="3430063376" sldId="504"/>
            <ac:spMk id="2" creationId="{548B509C-1160-4986-9DA0-B05E2410DDD2}"/>
          </ac:spMkLst>
        </pc:spChg>
        <pc:spChg chg="mod">
          <ac:chgData name="Spiegelberg, Marlee" userId="9ef7f090-7909-40bf-a3fd-1c02dc9c6fb7" providerId="ADAL" clId="{E1759552-BB04-45D7-9B97-9C5E8EF7053B}" dt="2023-09-13T13:48:44.274" v="533" actId="14100"/>
          <ac:spMkLst>
            <pc:docMk/>
            <pc:sldMk cId="3430063376" sldId="504"/>
            <ac:spMk id="4" creationId="{DD22146D-D3D0-4BFA-60DC-E7A15EAD566B}"/>
          </ac:spMkLst>
        </pc:spChg>
        <pc:picChg chg="mod">
          <ac:chgData name="Spiegelberg, Marlee" userId="9ef7f090-7909-40bf-a3fd-1c02dc9c6fb7" providerId="ADAL" clId="{E1759552-BB04-45D7-9B97-9C5E8EF7053B}" dt="2023-09-13T13:48:41.700" v="532" actId="1076"/>
          <ac:picMkLst>
            <pc:docMk/>
            <pc:sldMk cId="3430063376" sldId="504"/>
            <ac:picMk id="7170" creationId="{E6C87D06-EB12-2146-0256-1331C3E4C6B5}"/>
          </ac:picMkLst>
        </pc:picChg>
      </pc:sldChg>
      <pc:sldChg chg="addSp modSp mod setBg">
        <pc:chgData name="Spiegelberg, Marlee" userId="9ef7f090-7909-40bf-a3fd-1c02dc9c6fb7" providerId="ADAL" clId="{E1759552-BB04-45D7-9B97-9C5E8EF7053B}" dt="2023-09-13T17:48:32.879" v="962" actId="26606"/>
        <pc:sldMkLst>
          <pc:docMk/>
          <pc:sldMk cId="3202836814" sldId="528"/>
        </pc:sldMkLst>
        <pc:spChg chg="mod">
          <ac:chgData name="Spiegelberg, Marlee" userId="9ef7f090-7909-40bf-a3fd-1c02dc9c6fb7" providerId="ADAL" clId="{E1759552-BB04-45D7-9B97-9C5E8EF7053B}" dt="2023-09-13T17:48:32.879" v="962" actId="26606"/>
          <ac:spMkLst>
            <pc:docMk/>
            <pc:sldMk cId="3202836814" sldId="528"/>
            <ac:spMk id="2" creationId="{644FE177-6FE1-4279-9A19-F0824DAE51AC}"/>
          </ac:spMkLst>
        </pc:spChg>
        <pc:spChg chg="mod">
          <ac:chgData name="Spiegelberg, Marlee" userId="9ef7f090-7909-40bf-a3fd-1c02dc9c6fb7" providerId="ADAL" clId="{E1759552-BB04-45D7-9B97-9C5E8EF7053B}" dt="2023-09-13T17:48:32.879" v="962" actId="26606"/>
          <ac:spMkLst>
            <pc:docMk/>
            <pc:sldMk cId="3202836814" sldId="528"/>
            <ac:spMk id="3" creationId="{76828116-9C0B-4377-AD54-E1341652D364}"/>
          </ac:spMkLst>
        </pc:spChg>
        <pc:spChg chg="add">
          <ac:chgData name="Spiegelberg, Marlee" userId="9ef7f090-7909-40bf-a3fd-1c02dc9c6fb7" providerId="ADAL" clId="{E1759552-BB04-45D7-9B97-9C5E8EF7053B}" dt="2023-09-13T17:48:32.879" v="962" actId="26606"/>
          <ac:spMkLst>
            <pc:docMk/>
            <pc:sldMk cId="3202836814" sldId="528"/>
            <ac:spMk id="9" creationId="{F13C74B1-5B17-4795-BED0-7140497B445A}"/>
          </ac:spMkLst>
        </pc:spChg>
        <pc:spChg chg="add">
          <ac:chgData name="Spiegelberg, Marlee" userId="9ef7f090-7909-40bf-a3fd-1c02dc9c6fb7" providerId="ADAL" clId="{E1759552-BB04-45D7-9B97-9C5E8EF7053B}" dt="2023-09-13T17:48:32.879" v="962" actId="26606"/>
          <ac:spMkLst>
            <pc:docMk/>
            <pc:sldMk cId="3202836814" sldId="528"/>
            <ac:spMk id="11" creationId="{D4974D33-8DC5-464E-8C6D-BE58F0669C17}"/>
          </ac:spMkLst>
        </pc:spChg>
        <pc:picChg chg="add mod">
          <ac:chgData name="Spiegelberg, Marlee" userId="9ef7f090-7909-40bf-a3fd-1c02dc9c6fb7" providerId="ADAL" clId="{E1759552-BB04-45D7-9B97-9C5E8EF7053B}" dt="2023-09-13T17:48:32.879" v="962" actId="26606"/>
          <ac:picMkLst>
            <pc:docMk/>
            <pc:sldMk cId="3202836814" sldId="528"/>
            <ac:picMk id="4" creationId="{D7DA851F-0AC2-CE92-B834-CE060F111395}"/>
          </ac:picMkLst>
        </pc:picChg>
      </pc:sldChg>
      <pc:sldChg chg="addSp modSp mod setBg">
        <pc:chgData name="Spiegelberg, Marlee" userId="9ef7f090-7909-40bf-a3fd-1c02dc9c6fb7" providerId="ADAL" clId="{E1759552-BB04-45D7-9B97-9C5E8EF7053B}" dt="2023-09-13T17:50:02.633" v="968" actId="26606"/>
        <pc:sldMkLst>
          <pc:docMk/>
          <pc:sldMk cId="1671187779" sldId="529"/>
        </pc:sldMkLst>
        <pc:spChg chg="mod">
          <ac:chgData name="Spiegelberg, Marlee" userId="9ef7f090-7909-40bf-a3fd-1c02dc9c6fb7" providerId="ADAL" clId="{E1759552-BB04-45D7-9B97-9C5E8EF7053B}" dt="2023-09-13T17:50:02.633" v="968" actId="26606"/>
          <ac:spMkLst>
            <pc:docMk/>
            <pc:sldMk cId="1671187779" sldId="529"/>
            <ac:spMk id="2" creationId="{914699FF-9EE8-49DE-A772-FD3958457BBB}"/>
          </ac:spMkLst>
        </pc:spChg>
        <pc:spChg chg="mod">
          <ac:chgData name="Spiegelberg, Marlee" userId="9ef7f090-7909-40bf-a3fd-1c02dc9c6fb7" providerId="ADAL" clId="{E1759552-BB04-45D7-9B97-9C5E8EF7053B}" dt="2023-09-13T17:50:02.633" v="968" actId="26606"/>
          <ac:spMkLst>
            <pc:docMk/>
            <pc:sldMk cId="1671187779" sldId="529"/>
            <ac:spMk id="3" creationId="{130925B2-6188-4CDF-849F-405B30F7CB6B}"/>
          </ac:spMkLst>
        </pc:spChg>
        <pc:spChg chg="add">
          <ac:chgData name="Spiegelberg, Marlee" userId="9ef7f090-7909-40bf-a3fd-1c02dc9c6fb7" providerId="ADAL" clId="{E1759552-BB04-45D7-9B97-9C5E8EF7053B}" dt="2023-09-13T17:50:02.633" v="968" actId="26606"/>
          <ac:spMkLst>
            <pc:docMk/>
            <pc:sldMk cId="1671187779" sldId="529"/>
            <ac:spMk id="9" creationId="{F13C74B1-5B17-4795-BED0-7140497B445A}"/>
          </ac:spMkLst>
        </pc:spChg>
        <pc:spChg chg="add">
          <ac:chgData name="Spiegelberg, Marlee" userId="9ef7f090-7909-40bf-a3fd-1c02dc9c6fb7" providerId="ADAL" clId="{E1759552-BB04-45D7-9B97-9C5E8EF7053B}" dt="2023-09-13T17:50:02.633" v="968" actId="26606"/>
          <ac:spMkLst>
            <pc:docMk/>
            <pc:sldMk cId="1671187779" sldId="529"/>
            <ac:spMk id="11" creationId="{D4974D33-8DC5-464E-8C6D-BE58F0669C17}"/>
          </ac:spMkLst>
        </pc:spChg>
        <pc:picChg chg="add mod">
          <ac:chgData name="Spiegelberg, Marlee" userId="9ef7f090-7909-40bf-a3fd-1c02dc9c6fb7" providerId="ADAL" clId="{E1759552-BB04-45D7-9B97-9C5E8EF7053B}" dt="2023-09-13T17:50:02.633" v="968" actId="26606"/>
          <ac:picMkLst>
            <pc:docMk/>
            <pc:sldMk cId="1671187779" sldId="529"/>
            <ac:picMk id="4" creationId="{F604FBF0-EF5E-46CC-6AE4-154B2D8F9EAB}"/>
          </ac:picMkLst>
        </pc:picChg>
      </pc:sldChg>
      <pc:sldChg chg="addSp modSp mod setBg">
        <pc:chgData name="Spiegelberg, Marlee" userId="9ef7f090-7909-40bf-a3fd-1c02dc9c6fb7" providerId="ADAL" clId="{E1759552-BB04-45D7-9B97-9C5E8EF7053B}" dt="2023-09-13T17:49:15.812" v="964" actId="26606"/>
        <pc:sldMkLst>
          <pc:docMk/>
          <pc:sldMk cId="574673778" sldId="565"/>
        </pc:sldMkLst>
        <pc:spChg chg="mod">
          <ac:chgData name="Spiegelberg, Marlee" userId="9ef7f090-7909-40bf-a3fd-1c02dc9c6fb7" providerId="ADAL" clId="{E1759552-BB04-45D7-9B97-9C5E8EF7053B}" dt="2023-09-13T17:49:15.812" v="964" actId="26606"/>
          <ac:spMkLst>
            <pc:docMk/>
            <pc:sldMk cId="574673778" sldId="565"/>
            <ac:spMk id="2" creationId="{914699FF-9EE8-49DE-A772-FD3958457BBB}"/>
          </ac:spMkLst>
        </pc:spChg>
        <pc:spChg chg="mod">
          <ac:chgData name="Spiegelberg, Marlee" userId="9ef7f090-7909-40bf-a3fd-1c02dc9c6fb7" providerId="ADAL" clId="{E1759552-BB04-45D7-9B97-9C5E8EF7053B}" dt="2023-09-13T17:49:15.812" v="964" actId="26606"/>
          <ac:spMkLst>
            <pc:docMk/>
            <pc:sldMk cId="574673778" sldId="565"/>
            <ac:spMk id="3" creationId="{130925B2-6188-4CDF-849F-405B30F7CB6B}"/>
          </ac:spMkLst>
        </pc:spChg>
        <pc:spChg chg="add">
          <ac:chgData name="Spiegelberg, Marlee" userId="9ef7f090-7909-40bf-a3fd-1c02dc9c6fb7" providerId="ADAL" clId="{E1759552-BB04-45D7-9B97-9C5E8EF7053B}" dt="2023-09-13T17:49:15.812" v="964" actId="26606"/>
          <ac:spMkLst>
            <pc:docMk/>
            <pc:sldMk cId="574673778" sldId="565"/>
            <ac:spMk id="9" creationId="{F13C74B1-5B17-4795-BED0-7140497B445A}"/>
          </ac:spMkLst>
        </pc:spChg>
        <pc:spChg chg="add">
          <ac:chgData name="Spiegelberg, Marlee" userId="9ef7f090-7909-40bf-a3fd-1c02dc9c6fb7" providerId="ADAL" clId="{E1759552-BB04-45D7-9B97-9C5E8EF7053B}" dt="2023-09-13T17:49:15.812" v="964" actId="26606"/>
          <ac:spMkLst>
            <pc:docMk/>
            <pc:sldMk cId="574673778" sldId="565"/>
            <ac:spMk id="11" creationId="{D4974D33-8DC5-464E-8C6D-BE58F0669C17}"/>
          </ac:spMkLst>
        </pc:spChg>
        <pc:picChg chg="add mod">
          <ac:chgData name="Spiegelberg, Marlee" userId="9ef7f090-7909-40bf-a3fd-1c02dc9c6fb7" providerId="ADAL" clId="{E1759552-BB04-45D7-9B97-9C5E8EF7053B}" dt="2023-09-13T17:49:15.812" v="964" actId="26606"/>
          <ac:picMkLst>
            <pc:docMk/>
            <pc:sldMk cId="574673778" sldId="565"/>
            <ac:picMk id="4" creationId="{DF3E117D-600F-0BA3-EF46-767E376B1B04}"/>
          </ac:picMkLst>
        </pc:picChg>
      </pc:sldChg>
      <pc:sldChg chg="modSp mod">
        <pc:chgData name="Spiegelberg, Marlee" userId="9ef7f090-7909-40bf-a3fd-1c02dc9c6fb7" providerId="ADAL" clId="{E1759552-BB04-45D7-9B97-9C5E8EF7053B}" dt="2023-09-06T21:41:26.458" v="0" actId="1076"/>
        <pc:sldMkLst>
          <pc:docMk/>
          <pc:sldMk cId="82343472" sldId="569"/>
        </pc:sldMkLst>
        <pc:spChg chg="mod">
          <ac:chgData name="Spiegelberg, Marlee" userId="9ef7f090-7909-40bf-a3fd-1c02dc9c6fb7" providerId="ADAL" clId="{E1759552-BB04-45D7-9B97-9C5E8EF7053B}" dt="2023-09-06T21:41:26.458" v="0" actId="1076"/>
          <ac:spMkLst>
            <pc:docMk/>
            <pc:sldMk cId="82343472" sldId="569"/>
            <ac:spMk id="3" creationId="{C2528535-DC01-4EE7-99E8-093D45210F17}"/>
          </ac:spMkLst>
        </pc:spChg>
      </pc:sldChg>
      <pc:sldChg chg="addSp modSp">
        <pc:chgData name="Spiegelberg, Marlee" userId="9ef7f090-7909-40bf-a3fd-1c02dc9c6fb7" providerId="ADAL" clId="{E1759552-BB04-45D7-9B97-9C5E8EF7053B}" dt="2023-09-07T20:13:01.607" v="1" actId="571"/>
        <pc:sldMkLst>
          <pc:docMk/>
          <pc:sldMk cId="2945464197" sldId="583"/>
        </pc:sldMkLst>
        <pc:spChg chg="add mod">
          <ac:chgData name="Spiegelberg, Marlee" userId="9ef7f090-7909-40bf-a3fd-1c02dc9c6fb7" providerId="ADAL" clId="{E1759552-BB04-45D7-9B97-9C5E8EF7053B}" dt="2023-09-07T20:13:01.607" v="1" actId="571"/>
          <ac:spMkLst>
            <pc:docMk/>
            <pc:sldMk cId="2945464197" sldId="583"/>
            <ac:spMk id="6" creationId="{48C8C44A-D0FB-0235-EC99-603AB30EA015}"/>
          </ac:spMkLst>
        </pc:spChg>
        <pc:graphicFrameChg chg="add mod">
          <ac:chgData name="Spiegelberg, Marlee" userId="9ef7f090-7909-40bf-a3fd-1c02dc9c6fb7" providerId="ADAL" clId="{E1759552-BB04-45D7-9B97-9C5E8EF7053B}" dt="2023-09-07T20:13:01.607" v="1" actId="571"/>
          <ac:graphicFrameMkLst>
            <pc:docMk/>
            <pc:sldMk cId="2945464197" sldId="583"/>
            <ac:graphicFrameMk id="7" creationId="{21C52A4F-7D8B-F04E-B6BB-E80922517EE9}"/>
          </ac:graphicFrameMkLst>
        </pc:graphicFrameChg>
      </pc:sldChg>
      <pc:sldChg chg="addSp modSp mod setBg">
        <pc:chgData name="Spiegelberg, Marlee" userId="9ef7f090-7909-40bf-a3fd-1c02dc9c6fb7" providerId="ADAL" clId="{E1759552-BB04-45D7-9B97-9C5E8EF7053B}" dt="2023-09-13T17:51:27.956" v="970" actId="26606"/>
        <pc:sldMkLst>
          <pc:docMk/>
          <pc:sldMk cId="364162184" sldId="594"/>
        </pc:sldMkLst>
        <pc:spChg chg="mod">
          <ac:chgData name="Spiegelberg, Marlee" userId="9ef7f090-7909-40bf-a3fd-1c02dc9c6fb7" providerId="ADAL" clId="{E1759552-BB04-45D7-9B97-9C5E8EF7053B}" dt="2023-09-13T17:51:27.956" v="970" actId="26606"/>
          <ac:spMkLst>
            <pc:docMk/>
            <pc:sldMk cId="364162184" sldId="594"/>
            <ac:spMk id="2" creationId="{914699FF-9EE8-49DE-A772-FD3958457BBB}"/>
          </ac:spMkLst>
        </pc:spChg>
        <pc:spChg chg="mod">
          <ac:chgData name="Spiegelberg, Marlee" userId="9ef7f090-7909-40bf-a3fd-1c02dc9c6fb7" providerId="ADAL" clId="{E1759552-BB04-45D7-9B97-9C5E8EF7053B}" dt="2023-09-13T17:51:27.956" v="970" actId="26606"/>
          <ac:spMkLst>
            <pc:docMk/>
            <pc:sldMk cId="364162184" sldId="594"/>
            <ac:spMk id="3" creationId="{130925B2-6188-4CDF-849F-405B30F7CB6B}"/>
          </ac:spMkLst>
        </pc:spChg>
        <pc:spChg chg="add">
          <ac:chgData name="Spiegelberg, Marlee" userId="9ef7f090-7909-40bf-a3fd-1c02dc9c6fb7" providerId="ADAL" clId="{E1759552-BB04-45D7-9B97-9C5E8EF7053B}" dt="2023-09-13T17:51:27.956" v="970" actId="26606"/>
          <ac:spMkLst>
            <pc:docMk/>
            <pc:sldMk cId="364162184" sldId="594"/>
            <ac:spMk id="10" creationId="{F13C74B1-5B17-4795-BED0-7140497B445A}"/>
          </ac:spMkLst>
        </pc:spChg>
        <pc:spChg chg="add">
          <ac:chgData name="Spiegelberg, Marlee" userId="9ef7f090-7909-40bf-a3fd-1c02dc9c6fb7" providerId="ADAL" clId="{E1759552-BB04-45D7-9B97-9C5E8EF7053B}" dt="2023-09-13T17:51:27.956" v="970" actId="26606"/>
          <ac:spMkLst>
            <pc:docMk/>
            <pc:sldMk cId="364162184" sldId="594"/>
            <ac:spMk id="12" creationId="{D4974D33-8DC5-464E-8C6D-BE58F0669C17}"/>
          </ac:spMkLst>
        </pc:spChg>
        <pc:picChg chg="add mod">
          <ac:chgData name="Spiegelberg, Marlee" userId="9ef7f090-7909-40bf-a3fd-1c02dc9c6fb7" providerId="ADAL" clId="{E1759552-BB04-45D7-9B97-9C5E8EF7053B}" dt="2023-09-13T17:51:27.956" v="970" actId="26606"/>
          <ac:picMkLst>
            <pc:docMk/>
            <pc:sldMk cId="364162184" sldId="594"/>
            <ac:picMk id="5" creationId="{23139F65-9924-2F87-AC2A-7D9AD637675B}"/>
          </ac:picMkLst>
        </pc:picChg>
      </pc:sldChg>
      <pc:sldChg chg="addSp modSp mod setBg">
        <pc:chgData name="Spiegelberg, Marlee" userId="9ef7f090-7909-40bf-a3fd-1c02dc9c6fb7" providerId="ADAL" clId="{E1759552-BB04-45D7-9B97-9C5E8EF7053B}" dt="2023-09-13T17:51:35.558" v="971" actId="26606"/>
        <pc:sldMkLst>
          <pc:docMk/>
          <pc:sldMk cId="1171781809" sldId="620"/>
        </pc:sldMkLst>
        <pc:spChg chg="mod">
          <ac:chgData name="Spiegelberg, Marlee" userId="9ef7f090-7909-40bf-a3fd-1c02dc9c6fb7" providerId="ADAL" clId="{E1759552-BB04-45D7-9B97-9C5E8EF7053B}" dt="2023-09-13T17:51:35.558" v="971" actId="26606"/>
          <ac:spMkLst>
            <pc:docMk/>
            <pc:sldMk cId="1171781809" sldId="620"/>
            <ac:spMk id="2" creationId="{914699FF-9EE8-49DE-A772-FD3958457BBB}"/>
          </ac:spMkLst>
        </pc:spChg>
        <pc:spChg chg="mod">
          <ac:chgData name="Spiegelberg, Marlee" userId="9ef7f090-7909-40bf-a3fd-1c02dc9c6fb7" providerId="ADAL" clId="{E1759552-BB04-45D7-9B97-9C5E8EF7053B}" dt="2023-09-13T17:51:35.558" v="971" actId="26606"/>
          <ac:spMkLst>
            <pc:docMk/>
            <pc:sldMk cId="1171781809" sldId="620"/>
            <ac:spMk id="3" creationId="{130925B2-6188-4CDF-849F-405B30F7CB6B}"/>
          </ac:spMkLst>
        </pc:spChg>
        <pc:spChg chg="add">
          <ac:chgData name="Spiegelberg, Marlee" userId="9ef7f090-7909-40bf-a3fd-1c02dc9c6fb7" providerId="ADAL" clId="{E1759552-BB04-45D7-9B97-9C5E8EF7053B}" dt="2023-09-13T17:51:35.558" v="971" actId="26606"/>
          <ac:spMkLst>
            <pc:docMk/>
            <pc:sldMk cId="1171781809" sldId="620"/>
            <ac:spMk id="14" creationId="{F13C74B1-5B17-4795-BED0-7140497B445A}"/>
          </ac:spMkLst>
        </pc:spChg>
        <pc:spChg chg="add">
          <ac:chgData name="Spiegelberg, Marlee" userId="9ef7f090-7909-40bf-a3fd-1c02dc9c6fb7" providerId="ADAL" clId="{E1759552-BB04-45D7-9B97-9C5E8EF7053B}" dt="2023-09-13T17:51:35.558" v="971" actId="26606"/>
          <ac:spMkLst>
            <pc:docMk/>
            <pc:sldMk cId="1171781809" sldId="620"/>
            <ac:spMk id="15" creationId="{D4974D33-8DC5-464E-8C6D-BE58F0669C17}"/>
          </ac:spMkLst>
        </pc:spChg>
        <pc:picChg chg="add">
          <ac:chgData name="Spiegelberg, Marlee" userId="9ef7f090-7909-40bf-a3fd-1c02dc9c6fb7" providerId="ADAL" clId="{E1759552-BB04-45D7-9B97-9C5E8EF7053B}" dt="2023-09-13T17:51:35.558" v="971" actId="26606"/>
          <ac:picMkLst>
            <pc:docMk/>
            <pc:sldMk cId="1171781809" sldId="620"/>
            <ac:picMk id="16" creationId="{3BA54DBB-D706-55DB-4D4C-1B1BF762EE59}"/>
          </ac:picMkLst>
        </pc:picChg>
      </pc:sldChg>
      <pc:sldChg chg="addSp delSp modSp mod setBg">
        <pc:chgData name="Spiegelberg, Marlee" userId="9ef7f090-7909-40bf-a3fd-1c02dc9c6fb7" providerId="ADAL" clId="{E1759552-BB04-45D7-9B97-9C5E8EF7053B}" dt="2023-09-13T17:42:55.781" v="889" actId="26606"/>
        <pc:sldMkLst>
          <pc:docMk/>
          <pc:sldMk cId="4131230101" sldId="624"/>
        </pc:sldMkLst>
        <pc:spChg chg="mod">
          <ac:chgData name="Spiegelberg, Marlee" userId="9ef7f090-7909-40bf-a3fd-1c02dc9c6fb7" providerId="ADAL" clId="{E1759552-BB04-45D7-9B97-9C5E8EF7053B}" dt="2023-09-13T17:42:55.781" v="889" actId="26606"/>
          <ac:spMkLst>
            <pc:docMk/>
            <pc:sldMk cId="4131230101" sldId="624"/>
            <ac:spMk id="2" creationId="{3642DE9E-9726-44C5-ADF4-08B0FC66DAD9}"/>
          </ac:spMkLst>
        </pc:spChg>
        <pc:spChg chg="mod">
          <ac:chgData name="Spiegelberg, Marlee" userId="9ef7f090-7909-40bf-a3fd-1c02dc9c6fb7" providerId="ADAL" clId="{E1759552-BB04-45D7-9B97-9C5E8EF7053B}" dt="2023-09-13T17:42:55.781" v="889" actId="26606"/>
          <ac:spMkLst>
            <pc:docMk/>
            <pc:sldMk cId="4131230101" sldId="624"/>
            <ac:spMk id="3" creationId="{DAE8B1BA-B43F-4960-BE44-30352B2B0268}"/>
          </ac:spMkLst>
        </pc:spChg>
        <pc:spChg chg="add del">
          <ac:chgData name="Spiegelberg, Marlee" userId="9ef7f090-7909-40bf-a3fd-1c02dc9c6fb7" providerId="ADAL" clId="{E1759552-BB04-45D7-9B97-9C5E8EF7053B}" dt="2023-09-13T17:42:55.781" v="889" actId="26606"/>
          <ac:spMkLst>
            <pc:docMk/>
            <pc:sldMk cId="4131230101" sldId="624"/>
            <ac:spMk id="9" creationId="{5A59F003-E00A-43F9-91DC-CC54E3B87466}"/>
          </ac:spMkLst>
        </pc:spChg>
        <pc:spChg chg="add del">
          <ac:chgData name="Spiegelberg, Marlee" userId="9ef7f090-7909-40bf-a3fd-1c02dc9c6fb7" providerId="ADAL" clId="{E1759552-BB04-45D7-9B97-9C5E8EF7053B}" dt="2023-09-13T17:42:55.781" v="889" actId="26606"/>
          <ac:spMkLst>
            <pc:docMk/>
            <pc:sldMk cId="4131230101" sldId="624"/>
            <ac:spMk id="11" creationId="{D74A4382-E3AD-430A-9A1F-DFA3E0E77A7D}"/>
          </ac:spMkLst>
        </pc:spChg>
        <pc:spChg chg="add del">
          <ac:chgData name="Spiegelberg, Marlee" userId="9ef7f090-7909-40bf-a3fd-1c02dc9c6fb7" providerId="ADAL" clId="{E1759552-BB04-45D7-9B97-9C5E8EF7053B}" dt="2023-09-13T17:42:55.781" v="889" actId="26606"/>
          <ac:spMkLst>
            <pc:docMk/>
            <pc:sldMk cId="4131230101" sldId="624"/>
            <ac:spMk id="13" creationId="{79F40191-0F44-4FD1-82CC-ACB507C14BE6}"/>
          </ac:spMkLst>
        </pc:spChg>
        <pc:spChg chg="add del">
          <ac:chgData name="Spiegelberg, Marlee" userId="9ef7f090-7909-40bf-a3fd-1c02dc9c6fb7" providerId="ADAL" clId="{E1759552-BB04-45D7-9B97-9C5E8EF7053B}" dt="2023-09-13T17:42:55.029" v="888" actId="26606"/>
          <ac:spMkLst>
            <pc:docMk/>
            <pc:sldMk cId="4131230101" sldId="624"/>
            <ac:spMk id="18" creationId="{6CCA5F87-1D1E-45CB-8D83-FC7EEFAD9935}"/>
          </ac:spMkLst>
        </pc:spChg>
        <pc:spChg chg="add del">
          <ac:chgData name="Spiegelberg, Marlee" userId="9ef7f090-7909-40bf-a3fd-1c02dc9c6fb7" providerId="ADAL" clId="{E1759552-BB04-45D7-9B97-9C5E8EF7053B}" dt="2023-09-13T17:42:55.029" v="888" actId="26606"/>
          <ac:spMkLst>
            <pc:docMk/>
            <pc:sldMk cId="4131230101" sldId="624"/>
            <ac:spMk id="20" creationId="{7CCFC2C6-6238-4A2F-93DE-2ADF74AF635E}"/>
          </ac:spMkLst>
        </pc:spChg>
        <pc:spChg chg="add del">
          <ac:chgData name="Spiegelberg, Marlee" userId="9ef7f090-7909-40bf-a3fd-1c02dc9c6fb7" providerId="ADAL" clId="{E1759552-BB04-45D7-9B97-9C5E8EF7053B}" dt="2023-09-13T17:42:55.029" v="888" actId="26606"/>
          <ac:spMkLst>
            <pc:docMk/>
            <pc:sldMk cId="4131230101" sldId="624"/>
            <ac:spMk id="22" creationId="{AF2F604E-43BE-4DC3-B983-E071523364F8}"/>
          </ac:spMkLst>
        </pc:spChg>
        <pc:spChg chg="add del">
          <ac:chgData name="Spiegelberg, Marlee" userId="9ef7f090-7909-40bf-a3fd-1c02dc9c6fb7" providerId="ADAL" clId="{E1759552-BB04-45D7-9B97-9C5E8EF7053B}" dt="2023-09-13T17:42:55.029" v="888" actId="26606"/>
          <ac:spMkLst>
            <pc:docMk/>
            <pc:sldMk cId="4131230101" sldId="624"/>
            <ac:spMk id="24" creationId="{08C9B587-E65E-4B52-B37C-ABEBB6E87928}"/>
          </ac:spMkLst>
        </pc:spChg>
        <pc:picChg chg="add del mod">
          <ac:chgData name="Spiegelberg, Marlee" userId="9ef7f090-7909-40bf-a3fd-1c02dc9c6fb7" providerId="ADAL" clId="{E1759552-BB04-45D7-9B97-9C5E8EF7053B}" dt="2023-09-13T17:42:55.781" v="889" actId="26606"/>
          <ac:picMkLst>
            <pc:docMk/>
            <pc:sldMk cId="4131230101" sldId="624"/>
            <ac:picMk id="5" creationId="{29331D0A-F54F-F17D-F897-962EC9079D2E}"/>
          </ac:picMkLst>
        </pc:picChg>
      </pc:sldChg>
      <pc:sldChg chg="modSp mod">
        <pc:chgData name="Spiegelberg, Marlee" userId="9ef7f090-7909-40bf-a3fd-1c02dc9c6fb7" providerId="ADAL" clId="{E1759552-BB04-45D7-9B97-9C5E8EF7053B}" dt="2023-09-13T17:39:09.968" v="834" actId="27636"/>
        <pc:sldMkLst>
          <pc:docMk/>
          <pc:sldMk cId="506363592" sldId="628"/>
        </pc:sldMkLst>
        <pc:spChg chg="mod">
          <ac:chgData name="Spiegelberg, Marlee" userId="9ef7f090-7909-40bf-a3fd-1c02dc9c6fb7" providerId="ADAL" clId="{E1759552-BB04-45D7-9B97-9C5E8EF7053B}" dt="2023-09-13T17:39:09.968" v="834" actId="27636"/>
          <ac:spMkLst>
            <pc:docMk/>
            <pc:sldMk cId="506363592" sldId="628"/>
            <ac:spMk id="3" creationId="{E68E26FF-9688-4A97-BB03-CEF968D43A82}"/>
          </ac:spMkLst>
        </pc:spChg>
      </pc:sldChg>
      <pc:sldChg chg="modSp mod">
        <pc:chgData name="Spiegelberg, Marlee" userId="9ef7f090-7909-40bf-a3fd-1c02dc9c6fb7" providerId="ADAL" clId="{E1759552-BB04-45D7-9B97-9C5E8EF7053B}" dt="2023-09-13T14:21:49.970" v="584" actId="20577"/>
        <pc:sldMkLst>
          <pc:docMk/>
          <pc:sldMk cId="889755028" sldId="659"/>
        </pc:sldMkLst>
        <pc:spChg chg="mod">
          <ac:chgData name="Spiegelberg, Marlee" userId="9ef7f090-7909-40bf-a3fd-1c02dc9c6fb7" providerId="ADAL" clId="{E1759552-BB04-45D7-9B97-9C5E8EF7053B}" dt="2023-09-13T14:21:49.970" v="584" actId="20577"/>
          <ac:spMkLst>
            <pc:docMk/>
            <pc:sldMk cId="889755028" sldId="659"/>
            <ac:spMk id="2" creationId="{235637AA-47BA-4137-BF57-67EC1C710981}"/>
          </ac:spMkLst>
        </pc:spChg>
        <pc:spChg chg="mod">
          <ac:chgData name="Spiegelberg, Marlee" userId="9ef7f090-7909-40bf-a3fd-1c02dc9c6fb7" providerId="ADAL" clId="{E1759552-BB04-45D7-9B97-9C5E8EF7053B}" dt="2023-09-13T13:37:37.663" v="4" actId="27636"/>
          <ac:spMkLst>
            <pc:docMk/>
            <pc:sldMk cId="889755028" sldId="659"/>
            <ac:spMk id="3" creationId="{27394F88-954C-480D-82A9-160AB377FD51}"/>
          </ac:spMkLst>
        </pc:spChg>
      </pc:sldChg>
      <pc:sldChg chg="modSp mod">
        <pc:chgData name="Spiegelberg, Marlee" userId="9ef7f090-7909-40bf-a3fd-1c02dc9c6fb7" providerId="ADAL" clId="{E1759552-BB04-45D7-9B97-9C5E8EF7053B}" dt="2023-09-13T14:21:41.254" v="567" actId="20577"/>
        <pc:sldMkLst>
          <pc:docMk/>
          <pc:sldMk cId="3986860528" sldId="660"/>
        </pc:sldMkLst>
        <pc:spChg chg="mod">
          <ac:chgData name="Spiegelberg, Marlee" userId="9ef7f090-7909-40bf-a3fd-1c02dc9c6fb7" providerId="ADAL" clId="{E1759552-BB04-45D7-9B97-9C5E8EF7053B}" dt="2023-09-13T14:21:41.254" v="567" actId="20577"/>
          <ac:spMkLst>
            <pc:docMk/>
            <pc:sldMk cId="3986860528" sldId="660"/>
            <ac:spMk id="2" creationId="{235637AA-47BA-4137-BF57-67EC1C710981}"/>
          </ac:spMkLst>
        </pc:spChg>
      </pc:sldChg>
      <pc:sldChg chg="delSp modSp mod">
        <pc:chgData name="Spiegelberg, Marlee" userId="9ef7f090-7909-40bf-a3fd-1c02dc9c6fb7" providerId="ADAL" clId="{E1759552-BB04-45D7-9B97-9C5E8EF7053B}" dt="2023-09-13T17:46:59.577" v="950" actId="207"/>
        <pc:sldMkLst>
          <pc:docMk/>
          <pc:sldMk cId="3156246305" sldId="670"/>
        </pc:sldMkLst>
        <pc:spChg chg="mod">
          <ac:chgData name="Spiegelberg, Marlee" userId="9ef7f090-7909-40bf-a3fd-1c02dc9c6fb7" providerId="ADAL" clId="{E1759552-BB04-45D7-9B97-9C5E8EF7053B}" dt="2023-09-13T17:46:43.266" v="942" actId="2085"/>
          <ac:spMkLst>
            <pc:docMk/>
            <pc:sldMk cId="3156246305" sldId="670"/>
            <ac:spMk id="3" creationId="{6A60F0D7-2835-2026-CA23-040B9E8B306F}"/>
          </ac:spMkLst>
        </pc:spChg>
        <pc:spChg chg="mod">
          <ac:chgData name="Spiegelberg, Marlee" userId="9ef7f090-7909-40bf-a3fd-1c02dc9c6fb7" providerId="ADAL" clId="{E1759552-BB04-45D7-9B97-9C5E8EF7053B}" dt="2023-09-13T17:45:52.792" v="923" actId="18245"/>
          <ac:spMkLst>
            <pc:docMk/>
            <pc:sldMk cId="3156246305" sldId="670"/>
            <ac:spMk id="4" creationId="{A4DC9330-A991-2570-C65F-B4B8817EB493}"/>
          </ac:spMkLst>
        </pc:spChg>
        <pc:spChg chg="mod">
          <ac:chgData name="Spiegelberg, Marlee" userId="9ef7f090-7909-40bf-a3fd-1c02dc9c6fb7" providerId="ADAL" clId="{E1759552-BB04-45D7-9B97-9C5E8EF7053B}" dt="2023-09-13T17:46:41.906" v="941" actId="2085"/>
          <ac:spMkLst>
            <pc:docMk/>
            <pc:sldMk cId="3156246305" sldId="670"/>
            <ac:spMk id="5" creationId="{10A6833C-F93F-AA50-AA15-017EEB1EC2E7}"/>
          </ac:spMkLst>
        </pc:spChg>
        <pc:spChg chg="mod">
          <ac:chgData name="Spiegelberg, Marlee" userId="9ef7f090-7909-40bf-a3fd-1c02dc9c6fb7" providerId="ADAL" clId="{E1759552-BB04-45D7-9B97-9C5E8EF7053B}" dt="2023-09-13T17:45:52.792" v="923" actId="18245"/>
          <ac:spMkLst>
            <pc:docMk/>
            <pc:sldMk cId="3156246305" sldId="670"/>
            <ac:spMk id="6" creationId="{54695026-7DE3-6BA3-D6B1-E4228D9BF4BA}"/>
          </ac:spMkLst>
        </pc:spChg>
        <pc:spChg chg="mod">
          <ac:chgData name="Spiegelberg, Marlee" userId="9ef7f090-7909-40bf-a3fd-1c02dc9c6fb7" providerId="ADAL" clId="{E1759552-BB04-45D7-9B97-9C5E8EF7053B}" dt="2023-09-13T17:46:39.943" v="940" actId="2085"/>
          <ac:spMkLst>
            <pc:docMk/>
            <pc:sldMk cId="3156246305" sldId="670"/>
            <ac:spMk id="7" creationId="{C784B499-3110-9A53-5047-70709B1D269A}"/>
          </ac:spMkLst>
        </pc:spChg>
        <pc:spChg chg="mod">
          <ac:chgData name="Spiegelberg, Marlee" userId="9ef7f090-7909-40bf-a3fd-1c02dc9c6fb7" providerId="ADAL" clId="{E1759552-BB04-45D7-9B97-9C5E8EF7053B}" dt="2023-09-13T17:45:52.792" v="923" actId="18245"/>
          <ac:spMkLst>
            <pc:docMk/>
            <pc:sldMk cId="3156246305" sldId="670"/>
            <ac:spMk id="10" creationId="{F1FC31EF-CCDB-6E0D-2EB7-7559DEB68072}"/>
          </ac:spMkLst>
        </pc:spChg>
        <pc:spChg chg="mod">
          <ac:chgData name="Spiegelberg, Marlee" userId="9ef7f090-7909-40bf-a3fd-1c02dc9c6fb7" providerId="ADAL" clId="{E1759552-BB04-45D7-9B97-9C5E8EF7053B}" dt="2023-09-13T17:46:37.528" v="939" actId="2085"/>
          <ac:spMkLst>
            <pc:docMk/>
            <pc:sldMk cId="3156246305" sldId="670"/>
            <ac:spMk id="11" creationId="{ADD9438D-F24D-B7C8-973A-407B359EA146}"/>
          </ac:spMkLst>
        </pc:spChg>
        <pc:spChg chg="mod">
          <ac:chgData name="Spiegelberg, Marlee" userId="9ef7f090-7909-40bf-a3fd-1c02dc9c6fb7" providerId="ADAL" clId="{E1759552-BB04-45D7-9B97-9C5E8EF7053B}" dt="2023-09-13T17:45:52.792" v="923" actId="18245"/>
          <ac:spMkLst>
            <pc:docMk/>
            <pc:sldMk cId="3156246305" sldId="670"/>
            <ac:spMk id="12" creationId="{36214C90-C965-8836-96B9-544D3BB0A9B7}"/>
          </ac:spMkLst>
        </pc:spChg>
        <pc:spChg chg="mod">
          <ac:chgData name="Spiegelberg, Marlee" userId="9ef7f090-7909-40bf-a3fd-1c02dc9c6fb7" providerId="ADAL" clId="{E1759552-BB04-45D7-9B97-9C5E8EF7053B}" dt="2023-09-13T17:46:45.594" v="944" actId="2085"/>
          <ac:spMkLst>
            <pc:docMk/>
            <pc:sldMk cId="3156246305" sldId="670"/>
            <ac:spMk id="13" creationId="{35D9A565-1243-D3ED-6142-3670BC78DDD8}"/>
          </ac:spMkLst>
        </pc:spChg>
        <pc:spChg chg="mod">
          <ac:chgData name="Spiegelberg, Marlee" userId="9ef7f090-7909-40bf-a3fd-1c02dc9c6fb7" providerId="ADAL" clId="{E1759552-BB04-45D7-9B97-9C5E8EF7053B}" dt="2023-09-13T17:45:52.792" v="923" actId="18245"/>
          <ac:spMkLst>
            <pc:docMk/>
            <pc:sldMk cId="3156246305" sldId="670"/>
            <ac:spMk id="14" creationId="{F2C1CA43-DC69-0D03-7CD5-60987E231E07}"/>
          </ac:spMkLst>
        </pc:spChg>
        <pc:spChg chg="mod">
          <ac:chgData name="Spiegelberg, Marlee" userId="9ef7f090-7909-40bf-a3fd-1c02dc9c6fb7" providerId="ADAL" clId="{E1759552-BB04-45D7-9B97-9C5E8EF7053B}" dt="2023-09-13T17:46:58.111" v="949" actId="207"/>
          <ac:spMkLst>
            <pc:docMk/>
            <pc:sldMk cId="3156246305" sldId="670"/>
            <ac:spMk id="15" creationId="{F98BC671-FF0D-802D-A057-2971DEDBD5B7}"/>
          </ac:spMkLst>
        </pc:spChg>
        <pc:spChg chg="mod">
          <ac:chgData name="Spiegelberg, Marlee" userId="9ef7f090-7909-40bf-a3fd-1c02dc9c6fb7" providerId="ADAL" clId="{E1759552-BB04-45D7-9B97-9C5E8EF7053B}" dt="2023-09-13T17:46:10.851" v="929" actId="1076"/>
          <ac:spMkLst>
            <pc:docMk/>
            <pc:sldMk cId="3156246305" sldId="670"/>
            <ac:spMk id="16" creationId="{F6830CDD-0626-699F-8B0A-CAAB7E2E9178}"/>
          </ac:spMkLst>
        </pc:spChg>
        <pc:spChg chg="mod">
          <ac:chgData name="Spiegelberg, Marlee" userId="9ef7f090-7909-40bf-a3fd-1c02dc9c6fb7" providerId="ADAL" clId="{E1759552-BB04-45D7-9B97-9C5E8EF7053B}" dt="2023-09-13T17:46:59.577" v="950" actId="207"/>
          <ac:spMkLst>
            <pc:docMk/>
            <pc:sldMk cId="3156246305" sldId="670"/>
            <ac:spMk id="17" creationId="{869D7435-AB9B-32A8-EDF3-EBCEA18E6F1C}"/>
          </ac:spMkLst>
        </pc:spChg>
        <pc:spChg chg="mod">
          <ac:chgData name="Spiegelberg, Marlee" userId="9ef7f090-7909-40bf-a3fd-1c02dc9c6fb7" providerId="ADAL" clId="{E1759552-BB04-45D7-9B97-9C5E8EF7053B}" dt="2023-09-13T17:46:12.667" v="930" actId="1076"/>
          <ac:spMkLst>
            <pc:docMk/>
            <pc:sldMk cId="3156246305" sldId="670"/>
            <ac:spMk id="18" creationId="{3742907B-C8C5-D9DE-54EB-6DD743147CFE}"/>
          </ac:spMkLst>
        </pc:spChg>
        <pc:grpChg chg="mod">
          <ac:chgData name="Spiegelberg, Marlee" userId="9ef7f090-7909-40bf-a3fd-1c02dc9c6fb7" providerId="ADAL" clId="{E1759552-BB04-45D7-9B97-9C5E8EF7053B}" dt="2023-09-13T17:46:23.071" v="933" actId="1076"/>
          <ac:grpSpMkLst>
            <pc:docMk/>
            <pc:sldMk cId="3156246305" sldId="670"/>
            <ac:grpSpMk id="2" creationId="{CDF74E01-6B74-ACEA-C974-68249556A19E}"/>
          </ac:grpSpMkLst>
        </pc:grpChg>
        <pc:graphicFrameChg chg="del mod modGraphic">
          <ac:chgData name="Spiegelberg, Marlee" userId="9ef7f090-7909-40bf-a3fd-1c02dc9c6fb7" providerId="ADAL" clId="{E1759552-BB04-45D7-9B97-9C5E8EF7053B}" dt="2023-09-13T17:45:52.792" v="923" actId="18245"/>
          <ac:graphicFrameMkLst>
            <pc:docMk/>
            <pc:sldMk cId="3156246305" sldId="670"/>
            <ac:graphicFrameMk id="9" creationId="{C46D9965-337A-7DFA-281C-93626B9BB72A}"/>
          </ac:graphicFrameMkLst>
        </pc:graphicFrameChg>
      </pc:sldChg>
      <pc:sldChg chg="modSp mod">
        <pc:chgData name="Spiegelberg, Marlee" userId="9ef7f090-7909-40bf-a3fd-1c02dc9c6fb7" providerId="ADAL" clId="{E1759552-BB04-45D7-9B97-9C5E8EF7053B}" dt="2023-09-13T13:38:15.586" v="16" actId="20577"/>
        <pc:sldMkLst>
          <pc:docMk/>
          <pc:sldMk cId="3989526743" sldId="681"/>
        </pc:sldMkLst>
        <pc:spChg chg="mod">
          <ac:chgData name="Spiegelberg, Marlee" userId="9ef7f090-7909-40bf-a3fd-1c02dc9c6fb7" providerId="ADAL" clId="{E1759552-BB04-45D7-9B97-9C5E8EF7053B}" dt="2023-09-13T13:38:15.586" v="16" actId="20577"/>
          <ac:spMkLst>
            <pc:docMk/>
            <pc:sldMk cId="3989526743" sldId="681"/>
            <ac:spMk id="2" creationId="{3642DE9E-9726-44C5-ADF4-08B0FC66DAD9}"/>
          </ac:spMkLst>
        </pc:spChg>
      </pc:sldChg>
      <pc:sldChg chg="addSp delSp modSp add del mod">
        <pc:chgData name="Spiegelberg, Marlee" userId="9ef7f090-7909-40bf-a3fd-1c02dc9c6fb7" providerId="ADAL" clId="{E1759552-BB04-45D7-9B97-9C5E8EF7053B}" dt="2023-09-13T17:53:08.705" v="981" actId="47"/>
        <pc:sldMkLst>
          <pc:docMk/>
          <pc:sldMk cId="3845194157" sldId="701"/>
        </pc:sldMkLst>
        <pc:spChg chg="add mod">
          <ac:chgData name="Spiegelberg, Marlee" userId="9ef7f090-7909-40bf-a3fd-1c02dc9c6fb7" providerId="ADAL" clId="{E1759552-BB04-45D7-9B97-9C5E8EF7053B}" dt="2023-09-13T17:41:52.559" v="885" actId="1076"/>
          <ac:spMkLst>
            <pc:docMk/>
            <pc:sldMk cId="3845194157" sldId="701"/>
            <ac:spMk id="3" creationId="{9475D519-1EFA-C90C-E656-EE69C0555FA0}"/>
          </ac:spMkLst>
        </pc:spChg>
        <pc:spChg chg="add mod ord">
          <ac:chgData name="Spiegelberg, Marlee" userId="9ef7f090-7909-40bf-a3fd-1c02dc9c6fb7" providerId="ADAL" clId="{E1759552-BB04-45D7-9B97-9C5E8EF7053B}" dt="2023-09-13T17:38:18.416" v="822" actId="207"/>
          <ac:spMkLst>
            <pc:docMk/>
            <pc:sldMk cId="3845194157" sldId="701"/>
            <ac:spMk id="6" creationId="{E0E9D38D-810E-34B7-3958-000FF8CDCD73}"/>
          </ac:spMkLst>
        </pc:spChg>
        <pc:spChg chg="mod">
          <ac:chgData name="Spiegelberg, Marlee" userId="9ef7f090-7909-40bf-a3fd-1c02dc9c6fb7" providerId="ADAL" clId="{E1759552-BB04-45D7-9B97-9C5E8EF7053B}" dt="2023-09-13T14:28:35.908" v="641" actId="20577"/>
          <ac:spMkLst>
            <pc:docMk/>
            <pc:sldMk cId="3845194157" sldId="701"/>
            <ac:spMk id="8" creationId="{29897A5E-F684-C94A-61D0-0D289FCE6D83}"/>
          </ac:spMkLst>
        </pc:spChg>
        <pc:grpChg chg="add del mod">
          <ac:chgData name="Spiegelberg, Marlee" userId="9ef7f090-7909-40bf-a3fd-1c02dc9c6fb7" providerId="ADAL" clId="{E1759552-BB04-45D7-9B97-9C5E8EF7053B}" dt="2023-09-13T17:51:52.018" v="972" actId="478"/>
          <ac:grpSpMkLst>
            <pc:docMk/>
            <pc:sldMk cId="3845194157" sldId="701"/>
            <ac:grpSpMk id="7" creationId="{602237E2-926A-ECA8-04D5-69194718CD43}"/>
          </ac:grpSpMkLst>
        </pc:grpChg>
        <pc:graphicFrameChg chg="del mod">
          <ac:chgData name="Spiegelberg, Marlee" userId="9ef7f090-7909-40bf-a3fd-1c02dc9c6fb7" providerId="ADAL" clId="{E1759552-BB04-45D7-9B97-9C5E8EF7053B}" dt="2023-09-13T17:30:02.812" v="660" actId="478"/>
          <ac:graphicFrameMkLst>
            <pc:docMk/>
            <pc:sldMk cId="3845194157" sldId="701"/>
            <ac:graphicFrameMk id="9" creationId="{C46D9965-337A-7DFA-281C-93626B9BB72A}"/>
          </ac:graphicFrameMkLst>
        </pc:graphicFrameChg>
        <pc:picChg chg="add mod">
          <ac:chgData name="Spiegelberg, Marlee" userId="9ef7f090-7909-40bf-a3fd-1c02dc9c6fb7" providerId="ADAL" clId="{E1759552-BB04-45D7-9B97-9C5E8EF7053B}" dt="2023-09-13T17:37:00.724" v="810" actId="14100"/>
          <ac:picMkLst>
            <pc:docMk/>
            <pc:sldMk cId="3845194157" sldId="701"/>
            <ac:picMk id="5" creationId="{A89FCA4B-7398-5220-0D8D-D7B5C0D31E50}"/>
          </ac:picMkLst>
        </pc:picChg>
        <pc:picChg chg="add del mod">
          <ac:chgData name="Spiegelberg, Marlee" userId="9ef7f090-7909-40bf-a3fd-1c02dc9c6fb7" providerId="ADAL" clId="{E1759552-BB04-45D7-9B97-9C5E8EF7053B}" dt="2023-09-13T17:52:59.457" v="978" actId="478"/>
          <ac:picMkLst>
            <pc:docMk/>
            <pc:sldMk cId="3845194157" sldId="701"/>
            <ac:picMk id="11" creationId="{1A1D34A4-B40A-7063-0FD3-CC36442D3B32}"/>
          </ac:picMkLst>
        </pc:picChg>
      </pc:sldChg>
      <pc:sldChg chg="modSp new mod">
        <pc:chgData name="Spiegelberg, Marlee" userId="9ef7f090-7909-40bf-a3fd-1c02dc9c6fb7" providerId="ADAL" clId="{E1759552-BB04-45D7-9B97-9C5E8EF7053B}" dt="2023-09-13T14:28:03.153" v="632"/>
        <pc:sldMkLst>
          <pc:docMk/>
          <pc:sldMk cId="1233551575" sldId="702"/>
        </pc:sldMkLst>
        <pc:spChg chg="mod">
          <ac:chgData name="Spiegelberg, Marlee" userId="9ef7f090-7909-40bf-a3fd-1c02dc9c6fb7" providerId="ADAL" clId="{E1759552-BB04-45D7-9B97-9C5E8EF7053B}" dt="2023-09-13T14:27:42.962" v="629" actId="20577"/>
          <ac:spMkLst>
            <pc:docMk/>
            <pc:sldMk cId="1233551575" sldId="702"/>
            <ac:spMk id="2" creationId="{CF3F0654-D5D0-826B-0575-3DCFA0797CBA}"/>
          </ac:spMkLst>
        </pc:spChg>
        <pc:spChg chg="mod">
          <ac:chgData name="Spiegelberg, Marlee" userId="9ef7f090-7909-40bf-a3fd-1c02dc9c6fb7" providerId="ADAL" clId="{E1759552-BB04-45D7-9B97-9C5E8EF7053B}" dt="2023-09-13T14:27:54.831" v="631" actId="27636"/>
          <ac:spMkLst>
            <pc:docMk/>
            <pc:sldMk cId="1233551575" sldId="702"/>
            <ac:spMk id="3" creationId="{CDFEC51E-4B25-7DCD-6487-CA6EE65D6345}"/>
          </ac:spMkLst>
        </pc:spChg>
        <pc:spChg chg="mod">
          <ac:chgData name="Spiegelberg, Marlee" userId="9ef7f090-7909-40bf-a3fd-1c02dc9c6fb7" providerId="ADAL" clId="{E1759552-BB04-45D7-9B97-9C5E8EF7053B}" dt="2023-09-13T14:28:03.153" v="632"/>
          <ac:spMkLst>
            <pc:docMk/>
            <pc:sldMk cId="1233551575" sldId="702"/>
            <ac:spMk id="4" creationId="{1B73B4D0-0AFF-D06C-C8E7-E08105F39FB4}"/>
          </ac:spMkLst>
        </pc:spChg>
      </pc:sldChg>
      <pc:sldChg chg="new del">
        <pc:chgData name="Spiegelberg, Marlee" userId="9ef7f090-7909-40bf-a3fd-1c02dc9c6fb7" providerId="ADAL" clId="{E1759552-BB04-45D7-9B97-9C5E8EF7053B}" dt="2023-09-13T14:28:30.885" v="634" actId="47"/>
        <pc:sldMkLst>
          <pc:docMk/>
          <pc:sldMk cId="102244447" sldId="703"/>
        </pc:sldMkLst>
      </pc:sldChg>
      <pc:sldChg chg="addSp delSp modSp add mod setBg delDesignElem">
        <pc:chgData name="Spiegelberg, Marlee" userId="9ef7f090-7909-40bf-a3fd-1c02dc9c6fb7" providerId="ADAL" clId="{E1759552-BB04-45D7-9B97-9C5E8EF7053B}" dt="2023-09-13T17:53:54.215" v="1014" actId="404"/>
        <pc:sldMkLst>
          <pc:docMk/>
          <pc:sldMk cId="587565791" sldId="703"/>
        </pc:sldMkLst>
        <pc:spChg chg="mod">
          <ac:chgData name="Spiegelberg, Marlee" userId="9ef7f090-7909-40bf-a3fd-1c02dc9c6fb7" providerId="ADAL" clId="{E1759552-BB04-45D7-9B97-9C5E8EF7053B}" dt="2023-09-13T17:52:55.317" v="977"/>
          <ac:spMkLst>
            <pc:docMk/>
            <pc:sldMk cId="587565791" sldId="703"/>
            <ac:spMk id="2" creationId="{914699FF-9EE8-49DE-A772-FD3958457BBB}"/>
          </ac:spMkLst>
        </pc:spChg>
        <pc:spChg chg="mod">
          <ac:chgData name="Spiegelberg, Marlee" userId="9ef7f090-7909-40bf-a3fd-1c02dc9c6fb7" providerId="ADAL" clId="{E1759552-BB04-45D7-9B97-9C5E8EF7053B}" dt="2023-09-13T17:53:54.215" v="1014" actId="404"/>
          <ac:spMkLst>
            <pc:docMk/>
            <pc:sldMk cId="587565791" sldId="703"/>
            <ac:spMk id="3" creationId="{130925B2-6188-4CDF-849F-405B30F7CB6B}"/>
          </ac:spMkLst>
        </pc:spChg>
        <pc:spChg chg="del">
          <ac:chgData name="Spiegelberg, Marlee" userId="9ef7f090-7909-40bf-a3fd-1c02dc9c6fb7" providerId="ADAL" clId="{E1759552-BB04-45D7-9B97-9C5E8EF7053B}" dt="2023-09-13T17:52:51.100" v="976"/>
          <ac:spMkLst>
            <pc:docMk/>
            <pc:sldMk cId="587565791" sldId="703"/>
            <ac:spMk id="14" creationId="{F13C74B1-5B17-4795-BED0-7140497B445A}"/>
          </ac:spMkLst>
        </pc:spChg>
        <pc:spChg chg="del">
          <ac:chgData name="Spiegelberg, Marlee" userId="9ef7f090-7909-40bf-a3fd-1c02dc9c6fb7" providerId="ADAL" clId="{E1759552-BB04-45D7-9B97-9C5E8EF7053B}" dt="2023-09-13T17:52:51.100" v="976"/>
          <ac:spMkLst>
            <pc:docMk/>
            <pc:sldMk cId="587565791" sldId="703"/>
            <ac:spMk id="15" creationId="{D4974D33-8DC5-464E-8C6D-BE58F0669C17}"/>
          </ac:spMkLst>
        </pc:spChg>
        <pc:spChg chg="add">
          <ac:chgData name="Spiegelberg, Marlee" userId="9ef7f090-7909-40bf-a3fd-1c02dc9c6fb7" providerId="ADAL" clId="{E1759552-BB04-45D7-9B97-9C5E8EF7053B}" dt="2023-09-13T17:53:24.863" v="983" actId="26606"/>
          <ac:spMkLst>
            <pc:docMk/>
            <pc:sldMk cId="587565791" sldId="703"/>
            <ac:spMk id="21" creationId="{F13C74B1-5B17-4795-BED0-7140497B445A}"/>
          </ac:spMkLst>
        </pc:spChg>
        <pc:spChg chg="add">
          <ac:chgData name="Spiegelberg, Marlee" userId="9ef7f090-7909-40bf-a3fd-1c02dc9c6fb7" providerId="ADAL" clId="{E1759552-BB04-45D7-9B97-9C5E8EF7053B}" dt="2023-09-13T17:53:24.863" v="983" actId="26606"/>
          <ac:spMkLst>
            <pc:docMk/>
            <pc:sldMk cId="587565791" sldId="703"/>
            <ac:spMk id="23" creationId="{D4974D33-8DC5-464E-8C6D-BE58F0669C17}"/>
          </ac:spMkLst>
        </pc:spChg>
        <pc:picChg chg="mod">
          <ac:chgData name="Spiegelberg, Marlee" userId="9ef7f090-7909-40bf-a3fd-1c02dc9c6fb7" providerId="ADAL" clId="{E1759552-BB04-45D7-9B97-9C5E8EF7053B}" dt="2023-09-13T17:53:24.863" v="983" actId="26606"/>
          <ac:picMkLst>
            <pc:docMk/>
            <pc:sldMk cId="587565791" sldId="703"/>
            <ac:picMk id="16" creationId="{3BA54DBB-D706-55DB-4D4C-1B1BF762EE59}"/>
          </ac:picMkLst>
        </pc:picChg>
      </pc:sldChg>
      <pc:sldChg chg="new del">
        <pc:chgData name="Spiegelberg, Marlee" userId="9ef7f090-7909-40bf-a3fd-1c02dc9c6fb7" providerId="ADAL" clId="{E1759552-BB04-45D7-9B97-9C5E8EF7053B}" dt="2023-09-13T17:44:10.793" v="893" actId="2696"/>
        <pc:sldMkLst>
          <pc:docMk/>
          <pc:sldMk cId="2556034234" sldId="703"/>
        </pc:sldMkLst>
      </pc:sldChg>
      <pc:sldChg chg="new del">
        <pc:chgData name="Spiegelberg, Marlee" userId="9ef7f090-7909-40bf-a3fd-1c02dc9c6fb7" providerId="ADAL" clId="{E1759552-BB04-45D7-9B97-9C5E8EF7053B}" dt="2023-09-13T17:43:10.121" v="891" actId="680"/>
        <pc:sldMkLst>
          <pc:docMk/>
          <pc:sldMk cId="3465212193" sldId="703"/>
        </pc:sldMkLst>
      </pc:sldChg>
      <pc:sldMasterChg chg="modSldLayout">
        <pc:chgData name="Spiegelberg, Marlee" userId="9ef7f090-7909-40bf-a3fd-1c02dc9c6fb7" providerId="ADAL" clId="{E1759552-BB04-45D7-9B97-9C5E8EF7053B}" dt="2023-09-13T17:36:37.449" v="809" actId="207"/>
        <pc:sldMasterMkLst>
          <pc:docMk/>
          <pc:sldMasterMk cId="3727343204" sldId="2147483648"/>
        </pc:sldMasterMkLst>
        <pc:sldLayoutChg chg="modSp mod">
          <pc:chgData name="Spiegelberg, Marlee" userId="9ef7f090-7909-40bf-a3fd-1c02dc9c6fb7" providerId="ADAL" clId="{E1759552-BB04-45D7-9B97-9C5E8EF7053B}" dt="2023-09-13T17:36:37.449" v="809" actId="207"/>
          <pc:sldLayoutMkLst>
            <pc:docMk/>
            <pc:sldMasterMk cId="3727343204" sldId="2147483648"/>
            <pc:sldLayoutMk cId="1632562689" sldId="2147483665"/>
          </pc:sldLayoutMkLst>
          <pc:picChg chg="mod">
            <ac:chgData name="Spiegelberg, Marlee" userId="9ef7f090-7909-40bf-a3fd-1c02dc9c6fb7" providerId="ADAL" clId="{E1759552-BB04-45D7-9B97-9C5E8EF7053B}" dt="2023-09-13T17:36:37.449" v="809" actId="207"/>
            <ac:picMkLst>
              <pc:docMk/>
              <pc:sldMasterMk cId="3727343204" sldId="2147483648"/>
              <pc:sldLayoutMk cId="1632562689" sldId="2147483665"/>
              <ac:picMk id="7" creationId="{AEE644D4-F9A4-4237-BD5C-4B97ABA9337E}"/>
            </ac:picMkLst>
          </pc:picChg>
        </pc:sldLayoutChg>
      </pc:sldMasterChg>
    </pc:docChg>
  </pc:docChgLst>
  <pc:docChgLst>
    <pc:chgData name="Lea, Nicholas" userId="1c4fd4ab-1590-4de3-99d6-1ea37c1f55cc" providerId="ADAL" clId="{B531310A-A83C-407E-AD71-3A5D0BDAE3E1}"/>
    <pc:docChg chg="undo custSel addSld delSld modSld sldOrd addSection delSection modSection">
      <pc:chgData name="Lea, Nicholas" userId="1c4fd4ab-1590-4de3-99d6-1ea37c1f55cc" providerId="ADAL" clId="{B531310A-A83C-407E-AD71-3A5D0BDAE3E1}" dt="2023-10-12T15:07:41.772" v="2544" actId="47"/>
      <pc:docMkLst>
        <pc:docMk/>
      </pc:docMkLst>
      <pc:sldChg chg="del">
        <pc:chgData name="Lea, Nicholas" userId="1c4fd4ab-1590-4de3-99d6-1ea37c1f55cc" providerId="ADAL" clId="{B531310A-A83C-407E-AD71-3A5D0BDAE3E1}" dt="2023-10-12T14:28:09.476" v="1138" actId="47"/>
        <pc:sldMkLst>
          <pc:docMk/>
          <pc:sldMk cId="3571652462" sldId="263"/>
        </pc:sldMkLst>
      </pc:sldChg>
      <pc:sldChg chg="del">
        <pc:chgData name="Lea, Nicholas" userId="1c4fd4ab-1590-4de3-99d6-1ea37c1f55cc" providerId="ADAL" clId="{B531310A-A83C-407E-AD71-3A5D0BDAE3E1}" dt="2023-10-12T14:29:08.506" v="1141" actId="47"/>
        <pc:sldMkLst>
          <pc:docMk/>
          <pc:sldMk cId="2893972294" sldId="283"/>
        </pc:sldMkLst>
      </pc:sldChg>
      <pc:sldChg chg="del">
        <pc:chgData name="Lea, Nicholas" userId="1c4fd4ab-1590-4de3-99d6-1ea37c1f55cc" providerId="ADAL" clId="{B531310A-A83C-407E-AD71-3A5D0BDAE3E1}" dt="2023-10-12T14:29:08.506" v="1141" actId="47"/>
        <pc:sldMkLst>
          <pc:docMk/>
          <pc:sldMk cId="988945896" sldId="295"/>
        </pc:sldMkLst>
      </pc:sldChg>
      <pc:sldChg chg="del">
        <pc:chgData name="Lea, Nicholas" userId="1c4fd4ab-1590-4de3-99d6-1ea37c1f55cc" providerId="ADAL" clId="{B531310A-A83C-407E-AD71-3A5D0BDAE3E1}" dt="2023-10-12T14:29:08.506" v="1141" actId="47"/>
        <pc:sldMkLst>
          <pc:docMk/>
          <pc:sldMk cId="3080990172" sldId="296"/>
        </pc:sldMkLst>
      </pc:sldChg>
      <pc:sldChg chg="del">
        <pc:chgData name="Lea, Nicholas" userId="1c4fd4ab-1590-4de3-99d6-1ea37c1f55cc" providerId="ADAL" clId="{B531310A-A83C-407E-AD71-3A5D0BDAE3E1}" dt="2023-10-12T14:29:17.990" v="1143" actId="47"/>
        <pc:sldMkLst>
          <pc:docMk/>
          <pc:sldMk cId="4128526825" sldId="304"/>
        </pc:sldMkLst>
      </pc:sldChg>
      <pc:sldChg chg="modSp mod">
        <pc:chgData name="Lea, Nicholas" userId="1c4fd4ab-1590-4de3-99d6-1ea37c1f55cc" providerId="ADAL" clId="{B531310A-A83C-407E-AD71-3A5D0BDAE3E1}" dt="2023-10-12T14:57:15.786" v="2027" actId="20577"/>
        <pc:sldMkLst>
          <pc:docMk/>
          <pc:sldMk cId="684647103" sldId="391"/>
        </pc:sldMkLst>
        <pc:spChg chg="mod">
          <ac:chgData name="Lea, Nicholas" userId="1c4fd4ab-1590-4de3-99d6-1ea37c1f55cc" providerId="ADAL" clId="{B531310A-A83C-407E-AD71-3A5D0BDAE3E1}" dt="2023-10-12T14:57:15.786" v="2027" actId="20577"/>
          <ac:spMkLst>
            <pc:docMk/>
            <pc:sldMk cId="684647103" sldId="391"/>
            <ac:spMk id="4" creationId="{00000000-0000-0000-0000-000000000000}"/>
          </ac:spMkLst>
        </pc:spChg>
        <pc:spChg chg="mod">
          <ac:chgData name="Lea, Nicholas" userId="1c4fd4ab-1590-4de3-99d6-1ea37c1f55cc" providerId="ADAL" clId="{B531310A-A83C-407E-AD71-3A5D0BDAE3E1}" dt="2023-10-12T14:55:41.839" v="1867" actId="14100"/>
          <ac:spMkLst>
            <pc:docMk/>
            <pc:sldMk cId="684647103" sldId="391"/>
            <ac:spMk id="9" creationId="{00000000-0000-0000-0000-000000000000}"/>
          </ac:spMkLst>
        </pc:spChg>
      </pc:sldChg>
      <pc:sldChg chg="modSp mod">
        <pc:chgData name="Lea, Nicholas" userId="1c4fd4ab-1590-4de3-99d6-1ea37c1f55cc" providerId="ADAL" clId="{B531310A-A83C-407E-AD71-3A5D0BDAE3E1}" dt="2023-10-12T14:57:47.591" v="2046" actId="6549"/>
        <pc:sldMkLst>
          <pc:docMk/>
          <pc:sldMk cId="1556937010" sldId="404"/>
        </pc:sldMkLst>
        <pc:spChg chg="mod">
          <ac:chgData name="Lea, Nicholas" userId="1c4fd4ab-1590-4de3-99d6-1ea37c1f55cc" providerId="ADAL" clId="{B531310A-A83C-407E-AD71-3A5D0BDAE3E1}" dt="2023-10-12T14:57:47.591" v="2046" actId="6549"/>
          <ac:spMkLst>
            <pc:docMk/>
            <pc:sldMk cId="1556937010" sldId="404"/>
            <ac:spMk id="2" creationId="{ED1DF6C7-1260-401E-BF5A-9DED38170D58}"/>
          </ac:spMkLst>
        </pc:spChg>
      </pc:sldChg>
      <pc:sldChg chg="modSp mod">
        <pc:chgData name="Lea, Nicholas" userId="1c4fd4ab-1590-4de3-99d6-1ea37c1f55cc" providerId="ADAL" clId="{B531310A-A83C-407E-AD71-3A5D0BDAE3E1}" dt="2023-10-12T15:06:20.704" v="2542" actId="20577"/>
        <pc:sldMkLst>
          <pc:docMk/>
          <pc:sldMk cId="3147799351" sldId="459"/>
        </pc:sldMkLst>
        <pc:spChg chg="mod">
          <ac:chgData name="Lea, Nicholas" userId="1c4fd4ab-1590-4de3-99d6-1ea37c1f55cc" providerId="ADAL" clId="{B531310A-A83C-407E-AD71-3A5D0BDAE3E1}" dt="2023-10-12T15:06:20.704" v="2542" actId="20577"/>
          <ac:spMkLst>
            <pc:docMk/>
            <pc:sldMk cId="3147799351" sldId="459"/>
            <ac:spMk id="2" creationId="{00000000-0000-0000-0000-000000000000}"/>
          </ac:spMkLst>
        </pc:spChg>
      </pc:sldChg>
      <pc:sldChg chg="delSp mod">
        <pc:chgData name="Lea, Nicholas" userId="1c4fd4ab-1590-4de3-99d6-1ea37c1f55cc" providerId="ADAL" clId="{B531310A-A83C-407E-AD71-3A5D0BDAE3E1}" dt="2023-10-12T13:30:02.706" v="17" actId="478"/>
        <pc:sldMkLst>
          <pc:docMk/>
          <pc:sldMk cId="762274277" sldId="461"/>
        </pc:sldMkLst>
        <pc:spChg chg="del">
          <ac:chgData name="Lea, Nicholas" userId="1c4fd4ab-1590-4de3-99d6-1ea37c1f55cc" providerId="ADAL" clId="{B531310A-A83C-407E-AD71-3A5D0BDAE3E1}" dt="2023-10-12T13:30:02.706" v="17" actId="478"/>
          <ac:spMkLst>
            <pc:docMk/>
            <pc:sldMk cId="762274277" sldId="461"/>
            <ac:spMk id="3" creationId="{33C39497-1A54-DE44-8756-0A1E19934365}"/>
          </ac:spMkLst>
        </pc:spChg>
      </pc:sldChg>
      <pc:sldChg chg="del">
        <pc:chgData name="Lea, Nicholas" userId="1c4fd4ab-1590-4de3-99d6-1ea37c1f55cc" providerId="ADAL" clId="{B531310A-A83C-407E-AD71-3A5D0BDAE3E1}" dt="2023-10-12T14:28:14.935" v="1139" actId="47"/>
        <pc:sldMkLst>
          <pc:docMk/>
          <pc:sldMk cId="3098686273" sldId="475"/>
        </pc:sldMkLst>
      </pc:sldChg>
      <pc:sldChg chg="del">
        <pc:chgData name="Lea, Nicholas" userId="1c4fd4ab-1590-4de3-99d6-1ea37c1f55cc" providerId="ADAL" clId="{B531310A-A83C-407E-AD71-3A5D0BDAE3E1}" dt="2023-10-12T15:07:41.772" v="2544" actId="47"/>
        <pc:sldMkLst>
          <pc:docMk/>
          <pc:sldMk cId="112424162" sldId="507"/>
        </pc:sldMkLst>
      </pc:sldChg>
      <pc:sldChg chg="del">
        <pc:chgData name="Lea, Nicholas" userId="1c4fd4ab-1590-4de3-99d6-1ea37c1f55cc" providerId="ADAL" clId="{B531310A-A83C-407E-AD71-3A5D0BDAE3E1}" dt="2023-10-12T14:28:41.743" v="1140" actId="47"/>
        <pc:sldMkLst>
          <pc:docMk/>
          <pc:sldMk cId="3849008626" sldId="509"/>
        </pc:sldMkLst>
      </pc:sldChg>
      <pc:sldChg chg="del">
        <pc:chgData name="Lea, Nicholas" userId="1c4fd4ab-1590-4de3-99d6-1ea37c1f55cc" providerId="ADAL" clId="{B531310A-A83C-407E-AD71-3A5D0BDAE3E1}" dt="2023-10-12T14:29:08.506" v="1141" actId="47"/>
        <pc:sldMkLst>
          <pc:docMk/>
          <pc:sldMk cId="196369650" sldId="512"/>
        </pc:sldMkLst>
      </pc:sldChg>
      <pc:sldChg chg="del">
        <pc:chgData name="Lea, Nicholas" userId="1c4fd4ab-1590-4de3-99d6-1ea37c1f55cc" providerId="ADAL" clId="{B531310A-A83C-407E-AD71-3A5D0BDAE3E1}" dt="2023-10-12T14:29:08.506" v="1141" actId="47"/>
        <pc:sldMkLst>
          <pc:docMk/>
          <pc:sldMk cId="2009883929" sldId="513"/>
        </pc:sldMkLst>
      </pc:sldChg>
      <pc:sldChg chg="del">
        <pc:chgData name="Lea, Nicholas" userId="1c4fd4ab-1590-4de3-99d6-1ea37c1f55cc" providerId="ADAL" clId="{B531310A-A83C-407E-AD71-3A5D0BDAE3E1}" dt="2023-10-12T14:29:08.506" v="1141" actId="47"/>
        <pc:sldMkLst>
          <pc:docMk/>
          <pc:sldMk cId="2484527384" sldId="516"/>
        </pc:sldMkLst>
      </pc:sldChg>
      <pc:sldChg chg="del">
        <pc:chgData name="Lea, Nicholas" userId="1c4fd4ab-1590-4de3-99d6-1ea37c1f55cc" providerId="ADAL" clId="{B531310A-A83C-407E-AD71-3A5D0BDAE3E1}" dt="2023-10-12T14:09:55.327" v="1135" actId="47"/>
        <pc:sldMkLst>
          <pc:docMk/>
          <pc:sldMk cId="3618224871" sldId="523"/>
        </pc:sldMkLst>
      </pc:sldChg>
      <pc:sldChg chg="delSp modSp mod">
        <pc:chgData name="Lea, Nicholas" userId="1c4fd4ab-1590-4de3-99d6-1ea37c1f55cc" providerId="ADAL" clId="{B531310A-A83C-407E-AD71-3A5D0BDAE3E1}" dt="2023-10-12T14:58:03.864" v="2085" actId="478"/>
        <pc:sldMkLst>
          <pc:docMk/>
          <pc:sldMk cId="3676785662" sldId="524"/>
        </pc:sldMkLst>
        <pc:spChg chg="mod">
          <ac:chgData name="Lea, Nicholas" userId="1c4fd4ab-1590-4de3-99d6-1ea37c1f55cc" providerId="ADAL" clId="{B531310A-A83C-407E-AD71-3A5D0BDAE3E1}" dt="2023-10-12T13:25:03.281" v="1" actId="1076"/>
          <ac:spMkLst>
            <pc:docMk/>
            <pc:sldMk cId="3676785662" sldId="524"/>
            <ac:spMk id="10" creationId="{A076CAB8-5FBE-48DB-896F-EFE55C1ACCE7}"/>
          </ac:spMkLst>
        </pc:spChg>
        <pc:spChg chg="mod">
          <ac:chgData name="Lea, Nicholas" userId="1c4fd4ab-1590-4de3-99d6-1ea37c1f55cc" providerId="ADAL" clId="{B531310A-A83C-407E-AD71-3A5D0BDAE3E1}" dt="2023-10-12T14:57:57.057" v="2084" actId="20577"/>
          <ac:spMkLst>
            <pc:docMk/>
            <pc:sldMk cId="3676785662" sldId="524"/>
            <ac:spMk id="14" creationId="{89F12A25-B638-4AB4-A027-039A468046AD}"/>
          </ac:spMkLst>
        </pc:spChg>
        <pc:spChg chg="del mod">
          <ac:chgData name="Lea, Nicholas" userId="1c4fd4ab-1590-4de3-99d6-1ea37c1f55cc" providerId="ADAL" clId="{B531310A-A83C-407E-AD71-3A5D0BDAE3E1}" dt="2023-10-12T14:58:03.864" v="2085" actId="478"/>
          <ac:spMkLst>
            <pc:docMk/>
            <pc:sldMk cId="3676785662" sldId="524"/>
            <ac:spMk id="15" creationId="{F61B8295-1064-4094-ABED-B760C7103860}"/>
          </ac:spMkLst>
        </pc:spChg>
      </pc:sldChg>
      <pc:sldChg chg="modSp mod">
        <pc:chgData name="Lea, Nicholas" userId="1c4fd4ab-1590-4de3-99d6-1ea37c1f55cc" providerId="ADAL" clId="{B531310A-A83C-407E-AD71-3A5D0BDAE3E1}" dt="2023-10-12T13:32:21.809" v="135" actId="20577"/>
        <pc:sldMkLst>
          <pc:docMk/>
          <pc:sldMk cId="1092122350" sldId="537"/>
        </pc:sldMkLst>
        <pc:spChg chg="mod">
          <ac:chgData name="Lea, Nicholas" userId="1c4fd4ab-1590-4de3-99d6-1ea37c1f55cc" providerId="ADAL" clId="{B531310A-A83C-407E-AD71-3A5D0BDAE3E1}" dt="2023-10-12T13:32:21.809" v="135" actId="20577"/>
          <ac:spMkLst>
            <pc:docMk/>
            <pc:sldMk cId="1092122350" sldId="537"/>
            <ac:spMk id="3" creationId="{3A099D15-CA51-46E7-831F-A8B72FC31B13}"/>
          </ac:spMkLst>
        </pc:spChg>
      </pc:sldChg>
      <pc:sldChg chg="del">
        <pc:chgData name="Lea, Nicholas" userId="1c4fd4ab-1590-4de3-99d6-1ea37c1f55cc" providerId="ADAL" clId="{B531310A-A83C-407E-AD71-3A5D0BDAE3E1}" dt="2023-10-12T14:09:56.419" v="1136" actId="47"/>
        <pc:sldMkLst>
          <pc:docMk/>
          <pc:sldMk cId="890910019" sldId="613"/>
        </pc:sldMkLst>
      </pc:sldChg>
      <pc:sldChg chg="modSp mod">
        <pc:chgData name="Lea, Nicholas" userId="1c4fd4ab-1590-4de3-99d6-1ea37c1f55cc" providerId="ADAL" clId="{B531310A-A83C-407E-AD71-3A5D0BDAE3E1}" dt="2023-10-12T13:53:19.362" v="1068" actId="20577"/>
        <pc:sldMkLst>
          <pc:docMk/>
          <pc:sldMk cId="108415185" sldId="636"/>
        </pc:sldMkLst>
        <pc:spChg chg="mod">
          <ac:chgData name="Lea, Nicholas" userId="1c4fd4ab-1590-4de3-99d6-1ea37c1f55cc" providerId="ADAL" clId="{B531310A-A83C-407E-AD71-3A5D0BDAE3E1}" dt="2023-10-12T13:53:19.362" v="1068" actId="20577"/>
          <ac:spMkLst>
            <pc:docMk/>
            <pc:sldMk cId="108415185" sldId="636"/>
            <ac:spMk id="2" creationId="{ECBEDF66-8957-4C85-AF01-DF0EBAAEFA60}"/>
          </ac:spMkLst>
        </pc:spChg>
      </pc:sldChg>
      <pc:sldChg chg="modSp mod">
        <pc:chgData name="Lea, Nicholas" userId="1c4fd4ab-1590-4de3-99d6-1ea37c1f55cc" providerId="ADAL" clId="{B531310A-A83C-407E-AD71-3A5D0BDAE3E1}" dt="2023-10-12T13:53:25.439" v="1069"/>
        <pc:sldMkLst>
          <pc:docMk/>
          <pc:sldMk cId="2594269228" sldId="637"/>
        </pc:sldMkLst>
        <pc:spChg chg="mod">
          <ac:chgData name="Lea, Nicholas" userId="1c4fd4ab-1590-4de3-99d6-1ea37c1f55cc" providerId="ADAL" clId="{B531310A-A83C-407E-AD71-3A5D0BDAE3E1}" dt="2023-10-12T13:53:25.439" v="1069"/>
          <ac:spMkLst>
            <pc:docMk/>
            <pc:sldMk cId="2594269228" sldId="637"/>
            <ac:spMk id="2" creationId="{ECBEDF66-8957-4C85-AF01-DF0EBAAEFA60}"/>
          </ac:spMkLst>
        </pc:spChg>
      </pc:sldChg>
      <pc:sldChg chg="del ord">
        <pc:chgData name="Lea, Nicholas" userId="1c4fd4ab-1590-4de3-99d6-1ea37c1f55cc" providerId="ADAL" clId="{B531310A-A83C-407E-AD71-3A5D0BDAE3E1}" dt="2023-10-12T14:29:15.097" v="1142" actId="47"/>
        <pc:sldMkLst>
          <pc:docMk/>
          <pc:sldMk cId="2919392337" sldId="638"/>
        </pc:sldMkLst>
      </pc:sldChg>
      <pc:sldChg chg="modSp mod">
        <pc:chgData name="Lea, Nicholas" userId="1c4fd4ab-1590-4de3-99d6-1ea37c1f55cc" providerId="ADAL" clId="{B531310A-A83C-407E-AD71-3A5D0BDAE3E1}" dt="2023-10-12T13:30:22.559" v="20" actId="20577"/>
        <pc:sldMkLst>
          <pc:docMk/>
          <pc:sldMk cId="2263783095" sldId="657"/>
        </pc:sldMkLst>
        <pc:spChg chg="mod">
          <ac:chgData name="Lea, Nicholas" userId="1c4fd4ab-1590-4de3-99d6-1ea37c1f55cc" providerId="ADAL" clId="{B531310A-A83C-407E-AD71-3A5D0BDAE3E1}" dt="2023-10-12T13:30:22.559" v="20" actId="20577"/>
          <ac:spMkLst>
            <pc:docMk/>
            <pc:sldMk cId="2263783095" sldId="657"/>
            <ac:spMk id="3" creationId="{7B043200-54F3-5EBD-1ED8-8572BCCC5C72}"/>
          </ac:spMkLst>
        </pc:spChg>
      </pc:sldChg>
      <pc:sldChg chg="delSp modSp mod">
        <pc:chgData name="Lea, Nicholas" userId="1c4fd4ab-1590-4de3-99d6-1ea37c1f55cc" providerId="ADAL" clId="{B531310A-A83C-407E-AD71-3A5D0BDAE3E1}" dt="2023-10-12T13:52:49.709" v="991" actId="20577"/>
        <pc:sldMkLst>
          <pc:docMk/>
          <pc:sldMk cId="3874803425" sldId="661"/>
        </pc:sldMkLst>
        <pc:spChg chg="mod">
          <ac:chgData name="Lea, Nicholas" userId="1c4fd4ab-1590-4de3-99d6-1ea37c1f55cc" providerId="ADAL" clId="{B531310A-A83C-407E-AD71-3A5D0BDAE3E1}" dt="2023-10-12T13:52:49.709" v="991" actId="20577"/>
          <ac:spMkLst>
            <pc:docMk/>
            <pc:sldMk cId="3874803425" sldId="661"/>
            <ac:spMk id="3" creationId="{07686B90-FD30-372C-579F-60C474AA47B0}"/>
          </ac:spMkLst>
        </pc:spChg>
        <pc:spChg chg="del">
          <ac:chgData name="Lea, Nicholas" userId="1c4fd4ab-1590-4de3-99d6-1ea37c1f55cc" providerId="ADAL" clId="{B531310A-A83C-407E-AD71-3A5D0BDAE3E1}" dt="2023-10-12T13:49:11.954" v="136" actId="478"/>
          <ac:spMkLst>
            <pc:docMk/>
            <pc:sldMk cId="3874803425" sldId="661"/>
            <ac:spMk id="4" creationId="{5A893632-0A1E-747F-E430-464AFB39A1E1}"/>
          </ac:spMkLst>
        </pc:spChg>
      </pc:sldChg>
      <pc:sldChg chg="addSp delSp modSp mod">
        <pc:chgData name="Lea, Nicholas" userId="1c4fd4ab-1590-4de3-99d6-1ea37c1f55cc" providerId="ADAL" clId="{B531310A-A83C-407E-AD71-3A5D0BDAE3E1}" dt="2023-10-12T14:53:18.619" v="1741" actId="1038"/>
        <pc:sldMkLst>
          <pc:docMk/>
          <pc:sldMk cId="3156246305" sldId="670"/>
        </pc:sldMkLst>
        <pc:spChg chg="mod topLvl">
          <ac:chgData name="Lea, Nicholas" userId="1c4fd4ab-1590-4de3-99d6-1ea37c1f55cc" providerId="ADAL" clId="{B531310A-A83C-407E-AD71-3A5D0BDAE3E1}" dt="2023-10-12T14:53:18.619" v="1741" actId="1038"/>
          <ac:spMkLst>
            <pc:docMk/>
            <pc:sldMk cId="3156246305" sldId="670"/>
            <ac:spMk id="3" creationId="{6A60F0D7-2835-2026-CA23-040B9E8B306F}"/>
          </ac:spMkLst>
        </pc:spChg>
        <pc:spChg chg="mod topLvl">
          <ac:chgData name="Lea, Nicholas" userId="1c4fd4ab-1590-4de3-99d6-1ea37c1f55cc" providerId="ADAL" clId="{B531310A-A83C-407E-AD71-3A5D0BDAE3E1}" dt="2023-10-12T14:53:18.619" v="1741" actId="1038"/>
          <ac:spMkLst>
            <pc:docMk/>
            <pc:sldMk cId="3156246305" sldId="670"/>
            <ac:spMk id="4" creationId="{A4DC9330-A991-2570-C65F-B4B8817EB493}"/>
          </ac:spMkLst>
        </pc:spChg>
        <pc:spChg chg="mod topLvl">
          <ac:chgData name="Lea, Nicholas" userId="1c4fd4ab-1590-4de3-99d6-1ea37c1f55cc" providerId="ADAL" clId="{B531310A-A83C-407E-AD71-3A5D0BDAE3E1}" dt="2023-10-12T14:53:18.619" v="1741" actId="1038"/>
          <ac:spMkLst>
            <pc:docMk/>
            <pc:sldMk cId="3156246305" sldId="670"/>
            <ac:spMk id="5" creationId="{10A6833C-F93F-AA50-AA15-017EEB1EC2E7}"/>
          </ac:spMkLst>
        </pc:spChg>
        <pc:spChg chg="mod topLvl">
          <ac:chgData name="Lea, Nicholas" userId="1c4fd4ab-1590-4de3-99d6-1ea37c1f55cc" providerId="ADAL" clId="{B531310A-A83C-407E-AD71-3A5D0BDAE3E1}" dt="2023-10-12T14:53:18.619" v="1741" actId="1038"/>
          <ac:spMkLst>
            <pc:docMk/>
            <pc:sldMk cId="3156246305" sldId="670"/>
            <ac:spMk id="6" creationId="{54695026-7DE3-6BA3-D6B1-E4228D9BF4BA}"/>
          </ac:spMkLst>
        </pc:spChg>
        <pc:spChg chg="mod topLvl">
          <ac:chgData name="Lea, Nicholas" userId="1c4fd4ab-1590-4de3-99d6-1ea37c1f55cc" providerId="ADAL" clId="{B531310A-A83C-407E-AD71-3A5D0BDAE3E1}" dt="2023-10-12T14:53:18.619" v="1741" actId="1038"/>
          <ac:spMkLst>
            <pc:docMk/>
            <pc:sldMk cId="3156246305" sldId="670"/>
            <ac:spMk id="7" creationId="{C784B499-3110-9A53-5047-70709B1D269A}"/>
          </ac:spMkLst>
        </pc:spChg>
        <pc:spChg chg="mod topLvl">
          <ac:chgData name="Lea, Nicholas" userId="1c4fd4ab-1590-4de3-99d6-1ea37c1f55cc" providerId="ADAL" clId="{B531310A-A83C-407E-AD71-3A5D0BDAE3E1}" dt="2023-10-12T14:53:18.619" v="1741" actId="1038"/>
          <ac:spMkLst>
            <pc:docMk/>
            <pc:sldMk cId="3156246305" sldId="670"/>
            <ac:spMk id="10" creationId="{F1FC31EF-CCDB-6E0D-2EB7-7559DEB68072}"/>
          </ac:spMkLst>
        </pc:spChg>
        <pc:spChg chg="mod topLvl">
          <ac:chgData name="Lea, Nicholas" userId="1c4fd4ab-1590-4de3-99d6-1ea37c1f55cc" providerId="ADAL" clId="{B531310A-A83C-407E-AD71-3A5D0BDAE3E1}" dt="2023-10-12T14:53:18.619" v="1741" actId="1038"/>
          <ac:spMkLst>
            <pc:docMk/>
            <pc:sldMk cId="3156246305" sldId="670"/>
            <ac:spMk id="11" creationId="{ADD9438D-F24D-B7C8-973A-407B359EA146}"/>
          </ac:spMkLst>
        </pc:spChg>
        <pc:spChg chg="mod topLvl">
          <ac:chgData name="Lea, Nicholas" userId="1c4fd4ab-1590-4de3-99d6-1ea37c1f55cc" providerId="ADAL" clId="{B531310A-A83C-407E-AD71-3A5D0BDAE3E1}" dt="2023-10-12T14:53:18.619" v="1741" actId="1038"/>
          <ac:spMkLst>
            <pc:docMk/>
            <pc:sldMk cId="3156246305" sldId="670"/>
            <ac:spMk id="12" creationId="{36214C90-C965-8836-96B9-544D3BB0A9B7}"/>
          </ac:spMkLst>
        </pc:spChg>
        <pc:spChg chg="mod topLvl">
          <ac:chgData name="Lea, Nicholas" userId="1c4fd4ab-1590-4de3-99d6-1ea37c1f55cc" providerId="ADAL" clId="{B531310A-A83C-407E-AD71-3A5D0BDAE3E1}" dt="2023-10-12T14:53:18.619" v="1741" actId="1038"/>
          <ac:spMkLst>
            <pc:docMk/>
            <pc:sldMk cId="3156246305" sldId="670"/>
            <ac:spMk id="13" creationId="{35D9A565-1243-D3ED-6142-3670BC78DDD8}"/>
          </ac:spMkLst>
        </pc:spChg>
        <pc:spChg chg="mod topLvl">
          <ac:chgData name="Lea, Nicholas" userId="1c4fd4ab-1590-4de3-99d6-1ea37c1f55cc" providerId="ADAL" clId="{B531310A-A83C-407E-AD71-3A5D0BDAE3E1}" dt="2023-10-12T14:53:18.619" v="1741" actId="1038"/>
          <ac:spMkLst>
            <pc:docMk/>
            <pc:sldMk cId="3156246305" sldId="670"/>
            <ac:spMk id="14" creationId="{F2C1CA43-DC69-0D03-7CD5-60987E231E07}"/>
          </ac:spMkLst>
        </pc:spChg>
        <pc:spChg chg="mod topLvl">
          <ac:chgData name="Lea, Nicholas" userId="1c4fd4ab-1590-4de3-99d6-1ea37c1f55cc" providerId="ADAL" clId="{B531310A-A83C-407E-AD71-3A5D0BDAE3E1}" dt="2023-10-12T14:51:26.264" v="1646" actId="165"/>
          <ac:spMkLst>
            <pc:docMk/>
            <pc:sldMk cId="3156246305" sldId="670"/>
            <ac:spMk id="15" creationId="{F98BC671-FF0D-802D-A057-2971DEDBD5B7}"/>
          </ac:spMkLst>
        </pc:spChg>
        <pc:spChg chg="mod topLvl">
          <ac:chgData name="Lea, Nicholas" userId="1c4fd4ab-1590-4de3-99d6-1ea37c1f55cc" providerId="ADAL" clId="{B531310A-A83C-407E-AD71-3A5D0BDAE3E1}" dt="2023-10-12T14:51:26.264" v="1646" actId="165"/>
          <ac:spMkLst>
            <pc:docMk/>
            <pc:sldMk cId="3156246305" sldId="670"/>
            <ac:spMk id="16" creationId="{F6830CDD-0626-699F-8B0A-CAAB7E2E9178}"/>
          </ac:spMkLst>
        </pc:spChg>
        <pc:spChg chg="mod topLvl">
          <ac:chgData name="Lea, Nicholas" userId="1c4fd4ab-1590-4de3-99d6-1ea37c1f55cc" providerId="ADAL" clId="{B531310A-A83C-407E-AD71-3A5D0BDAE3E1}" dt="2023-10-12T14:51:26.264" v="1646" actId="165"/>
          <ac:spMkLst>
            <pc:docMk/>
            <pc:sldMk cId="3156246305" sldId="670"/>
            <ac:spMk id="17" creationId="{869D7435-AB9B-32A8-EDF3-EBCEA18E6F1C}"/>
          </ac:spMkLst>
        </pc:spChg>
        <pc:spChg chg="mod topLvl">
          <ac:chgData name="Lea, Nicholas" userId="1c4fd4ab-1590-4de3-99d6-1ea37c1f55cc" providerId="ADAL" clId="{B531310A-A83C-407E-AD71-3A5D0BDAE3E1}" dt="2023-10-12T14:51:26.264" v="1646" actId="165"/>
          <ac:spMkLst>
            <pc:docMk/>
            <pc:sldMk cId="3156246305" sldId="670"/>
            <ac:spMk id="18" creationId="{3742907B-C8C5-D9DE-54EB-6DD743147CFE}"/>
          </ac:spMkLst>
        </pc:spChg>
        <pc:spChg chg="add mod">
          <ac:chgData name="Lea, Nicholas" userId="1c4fd4ab-1590-4de3-99d6-1ea37c1f55cc" providerId="ADAL" clId="{B531310A-A83C-407E-AD71-3A5D0BDAE3E1}" dt="2023-10-12T14:53:18.619" v="1741" actId="1038"/>
          <ac:spMkLst>
            <pc:docMk/>
            <pc:sldMk cId="3156246305" sldId="670"/>
            <ac:spMk id="20" creationId="{FCB6AD51-0108-5E6A-D5B4-C358510087D6}"/>
          </ac:spMkLst>
        </pc:spChg>
        <pc:grpChg chg="del">
          <ac:chgData name="Lea, Nicholas" userId="1c4fd4ab-1590-4de3-99d6-1ea37c1f55cc" providerId="ADAL" clId="{B531310A-A83C-407E-AD71-3A5D0BDAE3E1}" dt="2023-10-12T14:51:26.264" v="1646" actId="165"/>
          <ac:grpSpMkLst>
            <pc:docMk/>
            <pc:sldMk cId="3156246305" sldId="670"/>
            <ac:grpSpMk id="2" creationId="{CDF74E01-6B74-ACEA-C974-68249556A19E}"/>
          </ac:grpSpMkLst>
        </pc:grpChg>
        <pc:picChg chg="add mod">
          <ac:chgData name="Lea, Nicholas" userId="1c4fd4ab-1590-4de3-99d6-1ea37c1f55cc" providerId="ADAL" clId="{B531310A-A83C-407E-AD71-3A5D0BDAE3E1}" dt="2023-10-12T14:53:18.619" v="1741" actId="1038"/>
          <ac:picMkLst>
            <pc:docMk/>
            <pc:sldMk cId="3156246305" sldId="670"/>
            <ac:picMk id="19" creationId="{28F76836-0D43-7926-DAAF-4F2062213AEA}"/>
          </ac:picMkLst>
        </pc:picChg>
      </pc:sldChg>
      <pc:sldChg chg="modSp mod ord">
        <pc:chgData name="Lea, Nicholas" userId="1c4fd4ab-1590-4de3-99d6-1ea37c1f55cc" providerId="ADAL" clId="{B531310A-A83C-407E-AD71-3A5D0BDAE3E1}" dt="2023-10-12T13:55:54.834" v="1133"/>
        <pc:sldMkLst>
          <pc:docMk/>
          <pc:sldMk cId="3056701780" sldId="675"/>
        </pc:sldMkLst>
        <pc:spChg chg="mod">
          <ac:chgData name="Lea, Nicholas" userId="1c4fd4ab-1590-4de3-99d6-1ea37c1f55cc" providerId="ADAL" clId="{B531310A-A83C-407E-AD71-3A5D0BDAE3E1}" dt="2023-10-12T13:55:49.450" v="1131" actId="20577"/>
          <ac:spMkLst>
            <pc:docMk/>
            <pc:sldMk cId="3056701780" sldId="675"/>
            <ac:spMk id="3" creationId="{A1DA9166-4A94-0390-7E45-EA099476854D}"/>
          </ac:spMkLst>
        </pc:spChg>
      </pc:sldChg>
      <pc:sldChg chg="modSp mod">
        <pc:chgData name="Lea, Nicholas" userId="1c4fd4ab-1590-4de3-99d6-1ea37c1f55cc" providerId="ADAL" clId="{B531310A-A83C-407E-AD71-3A5D0BDAE3E1}" dt="2023-10-12T13:54:58.592" v="1122" actId="20577"/>
        <pc:sldMkLst>
          <pc:docMk/>
          <pc:sldMk cId="4085544750" sldId="676"/>
        </pc:sldMkLst>
        <pc:spChg chg="mod">
          <ac:chgData name="Lea, Nicholas" userId="1c4fd4ab-1590-4de3-99d6-1ea37c1f55cc" providerId="ADAL" clId="{B531310A-A83C-407E-AD71-3A5D0BDAE3E1}" dt="2023-10-12T13:54:58.592" v="1122" actId="20577"/>
          <ac:spMkLst>
            <pc:docMk/>
            <pc:sldMk cId="4085544750" sldId="676"/>
            <ac:spMk id="2" creationId="{EDDD2DFC-D538-9EF2-4CE6-E36C76D71F98}"/>
          </ac:spMkLst>
        </pc:spChg>
      </pc:sldChg>
      <pc:sldChg chg="ord">
        <pc:chgData name="Lea, Nicholas" userId="1c4fd4ab-1590-4de3-99d6-1ea37c1f55cc" providerId="ADAL" clId="{B531310A-A83C-407E-AD71-3A5D0BDAE3E1}" dt="2023-10-12T13:54:27.471" v="1071"/>
        <pc:sldMkLst>
          <pc:docMk/>
          <pc:sldMk cId="2744916915" sldId="677"/>
        </pc:sldMkLst>
      </pc:sldChg>
      <pc:sldChg chg="ord">
        <pc:chgData name="Lea, Nicholas" userId="1c4fd4ab-1590-4de3-99d6-1ea37c1f55cc" providerId="ADAL" clId="{B531310A-A83C-407E-AD71-3A5D0BDAE3E1}" dt="2023-10-12T13:54:27.471" v="1071"/>
        <pc:sldMkLst>
          <pc:docMk/>
          <pc:sldMk cId="95470135" sldId="678"/>
        </pc:sldMkLst>
      </pc:sldChg>
      <pc:sldChg chg="modSp mod">
        <pc:chgData name="Lea, Nicholas" userId="1c4fd4ab-1590-4de3-99d6-1ea37c1f55cc" providerId="ADAL" clId="{B531310A-A83C-407E-AD71-3A5D0BDAE3E1}" dt="2023-10-12T13:31:45.289" v="131" actId="20577"/>
        <pc:sldMkLst>
          <pc:docMk/>
          <pc:sldMk cId="3174906871" sldId="680"/>
        </pc:sldMkLst>
        <pc:spChg chg="mod">
          <ac:chgData name="Lea, Nicholas" userId="1c4fd4ab-1590-4de3-99d6-1ea37c1f55cc" providerId="ADAL" clId="{B531310A-A83C-407E-AD71-3A5D0BDAE3E1}" dt="2023-10-12T13:30:59.111" v="80" actId="20577"/>
          <ac:spMkLst>
            <pc:docMk/>
            <pc:sldMk cId="3174906871" sldId="680"/>
            <ac:spMk id="2" creationId="{EAF2161C-F9BC-4547-AFF8-7E697A9F74F7}"/>
          </ac:spMkLst>
        </pc:spChg>
        <pc:graphicFrameChg chg="modGraphic">
          <ac:chgData name="Lea, Nicholas" userId="1c4fd4ab-1590-4de3-99d6-1ea37c1f55cc" providerId="ADAL" clId="{B531310A-A83C-407E-AD71-3A5D0BDAE3E1}" dt="2023-10-12T13:31:45.289" v="131" actId="20577"/>
          <ac:graphicFrameMkLst>
            <pc:docMk/>
            <pc:sldMk cId="3174906871" sldId="680"/>
            <ac:graphicFrameMk id="5" creationId="{61B54412-6E47-EC90-3205-063F80BA221A}"/>
          </ac:graphicFrameMkLst>
        </pc:graphicFrameChg>
      </pc:sldChg>
      <pc:sldChg chg="modSp mod">
        <pc:chgData name="Lea, Nicholas" userId="1c4fd4ab-1590-4de3-99d6-1ea37c1f55cc" providerId="ADAL" clId="{B531310A-A83C-407E-AD71-3A5D0BDAE3E1}" dt="2023-10-12T13:57:35.816" v="1134" actId="6549"/>
        <pc:sldMkLst>
          <pc:docMk/>
          <pc:sldMk cId="3136278419" sldId="696"/>
        </pc:sldMkLst>
        <pc:spChg chg="mod">
          <ac:chgData name="Lea, Nicholas" userId="1c4fd4ab-1590-4de3-99d6-1ea37c1f55cc" providerId="ADAL" clId="{B531310A-A83C-407E-AD71-3A5D0BDAE3E1}" dt="2023-10-12T13:57:35.816" v="1134" actId="6549"/>
          <ac:spMkLst>
            <pc:docMk/>
            <pc:sldMk cId="3136278419" sldId="696"/>
            <ac:spMk id="2" creationId="{6BBF05D5-FFD6-005E-23CF-7606E543965F}"/>
          </ac:spMkLst>
        </pc:spChg>
      </pc:sldChg>
      <pc:sldChg chg="modSp mod">
        <pc:chgData name="Lea, Nicholas" userId="1c4fd4ab-1590-4de3-99d6-1ea37c1f55cc" providerId="ADAL" clId="{B531310A-A83C-407E-AD71-3A5D0BDAE3E1}" dt="2023-10-12T14:57:28.776" v="2028"/>
        <pc:sldMkLst>
          <pc:docMk/>
          <pc:sldMk cId="587565791" sldId="703"/>
        </pc:sldMkLst>
        <pc:spChg chg="mod">
          <ac:chgData name="Lea, Nicholas" userId="1c4fd4ab-1590-4de3-99d6-1ea37c1f55cc" providerId="ADAL" clId="{B531310A-A83C-407E-AD71-3A5D0BDAE3E1}" dt="2023-10-12T14:57:28.776" v="2028"/>
          <ac:spMkLst>
            <pc:docMk/>
            <pc:sldMk cId="587565791" sldId="703"/>
            <ac:spMk id="3" creationId="{130925B2-6188-4CDF-849F-405B30F7CB6B}"/>
          </ac:spMkLst>
        </pc:spChg>
      </pc:sldChg>
      <pc:sldChg chg="addSp modSp new mod">
        <pc:chgData name="Lea, Nicholas" userId="1c4fd4ab-1590-4de3-99d6-1ea37c1f55cc" providerId="ADAL" clId="{B531310A-A83C-407E-AD71-3A5D0BDAE3E1}" dt="2023-10-12T14:36:46.959" v="1325" actId="404"/>
        <pc:sldMkLst>
          <pc:docMk/>
          <pc:sldMk cId="846213486" sldId="704"/>
        </pc:sldMkLst>
        <pc:spChg chg="mod">
          <ac:chgData name="Lea, Nicholas" userId="1c4fd4ab-1590-4de3-99d6-1ea37c1f55cc" providerId="ADAL" clId="{B531310A-A83C-407E-AD71-3A5D0BDAE3E1}" dt="2023-10-12T14:36:11.997" v="1313"/>
          <ac:spMkLst>
            <pc:docMk/>
            <pc:sldMk cId="846213486" sldId="704"/>
            <ac:spMk id="2" creationId="{2D9015A7-F68F-65FA-743D-752C5014F751}"/>
          </ac:spMkLst>
        </pc:spChg>
        <pc:spChg chg="mod">
          <ac:chgData name="Lea, Nicholas" userId="1c4fd4ab-1590-4de3-99d6-1ea37c1f55cc" providerId="ADAL" clId="{B531310A-A83C-407E-AD71-3A5D0BDAE3E1}" dt="2023-10-12T14:36:27.709" v="1319" actId="20577"/>
          <ac:spMkLst>
            <pc:docMk/>
            <pc:sldMk cId="846213486" sldId="704"/>
            <ac:spMk id="3" creationId="{99AEDAF4-5E31-C6BF-61C4-ABD2B99D519D}"/>
          </ac:spMkLst>
        </pc:spChg>
        <pc:spChg chg="add mod">
          <ac:chgData name="Lea, Nicholas" userId="1c4fd4ab-1590-4de3-99d6-1ea37c1f55cc" providerId="ADAL" clId="{B531310A-A83C-407E-AD71-3A5D0BDAE3E1}" dt="2023-10-12T14:36:46.959" v="1325" actId="404"/>
          <ac:spMkLst>
            <pc:docMk/>
            <pc:sldMk cId="846213486" sldId="704"/>
            <ac:spMk id="4" creationId="{E398A9C3-D9DB-A3E2-9B5E-878D35D3A4DF}"/>
          </ac:spMkLst>
        </pc:spChg>
      </pc:sldChg>
      <pc:sldChg chg="modSp add mod">
        <pc:chgData name="Lea, Nicholas" userId="1c4fd4ab-1590-4de3-99d6-1ea37c1f55cc" providerId="ADAL" clId="{B531310A-A83C-407E-AD71-3A5D0BDAE3E1}" dt="2023-10-12T14:32:19.988" v="1245" actId="20577"/>
        <pc:sldMkLst>
          <pc:docMk/>
          <pc:sldMk cId="1425727285" sldId="705"/>
        </pc:sldMkLst>
        <pc:spChg chg="mod">
          <ac:chgData name="Lea, Nicholas" userId="1c4fd4ab-1590-4de3-99d6-1ea37c1f55cc" providerId="ADAL" clId="{B531310A-A83C-407E-AD71-3A5D0BDAE3E1}" dt="2023-10-12T14:31:56.937" v="1178" actId="20577"/>
          <ac:spMkLst>
            <pc:docMk/>
            <pc:sldMk cId="1425727285" sldId="705"/>
            <ac:spMk id="2" creationId="{ED1DF6C7-1260-401E-BF5A-9DED38170D58}"/>
          </ac:spMkLst>
        </pc:spChg>
        <pc:spChg chg="mod">
          <ac:chgData name="Lea, Nicholas" userId="1c4fd4ab-1590-4de3-99d6-1ea37c1f55cc" providerId="ADAL" clId="{B531310A-A83C-407E-AD71-3A5D0BDAE3E1}" dt="2023-10-12T14:32:19.988" v="1245" actId="20577"/>
          <ac:spMkLst>
            <pc:docMk/>
            <pc:sldMk cId="1425727285" sldId="705"/>
            <ac:spMk id="4" creationId="{45FB0E25-4F0D-499E-B260-CC2B09E15511}"/>
          </ac:spMkLst>
        </pc:spChg>
      </pc:sldChg>
      <pc:sldChg chg="addSp delSp modSp add mod setBg delDesignElem">
        <pc:chgData name="Lea, Nicholas" userId="1c4fd4ab-1590-4de3-99d6-1ea37c1f55cc" providerId="ADAL" clId="{B531310A-A83C-407E-AD71-3A5D0BDAE3E1}" dt="2023-10-12T14:50:01.955" v="1643" actId="20577"/>
        <pc:sldMkLst>
          <pc:docMk/>
          <pc:sldMk cId="516023254" sldId="706"/>
        </pc:sldMkLst>
        <pc:spChg chg="mod">
          <ac:chgData name="Lea, Nicholas" userId="1c4fd4ab-1590-4de3-99d6-1ea37c1f55cc" providerId="ADAL" clId="{B531310A-A83C-407E-AD71-3A5D0BDAE3E1}" dt="2023-10-12T14:50:01.955" v="1643" actId="20577"/>
          <ac:spMkLst>
            <pc:docMk/>
            <pc:sldMk cId="516023254" sldId="706"/>
            <ac:spMk id="3" creationId="{76828116-9C0B-4377-AD54-E1341652D364}"/>
          </ac:spMkLst>
        </pc:spChg>
        <pc:spChg chg="add">
          <ac:chgData name="Lea, Nicholas" userId="1c4fd4ab-1590-4de3-99d6-1ea37c1f55cc" providerId="ADAL" clId="{B531310A-A83C-407E-AD71-3A5D0BDAE3E1}" dt="2023-10-12T14:34:11.792" v="1251" actId="26606"/>
          <ac:spMkLst>
            <pc:docMk/>
            <pc:sldMk cId="516023254" sldId="706"/>
            <ac:spMk id="8" creationId="{F13C74B1-5B17-4795-BED0-7140497B445A}"/>
          </ac:spMkLst>
        </pc:spChg>
        <pc:spChg chg="del">
          <ac:chgData name="Lea, Nicholas" userId="1c4fd4ab-1590-4de3-99d6-1ea37c1f55cc" providerId="ADAL" clId="{B531310A-A83C-407E-AD71-3A5D0BDAE3E1}" dt="2023-10-12T14:32:44.245" v="1247"/>
          <ac:spMkLst>
            <pc:docMk/>
            <pc:sldMk cId="516023254" sldId="706"/>
            <ac:spMk id="9" creationId="{F13C74B1-5B17-4795-BED0-7140497B445A}"/>
          </ac:spMkLst>
        </pc:spChg>
        <pc:spChg chg="del">
          <ac:chgData name="Lea, Nicholas" userId="1c4fd4ab-1590-4de3-99d6-1ea37c1f55cc" providerId="ADAL" clId="{B531310A-A83C-407E-AD71-3A5D0BDAE3E1}" dt="2023-10-12T14:32:44.245" v="1247"/>
          <ac:spMkLst>
            <pc:docMk/>
            <pc:sldMk cId="516023254" sldId="706"/>
            <ac:spMk id="11" creationId="{D4974D33-8DC5-464E-8C6D-BE58F0669C17}"/>
          </ac:spMkLst>
        </pc:spChg>
        <pc:spChg chg="add">
          <ac:chgData name="Lea, Nicholas" userId="1c4fd4ab-1590-4de3-99d6-1ea37c1f55cc" providerId="ADAL" clId="{B531310A-A83C-407E-AD71-3A5D0BDAE3E1}" dt="2023-10-12T14:34:11.792" v="1251" actId="26606"/>
          <ac:spMkLst>
            <pc:docMk/>
            <pc:sldMk cId="516023254" sldId="706"/>
            <ac:spMk id="13" creationId="{D4974D33-8DC5-464E-8C6D-BE58F0669C17}"/>
          </ac:spMkLst>
        </pc:spChg>
        <pc:picChg chg="del">
          <ac:chgData name="Lea, Nicholas" userId="1c4fd4ab-1590-4de3-99d6-1ea37c1f55cc" providerId="ADAL" clId="{B531310A-A83C-407E-AD71-3A5D0BDAE3E1}" dt="2023-10-12T14:34:07.633" v="1250" actId="478"/>
          <ac:picMkLst>
            <pc:docMk/>
            <pc:sldMk cId="516023254" sldId="706"/>
            <ac:picMk id="4" creationId="{D7DA851F-0AC2-CE92-B834-CE060F111395}"/>
          </ac:picMkLst>
        </pc:picChg>
        <pc:picChg chg="add mod">
          <ac:chgData name="Lea, Nicholas" userId="1c4fd4ab-1590-4de3-99d6-1ea37c1f55cc" providerId="ADAL" clId="{B531310A-A83C-407E-AD71-3A5D0BDAE3E1}" dt="2023-10-12T14:34:11.792" v="1251" actId="26606"/>
          <ac:picMkLst>
            <pc:docMk/>
            <pc:sldMk cId="516023254" sldId="706"/>
            <ac:picMk id="6" creationId="{0E45DC43-E5F2-6021-3D43-5BEAAF78ED07}"/>
          </ac:picMkLst>
        </pc:picChg>
      </pc:sldChg>
      <pc:sldChg chg="modSp add mod">
        <pc:chgData name="Lea, Nicholas" userId="1c4fd4ab-1590-4de3-99d6-1ea37c1f55cc" providerId="ADAL" clId="{B531310A-A83C-407E-AD71-3A5D0BDAE3E1}" dt="2023-10-12T14:37:21.817" v="1365" actId="20577"/>
        <pc:sldMkLst>
          <pc:docMk/>
          <pc:sldMk cId="2024504098" sldId="707"/>
        </pc:sldMkLst>
        <pc:spChg chg="mod">
          <ac:chgData name="Lea, Nicholas" userId="1c4fd4ab-1590-4de3-99d6-1ea37c1f55cc" providerId="ADAL" clId="{B531310A-A83C-407E-AD71-3A5D0BDAE3E1}" dt="2023-10-12T14:37:21.817" v="1365" actId="20577"/>
          <ac:spMkLst>
            <pc:docMk/>
            <pc:sldMk cId="2024504098" sldId="707"/>
            <ac:spMk id="2" creationId="{95921FCC-6A2A-4037-BDE4-69B73368896D}"/>
          </ac:spMkLst>
        </pc:spChg>
        <pc:spChg chg="mod">
          <ac:chgData name="Lea, Nicholas" userId="1c4fd4ab-1590-4de3-99d6-1ea37c1f55cc" providerId="ADAL" clId="{B531310A-A83C-407E-AD71-3A5D0BDAE3E1}" dt="2023-10-12T14:37:15.640" v="1339" actId="20577"/>
          <ac:spMkLst>
            <pc:docMk/>
            <pc:sldMk cId="2024504098" sldId="707"/>
            <ac:spMk id="3" creationId="{CD3CAEFA-A19F-4DD3-A341-83419FD250FD}"/>
          </ac:spMkLst>
        </pc:spChg>
      </pc:sldChg>
      <pc:sldChg chg="modSp new mod">
        <pc:chgData name="Lea, Nicholas" userId="1c4fd4ab-1590-4de3-99d6-1ea37c1f55cc" providerId="ADAL" clId="{B531310A-A83C-407E-AD71-3A5D0BDAE3E1}" dt="2023-10-12T14:38:17.512" v="1390" actId="20577"/>
        <pc:sldMkLst>
          <pc:docMk/>
          <pc:sldMk cId="3204200809" sldId="708"/>
        </pc:sldMkLst>
        <pc:spChg chg="mod">
          <ac:chgData name="Lea, Nicholas" userId="1c4fd4ab-1590-4de3-99d6-1ea37c1f55cc" providerId="ADAL" clId="{B531310A-A83C-407E-AD71-3A5D0BDAE3E1}" dt="2023-10-12T14:37:06.766" v="1327"/>
          <ac:spMkLst>
            <pc:docMk/>
            <pc:sldMk cId="3204200809" sldId="708"/>
            <ac:spMk id="2" creationId="{F0746E7F-F640-7AAD-AF9E-C0B871F5C93C}"/>
          </ac:spMkLst>
        </pc:spChg>
        <pc:spChg chg="mod">
          <ac:chgData name="Lea, Nicholas" userId="1c4fd4ab-1590-4de3-99d6-1ea37c1f55cc" providerId="ADAL" clId="{B531310A-A83C-407E-AD71-3A5D0BDAE3E1}" dt="2023-10-12T14:38:17.512" v="1390" actId="20577"/>
          <ac:spMkLst>
            <pc:docMk/>
            <pc:sldMk cId="3204200809" sldId="708"/>
            <ac:spMk id="3" creationId="{1185F688-84EA-3B04-4CCB-1615E0EE827B}"/>
          </ac:spMkLst>
        </pc:spChg>
      </pc:sldChg>
      <pc:sldChg chg="modSp new mod">
        <pc:chgData name="Lea, Nicholas" userId="1c4fd4ab-1590-4de3-99d6-1ea37c1f55cc" providerId="ADAL" clId="{B531310A-A83C-407E-AD71-3A5D0BDAE3E1}" dt="2023-10-12T14:39:14.910" v="1415" actId="15"/>
        <pc:sldMkLst>
          <pc:docMk/>
          <pc:sldMk cId="3707366115" sldId="709"/>
        </pc:sldMkLst>
        <pc:spChg chg="mod">
          <ac:chgData name="Lea, Nicholas" userId="1c4fd4ab-1590-4de3-99d6-1ea37c1f55cc" providerId="ADAL" clId="{B531310A-A83C-407E-AD71-3A5D0BDAE3E1}" dt="2023-10-12T14:38:28.342" v="1392"/>
          <ac:spMkLst>
            <pc:docMk/>
            <pc:sldMk cId="3707366115" sldId="709"/>
            <ac:spMk id="2" creationId="{5BEDD0E5-47A8-9580-49B0-BACCF7C408D4}"/>
          </ac:spMkLst>
        </pc:spChg>
        <pc:spChg chg="mod">
          <ac:chgData name="Lea, Nicholas" userId="1c4fd4ab-1590-4de3-99d6-1ea37c1f55cc" providerId="ADAL" clId="{B531310A-A83C-407E-AD71-3A5D0BDAE3E1}" dt="2023-10-12T14:39:14.910" v="1415" actId="15"/>
          <ac:spMkLst>
            <pc:docMk/>
            <pc:sldMk cId="3707366115" sldId="709"/>
            <ac:spMk id="3" creationId="{99C630E5-F7B0-CBB4-1241-F40E459AB805}"/>
          </ac:spMkLst>
        </pc:spChg>
      </pc:sldChg>
      <pc:sldChg chg="addSp delSp modSp new mod">
        <pc:chgData name="Lea, Nicholas" userId="1c4fd4ab-1590-4de3-99d6-1ea37c1f55cc" providerId="ADAL" clId="{B531310A-A83C-407E-AD71-3A5D0BDAE3E1}" dt="2023-10-12T14:42:55.110" v="1488" actId="1076"/>
        <pc:sldMkLst>
          <pc:docMk/>
          <pc:sldMk cId="1091125763" sldId="710"/>
        </pc:sldMkLst>
        <pc:spChg chg="mod">
          <ac:chgData name="Lea, Nicholas" userId="1c4fd4ab-1590-4de3-99d6-1ea37c1f55cc" providerId="ADAL" clId="{B531310A-A83C-407E-AD71-3A5D0BDAE3E1}" dt="2023-10-12T14:39:30.863" v="1427" actId="20577"/>
          <ac:spMkLst>
            <pc:docMk/>
            <pc:sldMk cId="1091125763" sldId="710"/>
            <ac:spMk id="2" creationId="{97ABB160-5B60-51A3-BADD-F96045131139}"/>
          </ac:spMkLst>
        </pc:spChg>
        <pc:spChg chg="del">
          <ac:chgData name="Lea, Nicholas" userId="1c4fd4ab-1590-4de3-99d6-1ea37c1f55cc" providerId="ADAL" clId="{B531310A-A83C-407E-AD71-3A5D0BDAE3E1}" dt="2023-10-12T14:39:52.068" v="1429" actId="478"/>
          <ac:spMkLst>
            <pc:docMk/>
            <pc:sldMk cId="1091125763" sldId="710"/>
            <ac:spMk id="3" creationId="{CFECCDCC-1946-1F67-5173-7F8AB4869827}"/>
          </ac:spMkLst>
        </pc:spChg>
        <pc:spChg chg="add mod">
          <ac:chgData name="Lea, Nicholas" userId="1c4fd4ab-1590-4de3-99d6-1ea37c1f55cc" providerId="ADAL" clId="{B531310A-A83C-407E-AD71-3A5D0BDAE3E1}" dt="2023-10-12T14:42:36.113" v="1483" actId="1076"/>
          <ac:spMkLst>
            <pc:docMk/>
            <pc:sldMk cId="1091125763" sldId="710"/>
            <ac:spMk id="4" creationId="{BA8CE5BD-2AC2-B806-AFC0-872C048D2942}"/>
          </ac:spMkLst>
        </pc:spChg>
        <pc:spChg chg="add mod">
          <ac:chgData name="Lea, Nicholas" userId="1c4fd4ab-1590-4de3-99d6-1ea37c1f55cc" providerId="ADAL" clId="{B531310A-A83C-407E-AD71-3A5D0BDAE3E1}" dt="2023-10-12T14:42:41.275" v="1484" actId="1076"/>
          <ac:spMkLst>
            <pc:docMk/>
            <pc:sldMk cId="1091125763" sldId="710"/>
            <ac:spMk id="5" creationId="{27C3EDEC-1338-0C1B-F7C3-0BF503406B2F}"/>
          </ac:spMkLst>
        </pc:spChg>
        <pc:spChg chg="add mod">
          <ac:chgData name="Lea, Nicholas" userId="1c4fd4ab-1590-4de3-99d6-1ea37c1f55cc" providerId="ADAL" clId="{B531310A-A83C-407E-AD71-3A5D0BDAE3E1}" dt="2023-10-12T14:42:45.158" v="1485" actId="1076"/>
          <ac:spMkLst>
            <pc:docMk/>
            <pc:sldMk cId="1091125763" sldId="710"/>
            <ac:spMk id="6" creationId="{E1892C3E-00CB-DD08-3DF2-BA5ACE8D0383}"/>
          </ac:spMkLst>
        </pc:spChg>
        <pc:picChg chg="add mod">
          <ac:chgData name="Lea, Nicholas" userId="1c4fd4ab-1590-4de3-99d6-1ea37c1f55cc" providerId="ADAL" clId="{B531310A-A83C-407E-AD71-3A5D0BDAE3E1}" dt="2023-10-12T14:42:55.110" v="1488" actId="1076"/>
          <ac:picMkLst>
            <pc:docMk/>
            <pc:sldMk cId="1091125763" sldId="710"/>
            <ac:picMk id="7" creationId="{DE253D05-7416-8B4F-19B2-D6A15ADF1B65}"/>
          </ac:picMkLst>
        </pc:picChg>
        <pc:picChg chg="add mod">
          <ac:chgData name="Lea, Nicholas" userId="1c4fd4ab-1590-4de3-99d6-1ea37c1f55cc" providerId="ADAL" clId="{B531310A-A83C-407E-AD71-3A5D0BDAE3E1}" dt="2023-10-12T14:42:47.283" v="1486" actId="1076"/>
          <ac:picMkLst>
            <pc:docMk/>
            <pc:sldMk cId="1091125763" sldId="710"/>
            <ac:picMk id="8" creationId="{B79E1D64-6A0A-C036-AFA8-22D007D27E58}"/>
          </ac:picMkLst>
        </pc:picChg>
        <pc:picChg chg="add mod">
          <ac:chgData name="Lea, Nicholas" userId="1c4fd4ab-1590-4de3-99d6-1ea37c1f55cc" providerId="ADAL" clId="{B531310A-A83C-407E-AD71-3A5D0BDAE3E1}" dt="2023-10-12T14:42:50.474" v="1487" actId="1076"/>
          <ac:picMkLst>
            <pc:docMk/>
            <pc:sldMk cId="1091125763" sldId="710"/>
            <ac:picMk id="9" creationId="{6A4D8B5B-0358-7343-9A4E-8443CA222C63}"/>
          </ac:picMkLst>
        </pc:picChg>
      </pc:sldChg>
      <pc:sldChg chg="addSp delSp modSp new mod">
        <pc:chgData name="Lea, Nicholas" userId="1c4fd4ab-1590-4de3-99d6-1ea37c1f55cc" providerId="ADAL" clId="{B531310A-A83C-407E-AD71-3A5D0BDAE3E1}" dt="2023-10-12T14:46:29.019" v="1543" actId="1076"/>
        <pc:sldMkLst>
          <pc:docMk/>
          <pc:sldMk cId="3154167662" sldId="711"/>
        </pc:sldMkLst>
        <pc:spChg chg="mod">
          <ac:chgData name="Lea, Nicholas" userId="1c4fd4ab-1590-4de3-99d6-1ea37c1f55cc" providerId="ADAL" clId="{B531310A-A83C-407E-AD71-3A5D0BDAE3E1}" dt="2023-10-12T14:43:09.678" v="1490"/>
          <ac:spMkLst>
            <pc:docMk/>
            <pc:sldMk cId="3154167662" sldId="711"/>
            <ac:spMk id="2" creationId="{0364E48F-1CE1-0342-F6E2-8CA56DB55C1D}"/>
          </ac:spMkLst>
        </pc:spChg>
        <pc:spChg chg="del">
          <ac:chgData name="Lea, Nicholas" userId="1c4fd4ab-1590-4de3-99d6-1ea37c1f55cc" providerId="ADAL" clId="{B531310A-A83C-407E-AD71-3A5D0BDAE3E1}" dt="2023-10-12T14:43:15.264" v="1491" actId="478"/>
          <ac:spMkLst>
            <pc:docMk/>
            <pc:sldMk cId="3154167662" sldId="711"/>
            <ac:spMk id="3" creationId="{7719AC00-00F0-7132-7951-AE7C86EFC739}"/>
          </ac:spMkLst>
        </pc:spChg>
        <pc:spChg chg="add mod">
          <ac:chgData name="Lea, Nicholas" userId="1c4fd4ab-1590-4de3-99d6-1ea37c1f55cc" providerId="ADAL" clId="{B531310A-A83C-407E-AD71-3A5D0BDAE3E1}" dt="2023-10-12T14:46:03.923" v="1538" actId="14100"/>
          <ac:spMkLst>
            <pc:docMk/>
            <pc:sldMk cId="3154167662" sldId="711"/>
            <ac:spMk id="4" creationId="{961EBE61-E061-E193-2A42-587A3ADEFE40}"/>
          </ac:spMkLst>
        </pc:spChg>
        <pc:spChg chg="add mod">
          <ac:chgData name="Lea, Nicholas" userId="1c4fd4ab-1590-4de3-99d6-1ea37c1f55cc" providerId="ADAL" clId="{B531310A-A83C-407E-AD71-3A5D0BDAE3E1}" dt="2023-10-12T14:45:57.290" v="1536" actId="1076"/>
          <ac:spMkLst>
            <pc:docMk/>
            <pc:sldMk cId="3154167662" sldId="711"/>
            <ac:spMk id="6" creationId="{72D5B64F-B0E7-56AC-09E2-EEC60797411B}"/>
          </ac:spMkLst>
        </pc:spChg>
        <pc:spChg chg="add mod">
          <ac:chgData name="Lea, Nicholas" userId="1c4fd4ab-1590-4de3-99d6-1ea37c1f55cc" providerId="ADAL" clId="{B531310A-A83C-407E-AD71-3A5D0BDAE3E1}" dt="2023-10-12T14:45:57.290" v="1536" actId="1076"/>
          <ac:spMkLst>
            <pc:docMk/>
            <pc:sldMk cId="3154167662" sldId="711"/>
            <ac:spMk id="7" creationId="{220B9F48-675A-5531-08E1-B2A2E992D7D3}"/>
          </ac:spMkLst>
        </pc:spChg>
        <pc:spChg chg="add del mod">
          <ac:chgData name="Lea, Nicholas" userId="1c4fd4ab-1590-4de3-99d6-1ea37c1f55cc" providerId="ADAL" clId="{B531310A-A83C-407E-AD71-3A5D0BDAE3E1}" dt="2023-10-12T14:44:26.953" v="1514" actId="478"/>
          <ac:spMkLst>
            <pc:docMk/>
            <pc:sldMk cId="3154167662" sldId="711"/>
            <ac:spMk id="8" creationId="{B412BCC9-2188-1432-23E5-90A6E95FB50B}"/>
          </ac:spMkLst>
        </pc:spChg>
        <pc:spChg chg="add mod">
          <ac:chgData name="Lea, Nicholas" userId="1c4fd4ab-1590-4de3-99d6-1ea37c1f55cc" providerId="ADAL" clId="{B531310A-A83C-407E-AD71-3A5D0BDAE3E1}" dt="2023-10-12T14:46:15.813" v="1540" actId="14100"/>
          <ac:spMkLst>
            <pc:docMk/>
            <pc:sldMk cId="3154167662" sldId="711"/>
            <ac:spMk id="9" creationId="{7645E2D5-04BB-CFEF-C629-3EF2D6A119BF}"/>
          </ac:spMkLst>
        </pc:spChg>
        <pc:picChg chg="add mod">
          <ac:chgData name="Lea, Nicholas" userId="1c4fd4ab-1590-4de3-99d6-1ea37c1f55cc" providerId="ADAL" clId="{B531310A-A83C-407E-AD71-3A5D0BDAE3E1}" dt="2023-10-12T14:45:57.290" v="1536" actId="1076"/>
          <ac:picMkLst>
            <pc:docMk/>
            <pc:sldMk cId="3154167662" sldId="711"/>
            <ac:picMk id="5" creationId="{7EB46732-C739-4D06-AFC0-338D21988E1F}"/>
          </ac:picMkLst>
        </pc:picChg>
        <pc:picChg chg="mod">
          <ac:chgData name="Lea, Nicholas" userId="1c4fd4ab-1590-4de3-99d6-1ea37c1f55cc" providerId="ADAL" clId="{B531310A-A83C-407E-AD71-3A5D0BDAE3E1}" dt="2023-10-12T14:46:29.019" v="1543" actId="1076"/>
          <ac:picMkLst>
            <pc:docMk/>
            <pc:sldMk cId="3154167662" sldId="711"/>
            <ac:picMk id="10" creationId="{D60D9417-F958-C428-8690-145DF13344F7}"/>
          </ac:picMkLst>
        </pc:picChg>
        <pc:picChg chg="add del mod">
          <ac:chgData name="Lea, Nicholas" userId="1c4fd4ab-1590-4de3-99d6-1ea37c1f55cc" providerId="ADAL" clId="{B531310A-A83C-407E-AD71-3A5D0BDAE3E1}" dt="2023-10-12T14:45:48.744" v="1534" actId="478"/>
          <ac:picMkLst>
            <pc:docMk/>
            <pc:sldMk cId="3154167662" sldId="711"/>
            <ac:picMk id="11" creationId="{63EE2EE0-5398-C3F7-6DE6-1CCC634BE173}"/>
          </ac:picMkLst>
        </pc:picChg>
      </pc:sldChg>
      <pc:sldChg chg="addSp modSp new mod">
        <pc:chgData name="Lea, Nicholas" userId="1c4fd4ab-1590-4de3-99d6-1ea37c1f55cc" providerId="ADAL" clId="{B531310A-A83C-407E-AD71-3A5D0BDAE3E1}" dt="2023-10-12T14:49:39.329" v="1616" actId="1038"/>
        <pc:sldMkLst>
          <pc:docMk/>
          <pc:sldMk cId="3013774201" sldId="712"/>
        </pc:sldMkLst>
        <pc:spChg chg="mod">
          <ac:chgData name="Lea, Nicholas" userId="1c4fd4ab-1590-4de3-99d6-1ea37c1f55cc" providerId="ADAL" clId="{B531310A-A83C-407E-AD71-3A5D0BDAE3E1}" dt="2023-10-12T14:47:42.793" v="1562" actId="108"/>
          <ac:spMkLst>
            <pc:docMk/>
            <pc:sldMk cId="3013774201" sldId="712"/>
            <ac:spMk id="2" creationId="{D6F86FAE-4D8C-0864-C08A-469B42431AE4}"/>
          </ac:spMkLst>
        </pc:spChg>
        <pc:spChg chg="mod">
          <ac:chgData name="Lea, Nicholas" userId="1c4fd4ab-1590-4de3-99d6-1ea37c1f55cc" providerId="ADAL" clId="{B531310A-A83C-407E-AD71-3A5D0BDAE3E1}" dt="2023-10-12T14:49:34.735" v="1611" actId="1038"/>
          <ac:spMkLst>
            <pc:docMk/>
            <pc:sldMk cId="3013774201" sldId="712"/>
            <ac:spMk id="3" creationId="{99794413-D867-566E-2541-F1C252519DF2}"/>
          </ac:spMkLst>
        </pc:spChg>
        <pc:spChg chg="add mod">
          <ac:chgData name="Lea, Nicholas" userId="1c4fd4ab-1590-4de3-99d6-1ea37c1f55cc" providerId="ADAL" clId="{B531310A-A83C-407E-AD71-3A5D0BDAE3E1}" dt="2023-10-12T14:48:36.681" v="1584" actId="1076"/>
          <ac:spMkLst>
            <pc:docMk/>
            <pc:sldMk cId="3013774201" sldId="712"/>
            <ac:spMk id="5" creationId="{C36E2238-AB3C-6F18-87F8-17E2F80C4986}"/>
          </ac:spMkLst>
        </pc:spChg>
        <pc:picChg chg="add mod">
          <ac:chgData name="Lea, Nicholas" userId="1c4fd4ab-1590-4de3-99d6-1ea37c1f55cc" providerId="ADAL" clId="{B531310A-A83C-407E-AD71-3A5D0BDAE3E1}" dt="2023-10-12T14:48:34.264" v="1583" actId="1076"/>
          <ac:picMkLst>
            <pc:docMk/>
            <pc:sldMk cId="3013774201" sldId="712"/>
            <ac:picMk id="4" creationId="{DBD2EBFD-00A6-0CEC-9B2B-CDF6ECE0087B}"/>
          </ac:picMkLst>
        </pc:picChg>
        <pc:picChg chg="add mod">
          <ac:chgData name="Lea, Nicholas" userId="1c4fd4ab-1590-4de3-99d6-1ea37c1f55cc" providerId="ADAL" clId="{B531310A-A83C-407E-AD71-3A5D0BDAE3E1}" dt="2023-10-12T14:48:19.194" v="1578" actId="1076"/>
          <ac:picMkLst>
            <pc:docMk/>
            <pc:sldMk cId="3013774201" sldId="712"/>
            <ac:picMk id="6" creationId="{00AA1720-06C5-7F95-73F1-2E2A5AADAAAF}"/>
          </ac:picMkLst>
        </pc:picChg>
        <pc:picChg chg="add mod">
          <ac:chgData name="Lea, Nicholas" userId="1c4fd4ab-1590-4de3-99d6-1ea37c1f55cc" providerId="ADAL" clId="{B531310A-A83C-407E-AD71-3A5D0BDAE3E1}" dt="2023-10-12T14:49:39.329" v="1616" actId="1038"/>
          <ac:picMkLst>
            <pc:docMk/>
            <pc:sldMk cId="3013774201" sldId="712"/>
            <ac:picMk id="7" creationId="{31FE1CC0-8439-036B-C8D8-3E772F735428}"/>
          </ac:picMkLst>
        </pc:picChg>
      </pc:sldChg>
      <pc:sldMasterChg chg="delSldLayout">
        <pc:chgData name="Lea, Nicholas" userId="1c4fd4ab-1590-4de3-99d6-1ea37c1f55cc" providerId="ADAL" clId="{B531310A-A83C-407E-AD71-3A5D0BDAE3E1}" dt="2023-10-12T14:29:17.990" v="1143" actId="47"/>
        <pc:sldMasterMkLst>
          <pc:docMk/>
          <pc:sldMasterMk cId="3727343204" sldId="2147483648"/>
        </pc:sldMasterMkLst>
        <pc:sldLayoutChg chg="del">
          <pc:chgData name="Lea, Nicholas" userId="1c4fd4ab-1590-4de3-99d6-1ea37c1f55cc" providerId="ADAL" clId="{B531310A-A83C-407E-AD71-3A5D0BDAE3E1}" dt="2023-10-12T14:29:08.506" v="1141" actId="47"/>
          <pc:sldLayoutMkLst>
            <pc:docMk/>
            <pc:sldMasterMk cId="3727343204" sldId="2147483648"/>
            <pc:sldLayoutMk cId="3134298683" sldId="2147483662"/>
          </pc:sldLayoutMkLst>
        </pc:sldLayoutChg>
        <pc:sldLayoutChg chg="del">
          <pc:chgData name="Lea, Nicholas" userId="1c4fd4ab-1590-4de3-99d6-1ea37c1f55cc" providerId="ADAL" clId="{B531310A-A83C-407E-AD71-3A5D0BDAE3E1}" dt="2023-10-12T14:29:08.506" v="1141" actId="47"/>
          <pc:sldLayoutMkLst>
            <pc:docMk/>
            <pc:sldMasterMk cId="3727343204" sldId="2147483648"/>
            <pc:sldLayoutMk cId="2561259792" sldId="2147483664"/>
          </pc:sldLayoutMkLst>
        </pc:sldLayoutChg>
        <pc:sldLayoutChg chg="del">
          <pc:chgData name="Lea, Nicholas" userId="1c4fd4ab-1590-4de3-99d6-1ea37c1f55cc" providerId="ADAL" clId="{B531310A-A83C-407E-AD71-3A5D0BDAE3E1}" dt="2023-10-12T14:29:17.990" v="1143" actId="47"/>
          <pc:sldLayoutMkLst>
            <pc:docMk/>
            <pc:sldMasterMk cId="3727343204" sldId="2147483648"/>
            <pc:sldLayoutMk cId="3624320698" sldId="2147483682"/>
          </pc:sldLayoutMkLst>
        </pc:sldLayoutChg>
      </pc:sldMasterChg>
    </pc:docChg>
  </pc:docChgLst>
</pc:chgInfo>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600"/>
            </a:pPr>
            <a:r>
              <a:rPr lang="en-US" sz="1600"/>
              <a:t>Eye Comfort Range</a:t>
            </a:r>
          </a:p>
        </c:rich>
      </c:tx>
      <c:layout>
        <c:manualLayout>
          <c:xMode val="edge"/>
          <c:yMode val="edge"/>
          <c:x val="0.26022037487967098"/>
          <c:y val="5.068225498521834E-3"/>
        </c:manualLayout>
      </c:layout>
      <c:overlay val="0"/>
    </c:title>
    <c:autoTitleDeleted val="0"/>
    <c:plotArea>
      <c:layout>
        <c:manualLayout>
          <c:layoutTarget val="inner"/>
          <c:xMode val="edge"/>
          <c:yMode val="edge"/>
          <c:x val="0.12222076407115777"/>
          <c:y val="0.13183302074705733"/>
          <c:w val="0.8505931029454652"/>
          <c:h val="0.74030279390293796"/>
        </c:manualLayout>
      </c:layout>
      <c:scatterChart>
        <c:scatterStyle val="smoothMarker"/>
        <c:varyColors val="0"/>
        <c:ser>
          <c:idx val="0"/>
          <c:order val="0"/>
          <c:tx>
            <c:strRef>
              <c:f>Sheet1!$G$8</c:f>
              <c:strCache>
                <c:ptCount val="1"/>
                <c:pt idx="0">
                  <c:v>Temperature {F}</c:v>
                </c:pt>
              </c:strCache>
            </c:strRef>
          </c:tx>
          <c:spPr>
            <a:ln>
              <a:noFill/>
            </a:ln>
          </c:spPr>
          <c:marker>
            <c:symbol val="none"/>
          </c:marker>
          <c:trendline>
            <c:spPr>
              <a:ln w="38100"/>
            </c:spPr>
            <c:trendlineType val="poly"/>
            <c:order val="2"/>
            <c:dispRSqr val="0"/>
            <c:dispEq val="0"/>
          </c:trendline>
          <c:xVal>
            <c:numRef>
              <c:f>Sheet1!$F$9:$F$19</c:f>
              <c:numCache>
                <c:formatCode>General</c:formatCode>
                <c:ptCount val="11"/>
                <c:pt idx="0">
                  <c:v>17.5</c:v>
                </c:pt>
                <c:pt idx="1">
                  <c:v>19.5</c:v>
                </c:pt>
                <c:pt idx="2">
                  <c:v>21</c:v>
                </c:pt>
                <c:pt idx="3">
                  <c:v>22.5</c:v>
                </c:pt>
                <c:pt idx="4">
                  <c:v>23.5</c:v>
                </c:pt>
                <c:pt idx="5">
                  <c:v>25</c:v>
                </c:pt>
                <c:pt idx="6">
                  <c:v>26.5</c:v>
                </c:pt>
                <c:pt idx="7">
                  <c:v>28</c:v>
                </c:pt>
                <c:pt idx="8">
                  <c:v>30</c:v>
                </c:pt>
                <c:pt idx="9">
                  <c:v>32</c:v>
                </c:pt>
                <c:pt idx="10">
                  <c:v>34</c:v>
                </c:pt>
              </c:numCache>
            </c:numRef>
          </c:xVal>
          <c:yVal>
            <c:numRef>
              <c:f>Sheet1!$G$9:$G$19</c:f>
              <c:numCache>
                <c:formatCode>General</c:formatCode>
                <c:ptCount val="11"/>
                <c:pt idx="0">
                  <c:v>82.4</c:v>
                </c:pt>
                <c:pt idx="1">
                  <c:v>80.599999999999994</c:v>
                </c:pt>
                <c:pt idx="2">
                  <c:v>78.8</c:v>
                </c:pt>
                <c:pt idx="3">
                  <c:v>77</c:v>
                </c:pt>
                <c:pt idx="4">
                  <c:v>75.2</c:v>
                </c:pt>
                <c:pt idx="5">
                  <c:v>73.400000000000006</c:v>
                </c:pt>
                <c:pt idx="6">
                  <c:v>71.599999999999994</c:v>
                </c:pt>
                <c:pt idx="7">
                  <c:v>69.8</c:v>
                </c:pt>
                <c:pt idx="8">
                  <c:v>68</c:v>
                </c:pt>
                <c:pt idx="9">
                  <c:v>66.2</c:v>
                </c:pt>
                <c:pt idx="10">
                  <c:v>64.400000000000006</c:v>
                </c:pt>
              </c:numCache>
            </c:numRef>
          </c:yVal>
          <c:smooth val="1"/>
          <c:extLst>
            <c:ext xmlns:c16="http://schemas.microsoft.com/office/drawing/2014/chart" uri="{C3380CC4-5D6E-409C-BE32-E72D297353CC}">
              <c16:uniqueId val="{00000001-46C2-4564-8BB5-2AD40BC812B5}"/>
            </c:ext>
          </c:extLst>
        </c:ser>
        <c:dLbls>
          <c:showLegendKey val="0"/>
          <c:showVal val="0"/>
          <c:showCatName val="0"/>
          <c:showSerName val="0"/>
          <c:showPercent val="0"/>
          <c:showBubbleSize val="0"/>
        </c:dLbls>
        <c:axId val="425024432"/>
        <c:axId val="425024040"/>
      </c:scatterChart>
      <c:valAx>
        <c:axId val="425024432"/>
        <c:scaling>
          <c:orientation val="minMax"/>
          <c:max val="90"/>
          <c:min val="5"/>
        </c:scaling>
        <c:delete val="0"/>
        <c:axPos val="b"/>
        <c:title>
          <c:tx>
            <c:rich>
              <a:bodyPr/>
              <a:lstStyle/>
              <a:p>
                <a:pPr>
                  <a:defRPr/>
                </a:pPr>
                <a:r>
                  <a:rPr lang="en-US"/>
                  <a:t>Relative Humidity [%]</a:t>
                </a:r>
              </a:p>
            </c:rich>
          </c:tx>
          <c:overlay val="0"/>
        </c:title>
        <c:numFmt formatCode="General" sourceLinked="1"/>
        <c:majorTickMark val="out"/>
        <c:minorTickMark val="none"/>
        <c:tickLblPos val="nextTo"/>
        <c:txPr>
          <a:bodyPr/>
          <a:lstStyle/>
          <a:p>
            <a:pPr>
              <a:defRPr sz="800"/>
            </a:pPr>
            <a:endParaRPr lang="en-US"/>
          </a:p>
        </c:txPr>
        <c:crossAx val="425024040"/>
        <c:crosses val="autoZero"/>
        <c:crossBetween val="midCat"/>
      </c:valAx>
      <c:valAx>
        <c:axId val="425024040"/>
        <c:scaling>
          <c:orientation val="minMax"/>
          <c:max val="82"/>
          <c:min val="64"/>
        </c:scaling>
        <c:delete val="0"/>
        <c:axPos val="l"/>
        <c:majorGridlines/>
        <c:title>
          <c:tx>
            <c:rich>
              <a:bodyPr rot="-5400000" vert="horz"/>
              <a:lstStyle/>
              <a:p>
                <a:pPr algn="ctr">
                  <a:defRPr sz="1100"/>
                </a:pPr>
                <a:r>
                  <a:rPr lang="en-US" sz="1100"/>
                  <a:t>Temperature [F]</a:t>
                </a:r>
              </a:p>
            </c:rich>
          </c:tx>
          <c:layout>
            <c:manualLayout>
              <c:xMode val="edge"/>
              <c:yMode val="edge"/>
              <c:x val="3.3833647386452411E-3"/>
              <c:y val="0.30433257456277579"/>
            </c:manualLayout>
          </c:layout>
          <c:overlay val="0"/>
          <c:spPr>
            <a:ln w="6350"/>
          </c:spPr>
        </c:title>
        <c:numFmt formatCode="General" sourceLinked="1"/>
        <c:majorTickMark val="out"/>
        <c:minorTickMark val="none"/>
        <c:tickLblPos val="nextTo"/>
        <c:txPr>
          <a:bodyPr/>
          <a:lstStyle/>
          <a:p>
            <a:pPr>
              <a:defRPr sz="800"/>
            </a:pPr>
            <a:endParaRPr lang="en-US"/>
          </a:p>
        </c:txPr>
        <c:crossAx val="425024432"/>
        <c:crosses val="autoZero"/>
        <c:crossBetween val="midCat"/>
      </c:valAx>
    </c:plotArea>
    <c:plotVisOnly val="1"/>
    <c:dispBlanksAs val="gap"/>
    <c:showDLblsOverMax val="0"/>
  </c:chart>
  <c:spPr>
    <a:ln>
      <a:noFill/>
    </a:ln>
  </c:sp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1"/>
          <c:order val="1"/>
          <c:tx>
            <c:strRef>
              <c:f>Tabelle1!$C$1</c:f>
              <c:strCache>
                <c:ptCount val="1"/>
                <c:pt idx="0">
                  <c:v>Healthcare-Associated Infections in 10 monitored patient rooms</c:v>
                </c:pt>
              </c:strCache>
            </c:strRef>
          </c:tx>
          <c:spPr>
            <a:solidFill>
              <a:srgbClr val="006AA9"/>
            </a:solidFill>
            <a:ln>
              <a:noFill/>
            </a:ln>
            <a:effectLst/>
          </c:spPr>
          <c:invertIfNegative val="0"/>
          <c:cat>
            <c:strRef>
              <c:f>Tabelle1!$A$2:$A$12</c:f>
              <c:strCache>
                <c:ptCount val="11"/>
                <c:pt idx="0">
                  <c:v>Feb</c:v>
                </c:pt>
                <c:pt idx="1">
                  <c:v>Mar</c:v>
                </c:pt>
                <c:pt idx="2">
                  <c:v>Apr</c:v>
                </c:pt>
                <c:pt idx="3">
                  <c:v>May</c:v>
                </c:pt>
                <c:pt idx="4">
                  <c:v>Jun</c:v>
                </c:pt>
                <c:pt idx="5">
                  <c:v>Jul</c:v>
                </c:pt>
                <c:pt idx="6">
                  <c:v>Aug</c:v>
                </c:pt>
                <c:pt idx="7">
                  <c:v>Sep</c:v>
                </c:pt>
                <c:pt idx="8">
                  <c:v>Oct</c:v>
                </c:pt>
                <c:pt idx="9">
                  <c:v>Nov</c:v>
                </c:pt>
                <c:pt idx="10">
                  <c:v>Dec</c:v>
                </c:pt>
              </c:strCache>
            </c:strRef>
          </c:cat>
          <c:val>
            <c:numRef>
              <c:f>Tabelle1!$C$2:$C$12</c:f>
              <c:numCache>
                <c:formatCode>General</c:formatCode>
                <c:ptCount val="11"/>
                <c:pt idx="0">
                  <c:v>9</c:v>
                </c:pt>
                <c:pt idx="1">
                  <c:v>7</c:v>
                </c:pt>
                <c:pt idx="2">
                  <c:v>6</c:v>
                </c:pt>
                <c:pt idx="3">
                  <c:v>5</c:v>
                </c:pt>
                <c:pt idx="4">
                  <c:v>1</c:v>
                </c:pt>
                <c:pt idx="5">
                  <c:v>1</c:v>
                </c:pt>
                <c:pt idx="6">
                  <c:v>0</c:v>
                </c:pt>
                <c:pt idx="7">
                  <c:v>2</c:v>
                </c:pt>
                <c:pt idx="8">
                  <c:v>4</c:v>
                </c:pt>
                <c:pt idx="9">
                  <c:v>3</c:v>
                </c:pt>
                <c:pt idx="10">
                  <c:v>7</c:v>
                </c:pt>
              </c:numCache>
            </c:numRef>
          </c:val>
          <c:extLst>
            <c:ext xmlns:c16="http://schemas.microsoft.com/office/drawing/2014/chart" uri="{C3380CC4-5D6E-409C-BE32-E72D297353CC}">
              <c16:uniqueId val="{00000000-18B1-4D17-BF94-CE5CF4F2559B}"/>
            </c:ext>
          </c:extLst>
        </c:ser>
        <c:dLbls>
          <c:showLegendKey val="0"/>
          <c:showVal val="0"/>
          <c:showCatName val="0"/>
          <c:showSerName val="0"/>
          <c:showPercent val="0"/>
          <c:showBubbleSize val="0"/>
        </c:dLbls>
        <c:gapWidth val="219"/>
        <c:overlap val="-27"/>
        <c:axId val="639061936"/>
        <c:axId val="639065464"/>
      </c:barChart>
      <c:lineChart>
        <c:grouping val="standard"/>
        <c:varyColors val="0"/>
        <c:ser>
          <c:idx val="0"/>
          <c:order val="0"/>
          <c:tx>
            <c:strRef>
              <c:f>Tabelle1!$B$1</c:f>
              <c:strCache>
                <c:ptCount val="1"/>
                <c:pt idx="0">
                  <c:v>Avg RH for all patient rooms</c:v>
                </c:pt>
              </c:strCache>
            </c:strRef>
          </c:tx>
          <c:spPr>
            <a:ln w="28575" cap="rnd">
              <a:solidFill>
                <a:srgbClr val="5FA8E2"/>
              </a:solidFill>
              <a:round/>
            </a:ln>
            <a:effectLst/>
          </c:spPr>
          <c:marker>
            <c:symbol val="none"/>
          </c:marker>
          <c:cat>
            <c:strRef>
              <c:f>Tabelle1!$A$2:$A$12</c:f>
              <c:strCache>
                <c:ptCount val="11"/>
                <c:pt idx="0">
                  <c:v>Feb</c:v>
                </c:pt>
                <c:pt idx="1">
                  <c:v>Mar</c:v>
                </c:pt>
                <c:pt idx="2">
                  <c:v>Apr</c:v>
                </c:pt>
                <c:pt idx="3">
                  <c:v>May</c:v>
                </c:pt>
                <c:pt idx="4">
                  <c:v>Jun</c:v>
                </c:pt>
                <c:pt idx="5">
                  <c:v>Jul</c:v>
                </c:pt>
                <c:pt idx="6">
                  <c:v>Aug</c:v>
                </c:pt>
                <c:pt idx="7">
                  <c:v>Sep</c:v>
                </c:pt>
                <c:pt idx="8">
                  <c:v>Oct</c:v>
                </c:pt>
                <c:pt idx="9">
                  <c:v>Nov</c:v>
                </c:pt>
                <c:pt idx="10">
                  <c:v>Dec</c:v>
                </c:pt>
              </c:strCache>
            </c:strRef>
          </c:cat>
          <c:val>
            <c:numRef>
              <c:f>Tabelle1!$B$2:$B$12</c:f>
              <c:numCache>
                <c:formatCode>General</c:formatCode>
                <c:ptCount val="11"/>
                <c:pt idx="0">
                  <c:v>31.8</c:v>
                </c:pt>
                <c:pt idx="1">
                  <c:v>31.6</c:v>
                </c:pt>
                <c:pt idx="2">
                  <c:v>33.5</c:v>
                </c:pt>
                <c:pt idx="3">
                  <c:v>39</c:v>
                </c:pt>
                <c:pt idx="4">
                  <c:v>41.5</c:v>
                </c:pt>
                <c:pt idx="5">
                  <c:v>41.3</c:v>
                </c:pt>
                <c:pt idx="6">
                  <c:v>41.6</c:v>
                </c:pt>
                <c:pt idx="7">
                  <c:v>37.5</c:v>
                </c:pt>
                <c:pt idx="8">
                  <c:v>31.6</c:v>
                </c:pt>
                <c:pt idx="9">
                  <c:v>32.5</c:v>
                </c:pt>
                <c:pt idx="10">
                  <c:v>32.200000000000003</c:v>
                </c:pt>
              </c:numCache>
            </c:numRef>
          </c:val>
          <c:smooth val="0"/>
          <c:extLst>
            <c:ext xmlns:c16="http://schemas.microsoft.com/office/drawing/2014/chart" uri="{C3380CC4-5D6E-409C-BE32-E72D297353CC}">
              <c16:uniqueId val="{00000001-18B1-4D17-BF94-CE5CF4F2559B}"/>
            </c:ext>
          </c:extLst>
        </c:ser>
        <c:dLbls>
          <c:showLegendKey val="0"/>
          <c:showVal val="0"/>
          <c:showCatName val="0"/>
          <c:showSerName val="0"/>
          <c:showPercent val="0"/>
          <c:showBubbleSize val="0"/>
        </c:dLbls>
        <c:marker val="1"/>
        <c:smooth val="0"/>
        <c:axId val="639063896"/>
        <c:axId val="639062328"/>
        <c:extLst>
          <c:ext xmlns:c15="http://schemas.microsoft.com/office/drawing/2012/chart" uri="{02D57815-91ED-43cb-92C2-25804820EDAC}">
            <c15:filteredLineSeries>
              <c15:ser>
                <c:idx val="2"/>
                <c:order val="2"/>
                <c:tx>
                  <c:strRef>
                    <c:extLst>
                      <c:ext uri="{02D57815-91ED-43cb-92C2-25804820EDAC}">
                        <c15:formulaRef>
                          <c15:sqref>Tabelle1!$D$1</c15:sqref>
                        </c15:formulaRef>
                      </c:ext>
                    </c:extLst>
                    <c:strCache>
                      <c:ptCount val="1"/>
                      <c:pt idx="0">
                        <c:v>Datenreihe 3</c:v>
                      </c:pt>
                    </c:strCache>
                  </c:strRef>
                </c:tx>
                <c:spPr>
                  <a:ln w="28575" cap="rnd">
                    <a:solidFill>
                      <a:schemeClr val="accent3"/>
                    </a:solidFill>
                    <a:round/>
                  </a:ln>
                  <a:effectLst/>
                </c:spPr>
                <c:marker>
                  <c:symbol val="none"/>
                </c:marker>
                <c:cat>
                  <c:strRef>
                    <c:extLst>
                      <c:ext uri="{02D57815-91ED-43cb-92C2-25804820EDAC}">
                        <c15:formulaRef>
                          <c15:sqref>Tabelle1!$A$2:$A$12</c15:sqref>
                        </c15:formulaRef>
                      </c:ext>
                    </c:extLst>
                    <c:strCache>
                      <c:ptCount val="11"/>
                      <c:pt idx="0">
                        <c:v>Feb</c:v>
                      </c:pt>
                      <c:pt idx="1">
                        <c:v>Mar</c:v>
                      </c:pt>
                      <c:pt idx="2">
                        <c:v>Apr</c:v>
                      </c:pt>
                      <c:pt idx="3">
                        <c:v>May</c:v>
                      </c:pt>
                      <c:pt idx="4">
                        <c:v>Jun</c:v>
                      </c:pt>
                      <c:pt idx="5">
                        <c:v>Jul</c:v>
                      </c:pt>
                      <c:pt idx="6">
                        <c:v>Aug</c:v>
                      </c:pt>
                      <c:pt idx="7">
                        <c:v>Sep</c:v>
                      </c:pt>
                      <c:pt idx="8">
                        <c:v>Oct</c:v>
                      </c:pt>
                      <c:pt idx="9">
                        <c:v>Nov</c:v>
                      </c:pt>
                      <c:pt idx="10">
                        <c:v>Dec</c:v>
                      </c:pt>
                    </c:strCache>
                  </c:strRef>
                </c:cat>
                <c:val>
                  <c:numRef>
                    <c:extLst>
                      <c:ext uri="{02D57815-91ED-43cb-92C2-25804820EDAC}">
                        <c15:formulaRef>
                          <c15:sqref>Tabelle1!$D$2:$D$12</c15:sqref>
                        </c15:formulaRef>
                      </c:ext>
                    </c:extLst>
                    <c:numCache>
                      <c:formatCode>General</c:formatCode>
                      <c:ptCount val="11"/>
                    </c:numCache>
                  </c:numRef>
                </c:val>
                <c:smooth val="0"/>
                <c:extLst>
                  <c:ext xmlns:c16="http://schemas.microsoft.com/office/drawing/2014/chart" uri="{C3380CC4-5D6E-409C-BE32-E72D297353CC}">
                    <c16:uniqueId val="{00000002-18B1-4D17-BF94-CE5CF4F2559B}"/>
                  </c:ext>
                </c:extLst>
              </c15:ser>
            </c15:filteredLineSeries>
          </c:ext>
        </c:extLst>
      </c:lineChart>
      <c:catAx>
        <c:axId val="6390638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39062328"/>
        <c:crosses val="autoZero"/>
        <c:auto val="1"/>
        <c:lblAlgn val="ctr"/>
        <c:lblOffset val="100"/>
        <c:noMultiLvlLbl val="0"/>
      </c:catAx>
      <c:valAx>
        <c:axId val="639062328"/>
        <c:scaling>
          <c:orientation val="minMax"/>
          <c:max val="42"/>
          <c:min val="3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39063896"/>
        <c:crosses val="autoZero"/>
        <c:crossBetween val="between"/>
      </c:valAx>
      <c:valAx>
        <c:axId val="639065464"/>
        <c:scaling>
          <c:orientation val="minMax"/>
        </c:scaling>
        <c:delete val="0"/>
        <c:axPos val="r"/>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39061936"/>
        <c:crosses val="max"/>
        <c:crossBetween val="between"/>
        <c:majorUnit val="1"/>
      </c:valAx>
      <c:catAx>
        <c:axId val="639061936"/>
        <c:scaling>
          <c:orientation val="minMax"/>
        </c:scaling>
        <c:delete val="1"/>
        <c:axPos val="b"/>
        <c:numFmt formatCode="General" sourceLinked="1"/>
        <c:majorTickMark val="out"/>
        <c:minorTickMark val="none"/>
        <c:tickLblPos val="nextTo"/>
        <c:crossAx val="639065464"/>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omments/modernComment_2F5_97765BA9.xml><?xml version="1.0" encoding="utf-8"?>
<p188:cmLst xmlns:a="http://schemas.openxmlformats.org/drawingml/2006/main" xmlns:r="http://schemas.openxmlformats.org/officeDocument/2006/relationships" xmlns:p188="http://schemas.microsoft.com/office/powerpoint/2018/8/main">
  <p188:cm id="{19032B6D-1106-491E-809B-F7FEE1081326}" authorId="{23188459-E581-DC3D-2CA0-C169FEB13CC5}" created="2024-01-17T21:29:59.796">
    <ac:deMkLst xmlns:ac="http://schemas.microsoft.com/office/drawing/2013/main/command">
      <pc:docMk xmlns:pc="http://schemas.microsoft.com/office/powerpoint/2013/main/command"/>
      <pc:sldMk xmlns:pc="http://schemas.microsoft.com/office/powerpoint/2013/main/command" cId="2541116329" sldId="757"/>
      <ac:spMk id="13" creationId="{521692F1-2BE4-3FB9-FA7A-CF8C8B32222C}"/>
    </ac:deMkLst>
    <p188:txBody>
      <a:bodyPr/>
      <a:lstStyle/>
      <a:p>
        <a:r>
          <a:rPr lang="en-US"/>
          <a:t>Added this from the Adiabatic slides. Only difference I see between the two is this one says "(Chicago)." The image of the house is what is referenced by the free stock photo notation, right?</a:t>
        </a:r>
      </a:p>
    </p188:txBody>
  </p188:cm>
</p188:cmLst>
</file>

<file path=ppt/comments/modernComment_2F6_99809A57.xml><?xml version="1.0" encoding="utf-8"?>
<p188:cmLst xmlns:a="http://schemas.openxmlformats.org/drawingml/2006/main" xmlns:r="http://schemas.openxmlformats.org/officeDocument/2006/relationships" xmlns:p188="http://schemas.microsoft.com/office/powerpoint/2018/8/main">
  <p188:cm id="{F4B302F2-CA99-4183-8E0E-3F80F400099B}" authorId="{23188459-E581-DC3D-2CA0-C169FEB13CC5}" created="2024-01-17T21:32:50.506">
    <ac:deMkLst xmlns:ac="http://schemas.microsoft.com/office/drawing/2013/main/command">
      <pc:docMk xmlns:pc="http://schemas.microsoft.com/office/powerpoint/2013/main/command"/>
      <pc:sldMk xmlns:pc="http://schemas.microsoft.com/office/powerpoint/2013/main/command" cId="2575342167" sldId="758"/>
      <ac:spMk id="7" creationId="{D20C1221-4ADC-B5B5-ED5F-9701C3196F47}"/>
    </ac:deMkLst>
    <p188:txBody>
      <a:bodyPr/>
      <a:lstStyle/>
      <a:p>
        <a:r>
          <a:rPr lang="en-US"/>
          <a:t>Adding the stock image notation here too. If it is for the house itself. </a:t>
        </a:r>
      </a:p>
    </p188:txBody>
  </p188:cm>
</p188:cmLst>
</file>

<file path=ppt/drawings/drawing1.xml><?xml version="1.0" encoding="utf-8"?>
<c:userShapes xmlns:c="http://schemas.openxmlformats.org/drawingml/2006/chart">
  <cdr:relSizeAnchor xmlns:cdr="http://schemas.openxmlformats.org/drawingml/2006/chartDrawing">
    <cdr:from>
      <cdr:x>0.11737</cdr:x>
      <cdr:y>0.13053</cdr:y>
    </cdr:from>
    <cdr:to>
      <cdr:x>0.41468</cdr:x>
      <cdr:y>0.86946</cdr:y>
    </cdr:to>
    <cdr:sp macro="" textlink="">
      <cdr:nvSpPr>
        <cdr:cNvPr id="7" name="Rectangle 6"/>
        <cdr:cNvSpPr/>
      </cdr:nvSpPr>
      <cdr:spPr>
        <a:xfrm xmlns:a="http://schemas.openxmlformats.org/drawingml/2006/main">
          <a:off x="427097" y="327095"/>
          <a:ext cx="1081905" cy="1851617"/>
        </a:xfrm>
        <a:custGeom xmlns:a="http://schemas.openxmlformats.org/drawingml/2006/main">
          <a:avLst/>
          <a:gdLst>
            <a:gd name="connsiteX0" fmla="*/ 0 w 1583531"/>
            <a:gd name="connsiteY0" fmla="*/ 0 h 2428875"/>
            <a:gd name="connsiteX1" fmla="*/ 1583531 w 1583531"/>
            <a:gd name="connsiteY1" fmla="*/ 0 h 2428875"/>
            <a:gd name="connsiteX2" fmla="*/ 1583531 w 1583531"/>
            <a:gd name="connsiteY2" fmla="*/ 2428875 h 2428875"/>
            <a:gd name="connsiteX3" fmla="*/ 0 w 1583531"/>
            <a:gd name="connsiteY3" fmla="*/ 2428875 h 2428875"/>
            <a:gd name="connsiteX4" fmla="*/ 0 w 1583531"/>
            <a:gd name="connsiteY4" fmla="*/ 0 h 2428875"/>
            <a:gd name="connsiteX0" fmla="*/ 0 w 1583531"/>
            <a:gd name="connsiteY0" fmla="*/ 0 h 2428875"/>
            <a:gd name="connsiteX1" fmla="*/ 714375 w 1583531"/>
            <a:gd name="connsiteY1" fmla="*/ 0 h 2428875"/>
            <a:gd name="connsiteX2" fmla="*/ 1583531 w 1583531"/>
            <a:gd name="connsiteY2" fmla="*/ 2428875 h 2428875"/>
            <a:gd name="connsiteX3" fmla="*/ 0 w 1583531"/>
            <a:gd name="connsiteY3" fmla="*/ 2428875 h 2428875"/>
            <a:gd name="connsiteX4" fmla="*/ 0 w 1583531"/>
            <a:gd name="connsiteY4" fmla="*/ 0 h 2428875"/>
            <a:gd name="connsiteX0" fmla="*/ 0 w 1583531"/>
            <a:gd name="connsiteY0" fmla="*/ 0 h 2428875"/>
            <a:gd name="connsiteX1" fmla="*/ 714375 w 1583531"/>
            <a:gd name="connsiteY1" fmla="*/ 0 h 2428875"/>
            <a:gd name="connsiteX2" fmla="*/ 1583531 w 1583531"/>
            <a:gd name="connsiteY2" fmla="*/ 2428875 h 2428875"/>
            <a:gd name="connsiteX3" fmla="*/ 0 w 1583531"/>
            <a:gd name="connsiteY3" fmla="*/ 2428875 h 2428875"/>
            <a:gd name="connsiteX4" fmla="*/ 0 w 1583531"/>
            <a:gd name="connsiteY4" fmla="*/ 0 h 2428875"/>
            <a:gd name="connsiteX0" fmla="*/ 0 w 1583531"/>
            <a:gd name="connsiteY0" fmla="*/ 0 h 2428875"/>
            <a:gd name="connsiteX1" fmla="*/ 672704 w 1583531"/>
            <a:gd name="connsiteY1" fmla="*/ 11906 h 2428875"/>
            <a:gd name="connsiteX2" fmla="*/ 1583531 w 1583531"/>
            <a:gd name="connsiteY2" fmla="*/ 2428875 h 2428875"/>
            <a:gd name="connsiteX3" fmla="*/ 0 w 1583531"/>
            <a:gd name="connsiteY3" fmla="*/ 2428875 h 2428875"/>
            <a:gd name="connsiteX4" fmla="*/ 0 w 1583531"/>
            <a:gd name="connsiteY4" fmla="*/ 0 h 2428875"/>
            <a:gd name="connsiteX0" fmla="*/ 0 w 1583531"/>
            <a:gd name="connsiteY0" fmla="*/ 5953 h 2434828"/>
            <a:gd name="connsiteX1" fmla="*/ 708423 w 1583531"/>
            <a:gd name="connsiteY1" fmla="*/ 0 h 2434828"/>
            <a:gd name="connsiteX2" fmla="*/ 1583531 w 1583531"/>
            <a:gd name="connsiteY2" fmla="*/ 2434828 h 2434828"/>
            <a:gd name="connsiteX3" fmla="*/ 0 w 1583531"/>
            <a:gd name="connsiteY3" fmla="*/ 2434828 h 2434828"/>
            <a:gd name="connsiteX4" fmla="*/ 0 w 1583531"/>
            <a:gd name="connsiteY4" fmla="*/ 5953 h 2434828"/>
            <a:gd name="connsiteX0" fmla="*/ 0 w 1583531"/>
            <a:gd name="connsiteY0" fmla="*/ 5953 h 2434828"/>
            <a:gd name="connsiteX1" fmla="*/ 708423 w 1583531"/>
            <a:gd name="connsiteY1" fmla="*/ 0 h 2434828"/>
            <a:gd name="connsiteX2" fmla="*/ 1583531 w 1583531"/>
            <a:gd name="connsiteY2" fmla="*/ 2434828 h 2434828"/>
            <a:gd name="connsiteX3" fmla="*/ 0 w 1583531"/>
            <a:gd name="connsiteY3" fmla="*/ 2434828 h 2434828"/>
            <a:gd name="connsiteX4" fmla="*/ 0 w 1583531"/>
            <a:gd name="connsiteY4" fmla="*/ 5953 h 24348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3531" h="2434828">
              <a:moveTo>
                <a:pt x="0" y="5953"/>
              </a:moveTo>
              <a:lnTo>
                <a:pt x="708423" y="0"/>
              </a:lnTo>
              <a:cubicBezTo>
                <a:pt x="1141016" y="1327547"/>
                <a:pt x="1293812" y="1625203"/>
                <a:pt x="1583531" y="2434828"/>
              </a:cubicBezTo>
              <a:lnTo>
                <a:pt x="0" y="2434828"/>
              </a:lnTo>
              <a:lnTo>
                <a:pt x="0" y="5953"/>
              </a:lnTo>
              <a:close/>
            </a:path>
          </a:pathLst>
        </a:custGeom>
        <a:solidFill xmlns:a="http://schemas.openxmlformats.org/drawingml/2006/main">
          <a:srgbClr val="FFFF00">
            <a:alpha val="50196"/>
          </a:srgbClr>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nchor="ctr"/>
        <a:lstStyle xmlns:a="http://schemas.openxmlformats.org/drawingml/2006/main"/>
        <a:p xmlns:a="http://schemas.openxmlformats.org/drawingml/2006/main">
          <a:pPr algn="l"/>
          <a:r>
            <a:rPr lang="en-US" b="0" cap="none" spc="0" dirty="0">
              <a:ln w="0"/>
              <a:solidFill>
                <a:schemeClr val="tx1"/>
              </a:solidFill>
              <a:effectLst>
                <a:outerShdw blurRad="38100" dist="19050" dir="2700000" algn="tl" rotWithShape="0">
                  <a:schemeClr val="dk1">
                    <a:alpha val="40000"/>
                  </a:schemeClr>
                </a:outerShdw>
              </a:effectLst>
            </a:rPr>
            <a:t>Discomfort</a:t>
          </a:r>
        </a:p>
        <a:p xmlns:a="http://schemas.openxmlformats.org/drawingml/2006/main">
          <a:r>
            <a:rPr lang="en-US" b="0" cap="none" spc="0" dirty="0">
              <a:ln w="0"/>
              <a:solidFill>
                <a:schemeClr val="tx1"/>
              </a:solidFill>
              <a:effectLst>
                <a:outerShdw blurRad="38100" dist="19050" dir="2700000" algn="tl" rotWithShape="0">
                  <a:schemeClr val="dk1">
                    <a:alpha val="40000"/>
                  </a:schemeClr>
                </a:outerShdw>
              </a:effectLst>
            </a:rPr>
            <a:t>Range</a:t>
          </a:r>
        </a:p>
      </cdr:txBody>
    </cdr:sp>
  </cdr:relSizeAnchor>
  <cdr:relSizeAnchor xmlns:cdr="http://schemas.openxmlformats.org/drawingml/2006/chartDrawing">
    <cdr:from>
      <cdr:x>0.25302</cdr:x>
      <cdr:y>0.12908</cdr:y>
    </cdr:from>
    <cdr:to>
      <cdr:x>0.96984</cdr:x>
      <cdr:y>0.87092</cdr:y>
    </cdr:to>
    <cdr:sp macro="" textlink="">
      <cdr:nvSpPr>
        <cdr:cNvPr id="6" name="Rectangle 5"/>
        <cdr:cNvSpPr/>
      </cdr:nvSpPr>
      <cdr:spPr>
        <a:xfrm xmlns:a="http://schemas.openxmlformats.org/drawingml/2006/main">
          <a:off x="920718" y="323462"/>
          <a:ext cx="2608494" cy="1858884"/>
        </a:xfrm>
        <a:custGeom xmlns:a="http://schemas.openxmlformats.org/drawingml/2006/main">
          <a:avLst/>
          <a:gdLst>
            <a:gd name="connsiteX0" fmla="*/ 0 w 3905250"/>
            <a:gd name="connsiteY0" fmla="*/ 0 h 2411016"/>
            <a:gd name="connsiteX1" fmla="*/ 3905250 w 3905250"/>
            <a:gd name="connsiteY1" fmla="*/ 0 h 2411016"/>
            <a:gd name="connsiteX2" fmla="*/ 3905250 w 3905250"/>
            <a:gd name="connsiteY2" fmla="*/ 2411016 h 2411016"/>
            <a:gd name="connsiteX3" fmla="*/ 0 w 3905250"/>
            <a:gd name="connsiteY3" fmla="*/ 2411016 h 2411016"/>
            <a:gd name="connsiteX4" fmla="*/ 0 w 3905250"/>
            <a:gd name="connsiteY4" fmla="*/ 0 h 2411016"/>
            <a:gd name="connsiteX0" fmla="*/ 0 w 3905250"/>
            <a:gd name="connsiteY0" fmla="*/ 0 h 2411016"/>
            <a:gd name="connsiteX1" fmla="*/ 3905250 w 3905250"/>
            <a:gd name="connsiteY1" fmla="*/ 0 h 2411016"/>
            <a:gd name="connsiteX2" fmla="*/ 3905250 w 3905250"/>
            <a:gd name="connsiteY2" fmla="*/ 2411016 h 2411016"/>
            <a:gd name="connsiteX3" fmla="*/ 648891 w 3905250"/>
            <a:gd name="connsiteY3" fmla="*/ 2393156 h 2411016"/>
            <a:gd name="connsiteX4" fmla="*/ 0 w 3905250"/>
            <a:gd name="connsiteY4" fmla="*/ 0 h 2411016"/>
            <a:gd name="connsiteX0" fmla="*/ 0 w 3905250"/>
            <a:gd name="connsiteY0" fmla="*/ 0 h 2416969"/>
            <a:gd name="connsiteX1" fmla="*/ 3905250 w 3905250"/>
            <a:gd name="connsiteY1" fmla="*/ 0 h 2416969"/>
            <a:gd name="connsiteX2" fmla="*/ 3905250 w 3905250"/>
            <a:gd name="connsiteY2" fmla="*/ 2411016 h 2416969"/>
            <a:gd name="connsiteX3" fmla="*/ 863203 w 3905250"/>
            <a:gd name="connsiteY3" fmla="*/ 2416969 h 2416969"/>
            <a:gd name="connsiteX4" fmla="*/ 0 w 3905250"/>
            <a:gd name="connsiteY4" fmla="*/ 0 h 2416969"/>
            <a:gd name="connsiteX0" fmla="*/ 0 w 3905250"/>
            <a:gd name="connsiteY0" fmla="*/ 0 h 2416969"/>
            <a:gd name="connsiteX1" fmla="*/ 3905250 w 3905250"/>
            <a:gd name="connsiteY1" fmla="*/ 0 h 2416969"/>
            <a:gd name="connsiteX2" fmla="*/ 3905250 w 3905250"/>
            <a:gd name="connsiteY2" fmla="*/ 2411016 h 2416969"/>
            <a:gd name="connsiteX3" fmla="*/ 863203 w 3905250"/>
            <a:gd name="connsiteY3" fmla="*/ 2416969 h 2416969"/>
            <a:gd name="connsiteX4" fmla="*/ 0 w 3905250"/>
            <a:gd name="connsiteY4" fmla="*/ 0 h 2416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5250" h="2416969">
              <a:moveTo>
                <a:pt x="0" y="0"/>
              </a:moveTo>
              <a:lnTo>
                <a:pt x="3905250" y="0"/>
              </a:lnTo>
              <a:lnTo>
                <a:pt x="3905250" y="2411016"/>
              </a:lnTo>
              <a:lnTo>
                <a:pt x="863203" y="2416969"/>
              </a:lnTo>
              <a:cubicBezTo>
                <a:pt x="533797" y="1629172"/>
                <a:pt x="287734" y="805656"/>
                <a:pt x="0" y="0"/>
              </a:cubicBezTo>
              <a:close/>
            </a:path>
          </a:pathLst>
        </a:custGeom>
        <a:solidFill xmlns:a="http://schemas.openxmlformats.org/drawingml/2006/main">
          <a:srgbClr val="02CA61">
            <a:alpha val="50196"/>
          </a:srgbClr>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nchor="ctr"/>
        <a:lstStyle xmlns:a="http://schemas.openxmlformats.org/drawingml/2006/main"/>
        <a:p xmlns:a="http://schemas.openxmlformats.org/drawingml/2006/main">
          <a:pPr algn="ctr"/>
          <a:r>
            <a:rPr lang="en-US" b="0" cap="none" spc="0">
              <a:ln w="0"/>
              <a:solidFill>
                <a:schemeClr val="tx1"/>
              </a:solidFill>
              <a:effectLst>
                <a:outerShdw blurRad="38100" dist="19050" dir="2700000" algn="tl" rotWithShape="0">
                  <a:schemeClr val="dk1">
                    <a:alpha val="40000"/>
                  </a:schemeClr>
                </a:outerShdw>
              </a:effectLst>
            </a:rPr>
            <a:t>Comfort Range</a:t>
          </a:r>
        </a:p>
      </cdr:txBody>
    </cdr:sp>
  </cdr:relSizeAnchor>
  <cdr:relSizeAnchor xmlns:cdr="http://schemas.openxmlformats.org/drawingml/2006/chartDrawing">
    <cdr:from>
      <cdr:x>0.375</cdr:x>
      <cdr:y>0.66897</cdr:y>
    </cdr:from>
    <cdr:to>
      <cdr:x>0.44444</cdr:x>
      <cdr:y>0.69516</cdr:y>
    </cdr:to>
    <cdr:cxnSp macro="">
      <cdr:nvCxnSpPr>
        <cdr:cNvPr id="5" name="Straight Arrow Connector 4">
          <a:extLst xmlns:a="http://schemas.openxmlformats.org/drawingml/2006/main">
            <a:ext uri="{FF2B5EF4-FFF2-40B4-BE49-F238E27FC236}">
              <a16:creationId xmlns:a16="http://schemas.microsoft.com/office/drawing/2014/main" id="{B0181AB2-665A-6785-883F-7A51C7AC4F00}"/>
            </a:ext>
          </a:extLst>
        </cdr:cNvPr>
        <cdr:cNvCxnSpPr/>
      </cdr:nvCxnSpPr>
      <cdr:spPr>
        <a:xfrm xmlns:a="http://schemas.openxmlformats.org/drawingml/2006/main" flipH="1">
          <a:off x="2057400" y="2446808"/>
          <a:ext cx="381000" cy="95797"/>
        </a:xfrm>
        <a:prstGeom xmlns:a="http://schemas.openxmlformats.org/drawingml/2006/main" prst="straightConnector1">
          <a:avLst/>
        </a:prstGeom>
        <a:ln xmlns:a="http://schemas.openxmlformats.org/drawingml/2006/main" w="22225">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0.43476</cdr:x>
      <cdr:y>0.56937</cdr:y>
    </cdr:from>
    <cdr:to>
      <cdr:x>0.60461</cdr:x>
      <cdr:y>0.76099</cdr:y>
    </cdr:to>
    <cdr:sp macro="" textlink="">
      <cdr:nvSpPr>
        <cdr:cNvPr id="2" name="TextBox 1"/>
        <cdr:cNvSpPr txBox="1"/>
      </cdr:nvSpPr>
      <cdr:spPr>
        <a:xfrm xmlns:a="http://schemas.openxmlformats.org/drawingml/2006/main">
          <a:off x="1582098" y="1426733"/>
          <a:ext cx="618078" cy="480165"/>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CA" sz="1100" dirty="0"/>
            <a:t>68°F</a:t>
          </a:r>
        </a:p>
        <a:p xmlns:a="http://schemas.openxmlformats.org/drawingml/2006/main">
          <a:r>
            <a:rPr lang="en-CA" dirty="0"/>
            <a:t>31% RH</a:t>
          </a:r>
          <a:endParaRPr lang="en-CA" sz="1100"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DF83E6-B9A5-4FBA-B5C8-60C05A2DDEDC}" type="datetimeFigureOut">
              <a:rPr lang="en-US" smtClean="0"/>
              <a:t>1/18/2024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5556D4-8E85-4F5C-B503-E81DF9069FC9}" type="slidenum">
              <a:rPr lang="en-US" smtClean="0"/>
              <a:t>‹#›</a:t>
            </a:fld>
            <a:endParaRPr lang="en-US"/>
          </a:p>
        </p:txBody>
      </p:sp>
    </p:spTree>
    <p:extLst>
      <p:ext uri="{BB962C8B-B14F-4D97-AF65-F5344CB8AC3E}">
        <p14:creationId xmlns:p14="http://schemas.microsoft.com/office/powerpoint/2010/main" val="22965376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C19330-E92C-4A3C-A763-AA921ABA7B7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11033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C19330-E92C-4A3C-A763-AA921ABA7B7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68800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25556D4-8E85-4F5C-B503-E81DF9069FC9}" type="slidenum">
              <a:rPr lang="en-US" smtClean="0"/>
              <a:t>43</a:t>
            </a:fld>
            <a:endParaRPr lang="en-US"/>
          </a:p>
        </p:txBody>
      </p:sp>
    </p:spTree>
    <p:extLst>
      <p:ext uri="{BB962C8B-B14F-4D97-AF65-F5344CB8AC3E}">
        <p14:creationId xmlns:p14="http://schemas.microsoft.com/office/powerpoint/2010/main" val="34544844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E6EA72-FB83-43B7-BD8F-86BD0E428D7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F35267C-62CE-45B7-AFF9-29C4E61678B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1772625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9D2978-FCD9-4EE3-BA41-6A06799EDA1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2AFD863-2520-49E8-B11A-AD5728B44F5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380124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A76E9F5-1354-4C1C-AA8F-54F7D723A71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75F9421-0367-4583-8656-54384D0E212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062819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1 image or chart OR tab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Content Placeholder 2"/>
          <p:cNvSpPr>
            <a:spLocks noGrp="1"/>
          </p:cNvSpPr>
          <p:nvPr>
            <p:ph idx="13"/>
          </p:nvPr>
        </p:nvSpPr>
        <p:spPr>
          <a:xfrm>
            <a:off x="1930400" y="2362200"/>
            <a:ext cx="8940800" cy="3505200"/>
          </a:xfrm>
        </p:spPr>
        <p:txBody>
          <a:bodyPr/>
          <a:lstStyle/>
          <a:p>
            <a:pPr lvl="0"/>
            <a:r>
              <a:rPr lang="en-US"/>
              <a:t>Click to edit Master text styles</a:t>
            </a:r>
          </a:p>
        </p:txBody>
      </p:sp>
    </p:spTree>
    <p:extLst>
      <p:ext uri="{BB962C8B-B14F-4D97-AF65-F5344CB8AC3E}">
        <p14:creationId xmlns:p14="http://schemas.microsoft.com/office/powerpoint/2010/main" val="1957439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Quote">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AEE644D4-F9A4-4237-BD5C-4B97ABA9337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0"/>
            <a:ext cx="5581650" cy="6858000"/>
          </a:xfrm>
          <a:prstGeom prst="rect">
            <a:avLst/>
          </a:prstGeom>
        </p:spPr>
      </p:pic>
      <p:sp>
        <p:nvSpPr>
          <p:cNvPr id="2" name="Title 1">
            <a:extLst>
              <a:ext uri="{FF2B5EF4-FFF2-40B4-BE49-F238E27FC236}">
                <a16:creationId xmlns:a16="http://schemas.microsoft.com/office/drawing/2014/main" id="{C2FF67A8-55FA-435D-A18C-96D63D22B53E}"/>
              </a:ext>
            </a:extLst>
          </p:cNvPr>
          <p:cNvSpPr>
            <a:spLocks noGrp="1"/>
          </p:cNvSpPr>
          <p:nvPr>
            <p:ph type="title" hasCustomPrompt="1"/>
          </p:nvPr>
        </p:nvSpPr>
        <p:spPr>
          <a:xfrm>
            <a:off x="5920169" y="1152771"/>
            <a:ext cx="5431971" cy="846301"/>
          </a:xfrm>
        </p:spPr>
        <p:txBody>
          <a:bodyPr anchor="t">
            <a:normAutofit/>
          </a:bodyPr>
          <a:lstStyle>
            <a:lvl1pPr>
              <a:defRPr lang="en-US" sz="2800" kern="1200" cap="all" spc="150" baseline="0" dirty="0">
                <a:solidFill>
                  <a:schemeClr val="tx1">
                    <a:lumMod val="75000"/>
                    <a:lumOff val="25000"/>
                  </a:schemeClr>
                </a:solidFill>
                <a:latin typeface="+mj-lt"/>
                <a:ea typeface="+mj-ea"/>
                <a:cs typeface="+mj-cs"/>
              </a:defRPr>
            </a:lvl1pPr>
          </a:lstStyle>
          <a:p>
            <a:r>
              <a:rPr lang="en-US"/>
              <a:t>CLICK TO EDIT MASTER TITLE STYLE</a:t>
            </a:r>
          </a:p>
        </p:txBody>
      </p:sp>
      <p:cxnSp>
        <p:nvCxnSpPr>
          <p:cNvPr id="9" name="Straight Connector 8">
            <a:extLst>
              <a:ext uri="{FF2B5EF4-FFF2-40B4-BE49-F238E27FC236}">
                <a16:creationId xmlns:a16="http://schemas.microsoft.com/office/drawing/2014/main" id="{BDAC7E4E-FE06-4E90-8107-6B543E5515ED}"/>
              </a:ext>
            </a:extLst>
          </p:cNvPr>
          <p:cNvCxnSpPr/>
          <p:nvPr/>
        </p:nvCxnSpPr>
        <p:spPr>
          <a:xfrm flipV="1">
            <a:off x="2209800" y="0"/>
            <a:ext cx="2438400" cy="685800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1" name="Text Placeholder 15">
            <a:extLst>
              <a:ext uri="{FF2B5EF4-FFF2-40B4-BE49-F238E27FC236}">
                <a16:creationId xmlns:a16="http://schemas.microsoft.com/office/drawing/2014/main" id="{3864668D-D640-4ABF-BB9A-D60176660F07}"/>
              </a:ext>
            </a:extLst>
          </p:cNvPr>
          <p:cNvSpPr>
            <a:spLocks noGrp="1"/>
          </p:cNvSpPr>
          <p:nvPr>
            <p:ph type="body" sz="quarter" idx="13" hasCustomPrompt="1"/>
          </p:nvPr>
        </p:nvSpPr>
        <p:spPr>
          <a:xfrm>
            <a:off x="5922254" y="2469515"/>
            <a:ext cx="5433204" cy="365125"/>
          </a:xfrm>
        </p:spPr>
        <p:txBody>
          <a:bodyPr>
            <a:normAutofit/>
          </a:bodyPr>
          <a:lstStyle>
            <a:lvl1pPr marL="0" indent="0">
              <a:buNone/>
              <a:defRPr lang="en-US" sz="2000" kern="1200" cap="all" spc="150" baseline="0" dirty="0">
                <a:solidFill>
                  <a:schemeClr val="tx1">
                    <a:lumMod val="75000"/>
                    <a:lumOff val="25000"/>
                  </a:schemeClr>
                </a:solidFill>
                <a:latin typeface="+mj-lt"/>
                <a:ea typeface="+mj-ea"/>
                <a:cs typeface="+mj-cs"/>
              </a:defRPr>
            </a:lvl1pPr>
          </a:lstStyle>
          <a:p>
            <a:pPr lvl="0"/>
            <a:r>
              <a:rPr lang="en-US"/>
              <a:t>CLICK TO ADD SUBTITLE</a:t>
            </a:r>
          </a:p>
        </p:txBody>
      </p:sp>
      <p:sp>
        <p:nvSpPr>
          <p:cNvPr id="12" name="Text Placeholder 18">
            <a:extLst>
              <a:ext uri="{FF2B5EF4-FFF2-40B4-BE49-F238E27FC236}">
                <a16:creationId xmlns:a16="http://schemas.microsoft.com/office/drawing/2014/main" id="{2E289D5A-B06B-43D4-A3CA-3B06C4D49FDD}"/>
              </a:ext>
            </a:extLst>
          </p:cNvPr>
          <p:cNvSpPr>
            <a:spLocks noGrp="1"/>
          </p:cNvSpPr>
          <p:nvPr>
            <p:ph type="body" sz="quarter" idx="15" hasCustomPrompt="1"/>
          </p:nvPr>
        </p:nvSpPr>
        <p:spPr>
          <a:xfrm>
            <a:off x="5921828" y="2798940"/>
            <a:ext cx="5431971" cy="557950"/>
          </a:xfrm>
        </p:spPr>
        <p:txBody>
          <a:bodyPr>
            <a:normAutofit/>
          </a:bodyPr>
          <a:lstStyle>
            <a:lvl1pPr marL="0" indent="0">
              <a:lnSpc>
                <a:spcPct val="100000"/>
              </a:lnSpc>
              <a:buFont typeface="Arial" panose="020B0604020202020204" pitchFamily="34" charset="0"/>
              <a:buNone/>
              <a:defRPr sz="1400">
                <a:solidFill>
                  <a:schemeClr val="tx1">
                    <a:lumMod val="75000"/>
                    <a:lumOff val="25000"/>
                  </a:schemeClr>
                </a:solidFill>
              </a:defRPr>
            </a:lvl1pPr>
          </a:lstStyle>
          <a:p>
            <a:pPr lvl="0"/>
            <a:r>
              <a:rPr lang="en-US"/>
              <a:t>Click to add text</a:t>
            </a:r>
          </a:p>
        </p:txBody>
      </p:sp>
      <p:sp>
        <p:nvSpPr>
          <p:cNvPr id="13" name="Text Placeholder 15">
            <a:extLst>
              <a:ext uri="{FF2B5EF4-FFF2-40B4-BE49-F238E27FC236}">
                <a16:creationId xmlns:a16="http://schemas.microsoft.com/office/drawing/2014/main" id="{1DCC2995-DE17-436D-82AE-6E107865CB79}"/>
              </a:ext>
            </a:extLst>
          </p:cNvPr>
          <p:cNvSpPr>
            <a:spLocks noGrp="1"/>
          </p:cNvSpPr>
          <p:nvPr>
            <p:ph type="body" sz="quarter" idx="23" hasCustomPrompt="1"/>
          </p:nvPr>
        </p:nvSpPr>
        <p:spPr>
          <a:xfrm>
            <a:off x="5922254" y="3569311"/>
            <a:ext cx="5433204" cy="365125"/>
          </a:xfrm>
        </p:spPr>
        <p:txBody>
          <a:bodyPr>
            <a:normAutofit/>
          </a:bodyPr>
          <a:lstStyle>
            <a:lvl1pPr marL="0" indent="0">
              <a:buNone/>
              <a:defRPr lang="en-US" sz="2000" kern="1200" cap="all" spc="150" baseline="0" dirty="0">
                <a:solidFill>
                  <a:schemeClr val="tx1">
                    <a:lumMod val="75000"/>
                    <a:lumOff val="25000"/>
                  </a:schemeClr>
                </a:solidFill>
                <a:latin typeface="+mj-lt"/>
                <a:ea typeface="+mj-ea"/>
                <a:cs typeface="+mj-cs"/>
              </a:defRPr>
            </a:lvl1pPr>
          </a:lstStyle>
          <a:p>
            <a:pPr lvl="0"/>
            <a:r>
              <a:rPr lang="en-US"/>
              <a:t>CLICK TO ADD SUBTITLE</a:t>
            </a:r>
          </a:p>
        </p:txBody>
      </p:sp>
      <p:sp>
        <p:nvSpPr>
          <p:cNvPr id="14" name="Text Placeholder 18">
            <a:extLst>
              <a:ext uri="{FF2B5EF4-FFF2-40B4-BE49-F238E27FC236}">
                <a16:creationId xmlns:a16="http://schemas.microsoft.com/office/drawing/2014/main" id="{C7E70A65-1FB1-4F42-854B-8213ED73F792}"/>
              </a:ext>
            </a:extLst>
          </p:cNvPr>
          <p:cNvSpPr>
            <a:spLocks noGrp="1"/>
          </p:cNvSpPr>
          <p:nvPr>
            <p:ph type="body" sz="quarter" idx="24" hasCustomPrompt="1"/>
          </p:nvPr>
        </p:nvSpPr>
        <p:spPr>
          <a:xfrm>
            <a:off x="5921828" y="3898736"/>
            <a:ext cx="5431971" cy="557950"/>
          </a:xfrm>
        </p:spPr>
        <p:txBody>
          <a:bodyPr>
            <a:normAutofit/>
          </a:bodyPr>
          <a:lstStyle>
            <a:lvl1pPr marL="0" indent="0">
              <a:lnSpc>
                <a:spcPct val="100000"/>
              </a:lnSpc>
              <a:buFont typeface="Arial" panose="020B0604020202020204" pitchFamily="34" charset="0"/>
              <a:buNone/>
              <a:defRPr sz="1400">
                <a:solidFill>
                  <a:schemeClr val="tx1">
                    <a:lumMod val="75000"/>
                    <a:lumOff val="25000"/>
                  </a:schemeClr>
                </a:solidFill>
              </a:defRPr>
            </a:lvl1pPr>
          </a:lstStyle>
          <a:p>
            <a:pPr lvl="0"/>
            <a:r>
              <a:rPr lang="en-US"/>
              <a:t>Click to add text</a:t>
            </a:r>
          </a:p>
        </p:txBody>
      </p:sp>
      <p:sp>
        <p:nvSpPr>
          <p:cNvPr id="15" name="Text Placeholder 15">
            <a:extLst>
              <a:ext uri="{FF2B5EF4-FFF2-40B4-BE49-F238E27FC236}">
                <a16:creationId xmlns:a16="http://schemas.microsoft.com/office/drawing/2014/main" id="{45657994-DC61-4DEB-BB2B-65DFCA997AF1}"/>
              </a:ext>
            </a:extLst>
          </p:cNvPr>
          <p:cNvSpPr>
            <a:spLocks noGrp="1"/>
          </p:cNvSpPr>
          <p:nvPr>
            <p:ph type="body" sz="quarter" idx="25" hasCustomPrompt="1"/>
          </p:nvPr>
        </p:nvSpPr>
        <p:spPr>
          <a:xfrm>
            <a:off x="5922254" y="4669107"/>
            <a:ext cx="5433204" cy="365125"/>
          </a:xfrm>
        </p:spPr>
        <p:txBody>
          <a:bodyPr>
            <a:normAutofit/>
          </a:bodyPr>
          <a:lstStyle>
            <a:lvl1pPr marL="0" indent="0">
              <a:buNone/>
              <a:defRPr lang="en-US" sz="2000" kern="1200" cap="all" spc="150" baseline="0" dirty="0">
                <a:solidFill>
                  <a:schemeClr val="tx1">
                    <a:lumMod val="75000"/>
                    <a:lumOff val="25000"/>
                  </a:schemeClr>
                </a:solidFill>
                <a:latin typeface="+mj-lt"/>
                <a:ea typeface="+mj-ea"/>
                <a:cs typeface="+mj-cs"/>
              </a:defRPr>
            </a:lvl1pPr>
          </a:lstStyle>
          <a:p>
            <a:pPr lvl="0"/>
            <a:r>
              <a:rPr lang="en-US"/>
              <a:t>CLICK TO ADD SUBTITLE</a:t>
            </a:r>
          </a:p>
        </p:txBody>
      </p:sp>
      <p:sp>
        <p:nvSpPr>
          <p:cNvPr id="16" name="Text Placeholder 18">
            <a:extLst>
              <a:ext uri="{FF2B5EF4-FFF2-40B4-BE49-F238E27FC236}">
                <a16:creationId xmlns:a16="http://schemas.microsoft.com/office/drawing/2014/main" id="{18397EE2-60CD-47FD-AF8F-83A5324D9D18}"/>
              </a:ext>
            </a:extLst>
          </p:cNvPr>
          <p:cNvSpPr>
            <a:spLocks noGrp="1"/>
          </p:cNvSpPr>
          <p:nvPr>
            <p:ph type="body" sz="quarter" idx="26" hasCustomPrompt="1"/>
          </p:nvPr>
        </p:nvSpPr>
        <p:spPr>
          <a:xfrm>
            <a:off x="5921828" y="4998532"/>
            <a:ext cx="5431971" cy="557950"/>
          </a:xfrm>
        </p:spPr>
        <p:txBody>
          <a:bodyPr>
            <a:normAutofit/>
          </a:bodyPr>
          <a:lstStyle>
            <a:lvl1pPr marL="0" indent="0">
              <a:lnSpc>
                <a:spcPct val="100000"/>
              </a:lnSpc>
              <a:buFont typeface="Arial" panose="020B0604020202020204" pitchFamily="34" charset="0"/>
              <a:buNone/>
              <a:defRPr sz="1400">
                <a:solidFill>
                  <a:schemeClr val="tx1">
                    <a:lumMod val="75000"/>
                    <a:lumOff val="25000"/>
                  </a:schemeClr>
                </a:solidFill>
              </a:defRPr>
            </a:lvl1pPr>
          </a:lstStyle>
          <a:p>
            <a:pPr lvl="0"/>
            <a:r>
              <a:rPr lang="en-US"/>
              <a:t>Click to add text</a:t>
            </a:r>
          </a:p>
        </p:txBody>
      </p:sp>
      <p:sp>
        <p:nvSpPr>
          <p:cNvPr id="17" name="Date Placeholder 2">
            <a:extLst>
              <a:ext uri="{FF2B5EF4-FFF2-40B4-BE49-F238E27FC236}">
                <a16:creationId xmlns:a16="http://schemas.microsoft.com/office/drawing/2014/main" id="{1E25EFF1-65C7-4F93-8740-46885C6BEA57}"/>
              </a:ext>
            </a:extLst>
          </p:cNvPr>
          <p:cNvSpPr>
            <a:spLocks noGrp="1"/>
          </p:cNvSpPr>
          <p:nvPr>
            <p:ph type="dt" sz="half" idx="20"/>
          </p:nvPr>
        </p:nvSpPr>
        <p:spPr>
          <a:xfrm>
            <a:off x="5919680" y="6356350"/>
            <a:ext cx="947516" cy="365125"/>
          </a:xfrm>
          <a:prstGeom prst="rect">
            <a:avLst/>
          </a:prstGeom>
        </p:spPr>
        <p:txBody>
          <a:bodyPr/>
          <a:lstStyle>
            <a:lvl1pPr>
              <a:defRPr sz="900"/>
            </a:lvl1pPr>
          </a:lstStyle>
          <a:p>
            <a:r>
              <a:rPr lang="en-US"/>
              <a:t>20XX</a:t>
            </a:r>
          </a:p>
        </p:txBody>
      </p:sp>
      <p:sp>
        <p:nvSpPr>
          <p:cNvPr id="18" name="Footer Placeholder 3">
            <a:extLst>
              <a:ext uri="{FF2B5EF4-FFF2-40B4-BE49-F238E27FC236}">
                <a16:creationId xmlns:a16="http://schemas.microsoft.com/office/drawing/2014/main" id="{C16D80BF-B599-4FC0-ABD5-98777872FE5F}"/>
              </a:ext>
            </a:extLst>
          </p:cNvPr>
          <p:cNvSpPr>
            <a:spLocks noGrp="1"/>
          </p:cNvSpPr>
          <p:nvPr>
            <p:ph type="ftr" sz="quarter" idx="21"/>
          </p:nvPr>
        </p:nvSpPr>
        <p:spPr>
          <a:xfrm>
            <a:off x="7161955" y="6356350"/>
            <a:ext cx="3243942" cy="365125"/>
          </a:xfrm>
          <a:prstGeom prst="rect">
            <a:avLst/>
          </a:prstGeom>
        </p:spPr>
        <p:txBody>
          <a:bodyPr/>
          <a:lstStyle>
            <a:lvl1pPr>
              <a:defRPr sz="900"/>
            </a:lvl1pPr>
          </a:lstStyle>
          <a:p>
            <a:r>
              <a:rPr lang="en-US"/>
              <a:t>Pitch Deck</a:t>
            </a:r>
          </a:p>
        </p:txBody>
      </p:sp>
      <p:sp>
        <p:nvSpPr>
          <p:cNvPr id="19" name="Slide Number Placeholder 4">
            <a:extLst>
              <a:ext uri="{FF2B5EF4-FFF2-40B4-BE49-F238E27FC236}">
                <a16:creationId xmlns:a16="http://schemas.microsoft.com/office/drawing/2014/main" id="{F64421B1-FF90-4939-90BD-8206DE5036D0}"/>
              </a:ext>
            </a:extLst>
          </p:cNvPr>
          <p:cNvSpPr>
            <a:spLocks noGrp="1"/>
          </p:cNvSpPr>
          <p:nvPr>
            <p:ph type="sldNum" sz="quarter" idx="22"/>
          </p:nvPr>
        </p:nvSpPr>
        <p:spPr>
          <a:xfrm>
            <a:off x="10700656" y="6356350"/>
            <a:ext cx="653143" cy="365125"/>
          </a:xfrm>
          <a:prstGeom prst="rect">
            <a:avLst/>
          </a:prstGeom>
        </p:spPr>
        <p:txBody>
          <a:bodyPr/>
          <a:lstStyle>
            <a:lvl1pPr>
              <a:defRPr sz="900"/>
            </a:lvl1pPr>
          </a:lstStyle>
          <a:p>
            <a:fld id="{B5CEABB6-07DC-46E8-9B57-56EC44A396E5}" type="slidenum">
              <a:rPr lang="en-US" smtClean="0"/>
              <a:pPr/>
              <a:t>‹#›</a:t>
            </a:fld>
            <a:endParaRPr lang="en-US"/>
          </a:p>
        </p:txBody>
      </p:sp>
    </p:spTree>
    <p:extLst>
      <p:ext uri="{BB962C8B-B14F-4D97-AF65-F5344CB8AC3E}">
        <p14:creationId xmlns:p14="http://schemas.microsoft.com/office/powerpoint/2010/main" val="16325626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43102F9-A852-4B7D-BD36-2A245F150B4E}" type="datetimeFigureOut">
              <a:rPr lang="en-US" smtClean="0"/>
              <a:t>1/18/2024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BB42E1-FEBA-4C30-B158-A5BCB1E3FCE8}" type="slidenum">
              <a:rPr lang="en-US" smtClean="0"/>
              <a:t>‹#›</a:t>
            </a:fld>
            <a:endParaRPr lang="en-US"/>
          </a:p>
        </p:txBody>
      </p:sp>
    </p:spTree>
    <p:extLst>
      <p:ext uri="{BB962C8B-B14F-4D97-AF65-F5344CB8AC3E}">
        <p14:creationId xmlns:p14="http://schemas.microsoft.com/office/powerpoint/2010/main" val="16700738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43102F9-A852-4B7D-BD36-2A245F150B4E}" type="datetimeFigureOut">
              <a:rPr lang="en-US" smtClean="0"/>
              <a:t>1/18/2024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BB42E1-FEBA-4C30-B158-A5BCB1E3FCE8}" type="slidenum">
              <a:rPr lang="en-US" smtClean="0"/>
              <a:t>‹#›</a:t>
            </a:fld>
            <a:endParaRPr lang="en-US"/>
          </a:p>
        </p:txBody>
      </p:sp>
    </p:spTree>
    <p:extLst>
      <p:ext uri="{BB962C8B-B14F-4D97-AF65-F5344CB8AC3E}">
        <p14:creationId xmlns:p14="http://schemas.microsoft.com/office/powerpoint/2010/main" val="31018944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43102F9-A852-4B7D-BD36-2A245F150B4E}" type="datetimeFigureOut">
              <a:rPr lang="en-US" smtClean="0"/>
              <a:t>1/18/2024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BB42E1-FEBA-4C30-B158-A5BCB1E3FCE8}" type="slidenum">
              <a:rPr lang="en-US" smtClean="0"/>
              <a:t>‹#›</a:t>
            </a:fld>
            <a:endParaRPr lang="en-US"/>
          </a:p>
        </p:txBody>
      </p:sp>
    </p:spTree>
    <p:extLst>
      <p:ext uri="{BB962C8B-B14F-4D97-AF65-F5344CB8AC3E}">
        <p14:creationId xmlns:p14="http://schemas.microsoft.com/office/powerpoint/2010/main" val="26037520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43102F9-A852-4B7D-BD36-2A245F150B4E}" type="datetimeFigureOut">
              <a:rPr lang="en-US" smtClean="0"/>
              <a:t>1/18/2024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BB42E1-FEBA-4C30-B158-A5BCB1E3FCE8}" type="slidenum">
              <a:rPr lang="en-US" smtClean="0"/>
              <a:t>‹#›</a:t>
            </a:fld>
            <a:endParaRPr lang="en-US"/>
          </a:p>
        </p:txBody>
      </p:sp>
    </p:spTree>
    <p:extLst>
      <p:ext uri="{BB962C8B-B14F-4D97-AF65-F5344CB8AC3E}">
        <p14:creationId xmlns:p14="http://schemas.microsoft.com/office/powerpoint/2010/main" val="25297637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43102F9-A852-4B7D-BD36-2A245F150B4E}" type="datetimeFigureOut">
              <a:rPr lang="en-US" smtClean="0"/>
              <a:t>1/18/2024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5BB42E1-FEBA-4C30-B158-A5BCB1E3FCE8}" type="slidenum">
              <a:rPr lang="en-US" smtClean="0"/>
              <a:t>‹#›</a:t>
            </a:fld>
            <a:endParaRPr lang="en-US"/>
          </a:p>
        </p:txBody>
      </p:sp>
    </p:spTree>
    <p:extLst>
      <p:ext uri="{BB962C8B-B14F-4D97-AF65-F5344CB8AC3E}">
        <p14:creationId xmlns:p14="http://schemas.microsoft.com/office/powerpoint/2010/main" val="15653056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43102F9-A852-4B7D-BD36-2A245F150B4E}" type="datetimeFigureOut">
              <a:rPr lang="en-US" smtClean="0"/>
              <a:t>1/18/2024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5BB42E1-FEBA-4C30-B158-A5BCB1E3FCE8}" type="slidenum">
              <a:rPr lang="en-US" smtClean="0"/>
              <a:t>‹#›</a:t>
            </a:fld>
            <a:endParaRPr lang="en-US"/>
          </a:p>
        </p:txBody>
      </p:sp>
    </p:spTree>
    <p:extLst>
      <p:ext uri="{BB962C8B-B14F-4D97-AF65-F5344CB8AC3E}">
        <p14:creationId xmlns:p14="http://schemas.microsoft.com/office/powerpoint/2010/main" val="16190086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8F59E4-B085-4B2E-8A38-037D120A889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86F6638-99B0-4446-9968-751637AA072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4373321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43102F9-A852-4B7D-BD36-2A245F150B4E}" type="datetimeFigureOut">
              <a:rPr lang="en-US" smtClean="0"/>
              <a:t>1/18/2024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5BB42E1-FEBA-4C30-B158-A5BCB1E3FCE8}" type="slidenum">
              <a:rPr lang="en-US" smtClean="0"/>
              <a:t>‹#›</a:t>
            </a:fld>
            <a:endParaRPr lang="en-US"/>
          </a:p>
        </p:txBody>
      </p:sp>
    </p:spTree>
    <p:extLst>
      <p:ext uri="{BB962C8B-B14F-4D97-AF65-F5344CB8AC3E}">
        <p14:creationId xmlns:p14="http://schemas.microsoft.com/office/powerpoint/2010/main" val="23330839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43102F9-A852-4B7D-BD36-2A245F150B4E}" type="datetimeFigureOut">
              <a:rPr lang="en-US" smtClean="0"/>
              <a:t>1/18/2024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BB42E1-FEBA-4C30-B158-A5BCB1E3FCE8}" type="slidenum">
              <a:rPr lang="en-US" smtClean="0"/>
              <a:t>‹#›</a:t>
            </a:fld>
            <a:endParaRPr lang="en-US"/>
          </a:p>
        </p:txBody>
      </p:sp>
    </p:spTree>
    <p:extLst>
      <p:ext uri="{BB962C8B-B14F-4D97-AF65-F5344CB8AC3E}">
        <p14:creationId xmlns:p14="http://schemas.microsoft.com/office/powerpoint/2010/main" val="34440715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43102F9-A852-4B7D-BD36-2A245F150B4E}" type="datetimeFigureOut">
              <a:rPr lang="en-US" smtClean="0"/>
              <a:t>1/18/2024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BB42E1-FEBA-4C30-B158-A5BCB1E3FCE8}" type="slidenum">
              <a:rPr lang="en-US" smtClean="0"/>
              <a:t>‹#›</a:t>
            </a:fld>
            <a:endParaRPr lang="en-US"/>
          </a:p>
        </p:txBody>
      </p:sp>
    </p:spTree>
    <p:extLst>
      <p:ext uri="{BB962C8B-B14F-4D97-AF65-F5344CB8AC3E}">
        <p14:creationId xmlns:p14="http://schemas.microsoft.com/office/powerpoint/2010/main" val="97211141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43102F9-A852-4B7D-BD36-2A245F150B4E}" type="datetimeFigureOut">
              <a:rPr lang="en-US" smtClean="0"/>
              <a:t>1/18/2024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BB42E1-FEBA-4C30-B158-A5BCB1E3FCE8}" type="slidenum">
              <a:rPr lang="en-US" smtClean="0"/>
              <a:t>‹#›</a:t>
            </a:fld>
            <a:endParaRPr lang="en-US"/>
          </a:p>
        </p:txBody>
      </p:sp>
    </p:spTree>
    <p:extLst>
      <p:ext uri="{BB962C8B-B14F-4D97-AF65-F5344CB8AC3E}">
        <p14:creationId xmlns:p14="http://schemas.microsoft.com/office/powerpoint/2010/main" val="98421698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43102F9-A852-4B7D-BD36-2A245F150B4E}" type="datetimeFigureOut">
              <a:rPr lang="en-US" smtClean="0"/>
              <a:t>1/18/2024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BB42E1-FEBA-4C30-B158-A5BCB1E3FCE8}" type="slidenum">
              <a:rPr lang="en-US" smtClean="0"/>
              <a:t>‹#›</a:t>
            </a:fld>
            <a:endParaRPr lang="en-US"/>
          </a:p>
        </p:txBody>
      </p:sp>
    </p:spTree>
    <p:extLst>
      <p:ext uri="{BB962C8B-B14F-4D97-AF65-F5344CB8AC3E}">
        <p14:creationId xmlns:p14="http://schemas.microsoft.com/office/powerpoint/2010/main" val="136594662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43102F9-A852-4B7D-BD36-2A245F150B4E}" type="datetimeFigureOut">
              <a:rPr lang="en-US" smtClean="0"/>
              <a:t>1/18/2024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5BB42E1-FEBA-4C30-B158-A5BCB1E3FCE8}" type="slidenum">
              <a:rPr lang="en-US" smtClean="0"/>
              <a:t>‹#›</a:t>
            </a:fld>
            <a:endParaRPr lang="en-US"/>
          </a:p>
        </p:txBody>
      </p:sp>
    </p:spTree>
    <p:extLst>
      <p:ext uri="{BB962C8B-B14F-4D97-AF65-F5344CB8AC3E}">
        <p14:creationId xmlns:p14="http://schemas.microsoft.com/office/powerpoint/2010/main" val="229358710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4" name="Holder 4"/>
          <p:cNvSpPr>
            <a:spLocks noGrp="1"/>
          </p:cNvSpPr>
          <p:nvPr>
            <p:ph type="sldNum" sz="quarter" idx="7"/>
          </p:nvPr>
        </p:nvSpPr>
        <p:spPr>
          <a:xfrm>
            <a:off x="8753231" y="6324601"/>
            <a:ext cx="2804160" cy="276999"/>
          </a:xfrm>
          <a:prstGeom prst="rect">
            <a:avLst/>
          </a:prstGeom>
        </p:spPr>
        <p:txBody>
          <a:bodyPr lIns="0" tIns="0" rIns="0" bIns="0"/>
          <a:lstStyle>
            <a:lvl1pPr algn="r">
              <a:defRPr>
                <a:solidFill>
                  <a:schemeClr val="tx1"/>
                </a:solidFill>
              </a:defRPr>
            </a:lvl1pPr>
          </a:lstStyle>
          <a:p>
            <a:fld id="{B6F15528-21DE-4FAA-801E-634DDDAF4B2B}" type="slidenum">
              <a:rPr lang="en-US" smtClean="0"/>
              <a:pPr/>
              <a:t>‹#›</a:t>
            </a:fld>
            <a:endParaRPr lang="en-US"/>
          </a:p>
        </p:txBody>
      </p:sp>
      <p:sp>
        <p:nvSpPr>
          <p:cNvPr id="3" name="Holder 2"/>
          <p:cNvSpPr>
            <a:spLocks noGrp="1"/>
          </p:cNvSpPr>
          <p:nvPr>
            <p:ph type="title"/>
          </p:nvPr>
        </p:nvSpPr>
        <p:spPr>
          <a:xfrm>
            <a:off x="690359" y="853590"/>
            <a:ext cx="8960160" cy="276999"/>
          </a:xfrm>
          <a:prstGeom prst="rect">
            <a:avLst/>
          </a:prstGeom>
        </p:spPr>
        <p:txBody>
          <a:bodyPr wrap="square" lIns="0" tIns="0" rIns="0" bIns="0">
            <a:spAutoFit/>
          </a:bodyPr>
          <a:lstStyle>
            <a:lvl1pPr>
              <a:defRPr sz="2000" b="0" i="0">
                <a:solidFill>
                  <a:schemeClr val="tx1"/>
                </a:solidFill>
                <a:latin typeface="+mj-lt"/>
                <a:cs typeface="Lucida Sans"/>
              </a:defRPr>
            </a:lvl1pPr>
          </a:lstStyle>
          <a:p>
            <a:endParaRPr/>
          </a:p>
        </p:txBody>
      </p:sp>
    </p:spTree>
    <p:extLst>
      <p:ext uri="{BB962C8B-B14F-4D97-AF65-F5344CB8AC3E}">
        <p14:creationId xmlns:p14="http://schemas.microsoft.com/office/powerpoint/2010/main" val="38567187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36EC11-B6DB-42BE-A8B7-C4BBF6431E1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ECC0AA6-E61F-4AF7-9424-91E3934417A6}"/>
              </a:ext>
            </a:extLst>
          </p:cNvPr>
          <p:cNvSpPr>
            <a:spLocks noGrp="1"/>
          </p:cNvSpPr>
          <p:nvPr>
            <p:ph type="body" idx="1"/>
          </p:nvPr>
        </p:nvSpPr>
        <p:spPr>
          <a:xfrm>
            <a:off x="831850" y="4589463"/>
            <a:ext cx="10515600" cy="1500187"/>
          </a:xfrm>
        </p:spPr>
        <p:txBody>
          <a:bodyPr/>
          <a:lstStyle>
            <a:lvl1pPr marL="0" indent="0">
              <a:buNone/>
              <a:defRPr sz="2400">
                <a:solidFill>
                  <a:srgbClr val="0070C0"/>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2459679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9E3C2A-9A3E-49E8-BDC7-F75BDF2199C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B76B86A-0CCD-4AE8-8808-FDAE1F23E1A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06ED3BC-6CCC-4888-99F5-48BC488F173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805106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7EE769-01C2-4731-92FE-0F345472C1C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E1FCE1F-BA81-4D07-B8F9-A3266A49B4D4}"/>
              </a:ext>
            </a:extLst>
          </p:cNvPr>
          <p:cNvSpPr>
            <a:spLocks noGrp="1"/>
          </p:cNvSpPr>
          <p:nvPr>
            <p:ph type="body" idx="1"/>
          </p:nvPr>
        </p:nvSpPr>
        <p:spPr>
          <a:xfrm>
            <a:off x="839788" y="1681163"/>
            <a:ext cx="5157787" cy="823912"/>
          </a:xfrm>
        </p:spPr>
        <p:txBody>
          <a:bodyPr anchor="b"/>
          <a:lstStyle>
            <a:lvl1pPr marL="0" indent="0">
              <a:buNone/>
              <a:defRPr sz="2400" b="1">
                <a:solidFill>
                  <a:srgbClr val="ED7D3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438CEEA-6287-4CE4-964B-D61D9087255A}"/>
              </a:ext>
            </a:extLst>
          </p:cNvPr>
          <p:cNvSpPr>
            <a:spLocks noGrp="1"/>
          </p:cNvSpPr>
          <p:nvPr>
            <p:ph sz="half" idx="2"/>
          </p:nvPr>
        </p:nvSpPr>
        <p:spPr>
          <a:xfrm>
            <a:off x="839788" y="2505075"/>
            <a:ext cx="5157787" cy="3684588"/>
          </a:xfrm>
        </p:spPr>
        <p:txBody>
          <a:bodyPr/>
          <a:lstStyle>
            <a:lvl2pPr>
              <a:defRPr>
                <a:solidFill>
                  <a:schemeClr val="tx1"/>
                </a:solidFill>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3D648DF-16FF-46FF-B5B4-9B0B3468DD50}"/>
              </a:ext>
            </a:extLst>
          </p:cNvPr>
          <p:cNvSpPr>
            <a:spLocks noGrp="1"/>
          </p:cNvSpPr>
          <p:nvPr>
            <p:ph type="body" sz="quarter" idx="3"/>
          </p:nvPr>
        </p:nvSpPr>
        <p:spPr>
          <a:xfrm>
            <a:off x="6172200" y="1681163"/>
            <a:ext cx="5183188" cy="823912"/>
          </a:xfrm>
        </p:spPr>
        <p:txBody>
          <a:bodyPr anchor="b"/>
          <a:lstStyle>
            <a:lvl1pPr marL="0" indent="0">
              <a:buNone/>
              <a:defRPr sz="2400" b="1">
                <a:solidFill>
                  <a:srgbClr val="ED7D3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680BC44-E574-4610-A971-EC68185DBAA3}"/>
              </a:ext>
            </a:extLst>
          </p:cNvPr>
          <p:cNvSpPr>
            <a:spLocks noGrp="1"/>
          </p:cNvSpPr>
          <p:nvPr>
            <p:ph sz="quarter" idx="4"/>
          </p:nvPr>
        </p:nvSpPr>
        <p:spPr>
          <a:xfrm>
            <a:off x="6172200" y="2505075"/>
            <a:ext cx="5183188" cy="3684588"/>
          </a:xfrm>
        </p:spPr>
        <p:txBody>
          <a:bodyPr/>
          <a:lstStyle>
            <a:lvl2pPr>
              <a:defRPr>
                <a:solidFill>
                  <a:schemeClr val="tx1"/>
                </a:solidFill>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034461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3A3647-CD49-4EF7-91BC-DCDA665AE697}"/>
              </a:ext>
            </a:extLst>
          </p:cNvPr>
          <p:cNvSpPr>
            <a:spLocks noGrp="1"/>
          </p:cNvSpPr>
          <p:nvPr>
            <p:ph type="title"/>
          </p:nvPr>
        </p:nvSpPr>
        <p:spPr/>
        <p:txBody>
          <a:bodyPr/>
          <a:lstStyle>
            <a:lvl1pPr>
              <a:defRPr>
                <a:solidFill>
                  <a:srgbClr val="0070C0"/>
                </a:solidFill>
              </a:defRPr>
            </a:lvl1pPr>
          </a:lstStyle>
          <a:p>
            <a:r>
              <a:rPr lang="en-US"/>
              <a:t>Click to edit Master title style</a:t>
            </a:r>
          </a:p>
        </p:txBody>
      </p:sp>
    </p:spTree>
    <p:extLst>
      <p:ext uri="{BB962C8B-B14F-4D97-AF65-F5344CB8AC3E}">
        <p14:creationId xmlns:p14="http://schemas.microsoft.com/office/powerpoint/2010/main" val="5485263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92606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AD7754-B2E2-4517-B6D6-D228B06B0F6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A44F77F-892F-45A9-84A1-109C14847A9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BE4CDFB-D0C3-4720-A649-8751D811FCA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8245457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676D62-F576-4D9D-A015-2F4FFDD8036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69319F7-98CF-440A-920F-492ABA7B02A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8AAD6E9-C148-43CF-9F7C-456E2525552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5599355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95CC160-AA46-4389-B434-E2A12B03815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2FD37B8-1EE5-4A12-A601-5DB22E09D2A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273432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6" r:id="rId12"/>
    <p:sldLayoutId id="2147483665"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70C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ED7D3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43102F9-A852-4B7D-BD36-2A245F150B4E}" type="datetimeFigureOut">
              <a:rPr lang="en-US" smtClean="0"/>
              <a:t>1/18/2024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BB42E1-FEBA-4C30-B158-A5BCB1E3FCE8}" type="slidenum">
              <a:rPr lang="en-US" smtClean="0"/>
              <a:t>‹#›</a:t>
            </a:fld>
            <a:endParaRPr lang="en-US"/>
          </a:p>
        </p:txBody>
      </p:sp>
    </p:spTree>
    <p:extLst>
      <p:ext uri="{BB962C8B-B14F-4D97-AF65-F5344CB8AC3E}">
        <p14:creationId xmlns:p14="http://schemas.microsoft.com/office/powerpoint/2010/main" val="4259612631"/>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 id="2147483680"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journals.plos.org/plosone/article?id=10.1371/journal.pone.0204337" TargetMode="External"/><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hyperlink" Target="https://journals.plos.org/plosone/article?id=10.1371/journal.pone.0204337"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www.ashrae.org/" TargetMode="External"/><Relationship Id="rId2" Type="http://schemas.openxmlformats.org/officeDocument/2006/relationships/image" Target="../media/image23.w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2.xml"/><Relationship Id="rId4" Type="http://schemas.microsoft.com/office/2007/relationships/hdphoto" Target="../media/hdphoto1.wdp"/></Relationships>
</file>

<file path=ppt/slides/_rels/slide24.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jpeg"/><Relationship Id="rId7" Type="http://schemas.openxmlformats.org/officeDocument/2006/relationships/image" Target="../media/image31.png"/><Relationship Id="rId2" Type="http://schemas.openxmlformats.org/officeDocument/2006/relationships/image" Target="../media/image26.jpeg"/><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0.jpeg"/></Relationships>
</file>

<file path=ppt/slides/_rels/slide2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1.xml"/><Relationship Id="rId1" Type="http://schemas.openxmlformats.org/officeDocument/2006/relationships/slideLayout" Target="../slideLayouts/slideLayout19.xml"/></Relationships>
</file>

<file path=ppt/slides/_rels/slide30.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2.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3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eg"/><Relationship Id="rId1" Type="http://schemas.openxmlformats.org/officeDocument/2006/relationships/slideLayout" Target="../slideLayouts/slideLayout2.xml"/><Relationship Id="rId5" Type="http://schemas.openxmlformats.org/officeDocument/2006/relationships/image" Target="../media/image61.jpeg"/><Relationship Id="rId4" Type="http://schemas.openxmlformats.org/officeDocument/2006/relationships/image" Target="../media/image60.png"/></Relationships>
</file>

<file path=ppt/slides/_rels/slide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40.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5.wmf"/><Relationship Id="rId2" Type="http://schemas.openxmlformats.org/officeDocument/2006/relationships/oleObject" Target="../embeddings/oleObject1.bin"/><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image" Target="../media/image69.jpeg"/><Relationship Id="rId1" Type="http://schemas.openxmlformats.org/officeDocument/2006/relationships/slideLayout" Target="../slideLayouts/slideLayout2.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9.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g"/><Relationship Id="rId1" Type="http://schemas.openxmlformats.org/officeDocument/2006/relationships/slideLayout" Target="../slideLayouts/slideLayout2.xml"/><Relationship Id="rId4" Type="http://schemas.openxmlformats.org/officeDocument/2006/relationships/image" Target="../media/image9.jpg"/></Relationships>
</file>

<file path=ppt/slides/_rels/slide50.xml.rels><?xml version="1.0" encoding="UTF-8" standalone="yes"?>
<Relationships xmlns="http://schemas.openxmlformats.org/package/2006/relationships"><Relationship Id="rId3" Type="http://schemas.openxmlformats.org/officeDocument/2006/relationships/image" Target="../media/image80.png"/><Relationship Id="rId2" Type="http://schemas.microsoft.com/office/2018/10/relationships/comments" Target="../comments/modernComment_2F5_97765BA9.xml"/><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51.xml.rels><?xml version="1.0" encoding="UTF-8" standalone="yes"?>
<Relationships xmlns="http://schemas.openxmlformats.org/package/2006/relationships"><Relationship Id="rId3" Type="http://schemas.openxmlformats.org/officeDocument/2006/relationships/image" Target="../media/image80.png"/><Relationship Id="rId2" Type="http://schemas.microsoft.com/office/2018/10/relationships/comments" Target="../comments/modernComment_2F6_99809A57.xml"/><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82.emf"/><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8.png"/><Relationship Id="rId1" Type="http://schemas.openxmlformats.org/officeDocument/2006/relationships/slideLayout" Target="../slideLayouts/slideLayout2.xml"/><Relationship Id="rId5" Type="http://schemas.openxmlformats.org/officeDocument/2006/relationships/image" Target="../media/image90.png"/><Relationship Id="rId4" Type="http://schemas.openxmlformats.org/officeDocument/2006/relationships/image" Target="../media/image89.png"/></Relationships>
</file>

<file path=ppt/slides/_rels/slide5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91.png"/><Relationship Id="rId1" Type="http://schemas.openxmlformats.org/officeDocument/2006/relationships/slideLayout" Target="../slideLayouts/slideLayout2.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image" Target="../media/image95.jp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1DF6C7-1260-401E-BF5A-9DED38170D58}"/>
              </a:ext>
            </a:extLst>
          </p:cNvPr>
          <p:cNvSpPr>
            <a:spLocks noGrp="1"/>
          </p:cNvSpPr>
          <p:nvPr>
            <p:ph type="ctrTitle"/>
          </p:nvPr>
        </p:nvSpPr>
        <p:spPr/>
        <p:txBody>
          <a:bodyPr/>
          <a:lstStyle/>
          <a:p>
            <a:r>
              <a:rPr lang="en-US" dirty="0"/>
              <a:t>Supporting Healthy Buildings through Humidity Control </a:t>
            </a:r>
          </a:p>
        </p:txBody>
      </p:sp>
      <p:sp>
        <p:nvSpPr>
          <p:cNvPr id="3" name="Subtitle 2">
            <a:extLst>
              <a:ext uri="{FF2B5EF4-FFF2-40B4-BE49-F238E27FC236}">
                <a16:creationId xmlns:a16="http://schemas.microsoft.com/office/drawing/2014/main" id="{7A42AA06-607F-4596-88DE-5AD697FBC2C6}"/>
              </a:ext>
            </a:extLst>
          </p:cNvPr>
          <p:cNvSpPr>
            <a:spLocks noGrp="1"/>
          </p:cNvSpPr>
          <p:nvPr>
            <p:ph type="subTitle" idx="1"/>
          </p:nvPr>
        </p:nvSpPr>
        <p:spPr/>
        <p:txBody>
          <a:bodyPr/>
          <a:lstStyle/>
          <a:p>
            <a:r>
              <a:rPr lang="en-US" dirty="0"/>
              <a:t>AHRI Humidifiers Educational Working Group</a:t>
            </a:r>
          </a:p>
        </p:txBody>
      </p:sp>
    </p:spTree>
    <p:extLst>
      <p:ext uri="{BB962C8B-B14F-4D97-AF65-F5344CB8AC3E}">
        <p14:creationId xmlns:p14="http://schemas.microsoft.com/office/powerpoint/2010/main" val="15569370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656B0C-2A5B-63F4-E16E-EE54C5786AB3}"/>
              </a:ext>
            </a:extLst>
          </p:cNvPr>
          <p:cNvSpPr>
            <a:spLocks noGrp="1"/>
          </p:cNvSpPr>
          <p:nvPr>
            <p:ph type="title"/>
          </p:nvPr>
        </p:nvSpPr>
        <p:spPr/>
        <p:txBody>
          <a:bodyPr/>
          <a:lstStyle/>
          <a:p>
            <a:r>
              <a:rPr lang="en-CA" dirty="0"/>
              <a:t>Human Body: Skin</a:t>
            </a:r>
            <a:endParaRPr lang="en-US" dirty="0"/>
          </a:p>
        </p:txBody>
      </p:sp>
      <p:sp>
        <p:nvSpPr>
          <p:cNvPr id="3" name="Content Placeholder 2">
            <a:extLst>
              <a:ext uri="{FF2B5EF4-FFF2-40B4-BE49-F238E27FC236}">
                <a16:creationId xmlns:a16="http://schemas.microsoft.com/office/drawing/2014/main" id="{C3DAF56B-952F-5FEA-4E5A-DBB603FD11F8}"/>
              </a:ext>
            </a:extLst>
          </p:cNvPr>
          <p:cNvSpPr>
            <a:spLocks noGrp="1"/>
          </p:cNvSpPr>
          <p:nvPr>
            <p:ph idx="1"/>
          </p:nvPr>
        </p:nvSpPr>
        <p:spPr>
          <a:xfrm>
            <a:off x="838200" y="1825625"/>
            <a:ext cx="7382256" cy="4351338"/>
          </a:xfrm>
        </p:spPr>
        <p:txBody>
          <a:bodyPr>
            <a:normAutofit/>
          </a:bodyPr>
          <a:lstStyle/>
          <a:p>
            <a:pPr marL="0" indent="0">
              <a:buNone/>
            </a:pPr>
            <a:r>
              <a:rPr lang="en-US" sz="2400" dirty="0"/>
              <a:t>Our Skin</a:t>
            </a:r>
          </a:p>
          <a:p>
            <a:pPr lvl="1"/>
            <a:r>
              <a:rPr lang="en-US" sz="2000" dirty="0"/>
              <a:t>Skin provides protection and thermal regulation</a:t>
            </a:r>
          </a:p>
          <a:p>
            <a:pPr lvl="1"/>
            <a:r>
              <a:rPr lang="en-US" sz="2000" dirty="0"/>
              <a:t>Thermal regulation via evaporative cooling</a:t>
            </a:r>
          </a:p>
          <a:p>
            <a:pPr lvl="1"/>
            <a:r>
              <a:rPr lang="en-US" sz="2000" dirty="0"/>
              <a:t>Dry environments disrupt moisture balance</a:t>
            </a:r>
          </a:p>
          <a:p>
            <a:pPr lvl="1"/>
            <a:r>
              <a:rPr lang="en-US" sz="2000" dirty="0"/>
              <a:t>Increased evaporation rates </a:t>
            </a:r>
          </a:p>
          <a:p>
            <a:pPr lvl="1"/>
            <a:r>
              <a:rPr lang="en-US" sz="2000" dirty="0"/>
              <a:t>Below 30% RH skin becomes dry</a:t>
            </a:r>
            <a:r>
              <a:rPr lang="en-US" sz="2000" baseline="30000" dirty="0"/>
              <a:t> [1]</a:t>
            </a:r>
          </a:p>
          <a:p>
            <a:endParaRPr lang="en-US" sz="2400" dirty="0"/>
          </a:p>
          <a:p>
            <a:pPr marL="0" indent="0">
              <a:buNone/>
            </a:pPr>
            <a:r>
              <a:rPr lang="en-US" sz="2400" dirty="0"/>
              <a:t>Typical Symptoms:</a:t>
            </a:r>
          </a:p>
          <a:p>
            <a:pPr lvl="1"/>
            <a:r>
              <a:rPr lang="en-US" sz="2000" dirty="0"/>
              <a:t>Thermal discomfort</a:t>
            </a:r>
          </a:p>
          <a:p>
            <a:pPr lvl="1"/>
            <a:r>
              <a:rPr lang="en-US" sz="2000" dirty="0"/>
              <a:t>Dryness of skin surface</a:t>
            </a:r>
          </a:p>
          <a:p>
            <a:pPr lvl="1"/>
            <a:r>
              <a:rPr lang="en-US" sz="2000" dirty="0"/>
              <a:t>Inflammation / aggravation of skin conditions</a:t>
            </a:r>
          </a:p>
          <a:p>
            <a:endParaRPr lang="en-US" sz="2400" dirty="0"/>
          </a:p>
        </p:txBody>
      </p:sp>
      <p:pic>
        <p:nvPicPr>
          <p:cNvPr id="4" name="Grafik 19">
            <a:extLst>
              <a:ext uri="{FF2B5EF4-FFF2-40B4-BE49-F238E27FC236}">
                <a16:creationId xmlns:a16="http://schemas.microsoft.com/office/drawing/2014/main" id="{875866C7-3C88-D741-252D-11CE0234004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243972" y="1491502"/>
            <a:ext cx="1965334" cy="1872208"/>
          </a:xfrm>
          <a:prstGeom prst="rect">
            <a:avLst/>
          </a:prstGeom>
        </p:spPr>
      </p:pic>
      <p:sp>
        <p:nvSpPr>
          <p:cNvPr id="5" name="TextBox 4">
            <a:extLst>
              <a:ext uri="{FF2B5EF4-FFF2-40B4-BE49-F238E27FC236}">
                <a16:creationId xmlns:a16="http://schemas.microsoft.com/office/drawing/2014/main" id="{347A7745-61CB-9C2A-89C8-A1680A92004D}"/>
              </a:ext>
            </a:extLst>
          </p:cNvPr>
          <p:cNvSpPr txBox="1"/>
          <p:nvPr/>
        </p:nvSpPr>
        <p:spPr>
          <a:xfrm>
            <a:off x="671764" y="6471920"/>
            <a:ext cx="6395212" cy="215444"/>
          </a:xfrm>
          <a:prstGeom prst="rect">
            <a:avLst/>
          </a:prstGeom>
          <a:noFill/>
        </p:spPr>
        <p:txBody>
          <a:bodyPr wrap="none" rtlCol="0">
            <a:spAutoFit/>
          </a:bodyPr>
          <a:lstStyle/>
          <a:p>
            <a:r>
              <a:rPr lang="en-US" sz="1200" baseline="30000" dirty="0">
                <a:solidFill>
                  <a:srgbClr val="0070C0"/>
                </a:solidFill>
              </a:rPr>
              <a:t>1 </a:t>
            </a:r>
            <a:r>
              <a:rPr lang="en-US" sz="1200" baseline="30000" dirty="0" err="1">
                <a:solidFill>
                  <a:srgbClr val="0070C0"/>
                </a:solidFill>
              </a:rPr>
              <a:t>Sunwoo</a:t>
            </a:r>
            <a:r>
              <a:rPr lang="en-US" sz="1200" baseline="30000" dirty="0">
                <a:solidFill>
                  <a:srgbClr val="0070C0"/>
                </a:solidFill>
              </a:rPr>
              <a:t> Y, Physiological and Subjective Responses to Low Relative Humidity in Young and Elderly Men, (J Physio </a:t>
            </a:r>
            <a:r>
              <a:rPr lang="en-US" sz="1200" baseline="30000" dirty="0" err="1">
                <a:solidFill>
                  <a:srgbClr val="0070C0"/>
                </a:solidFill>
              </a:rPr>
              <a:t>Anthropol</a:t>
            </a:r>
            <a:r>
              <a:rPr lang="en-US" sz="1200" baseline="30000" dirty="0">
                <a:solidFill>
                  <a:srgbClr val="0070C0"/>
                </a:solidFill>
              </a:rPr>
              <a:t>, 2006 May), 25(3):229-38</a:t>
            </a:r>
          </a:p>
        </p:txBody>
      </p:sp>
    </p:spTree>
    <p:extLst>
      <p:ext uri="{BB962C8B-B14F-4D97-AF65-F5344CB8AC3E}">
        <p14:creationId xmlns:p14="http://schemas.microsoft.com/office/powerpoint/2010/main" val="32588135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015A20-ADE3-BEEB-A6C6-C80D84436409}"/>
              </a:ext>
            </a:extLst>
          </p:cNvPr>
          <p:cNvSpPr>
            <a:spLocks noGrp="1"/>
          </p:cNvSpPr>
          <p:nvPr>
            <p:ph type="title"/>
          </p:nvPr>
        </p:nvSpPr>
        <p:spPr/>
        <p:txBody>
          <a:bodyPr/>
          <a:lstStyle/>
          <a:p>
            <a:r>
              <a:rPr lang="en-CA" dirty="0"/>
              <a:t>Human Body: Throat</a:t>
            </a:r>
            <a:endParaRPr lang="en-US" dirty="0"/>
          </a:p>
        </p:txBody>
      </p:sp>
      <p:sp>
        <p:nvSpPr>
          <p:cNvPr id="3" name="Content Placeholder 2">
            <a:extLst>
              <a:ext uri="{FF2B5EF4-FFF2-40B4-BE49-F238E27FC236}">
                <a16:creationId xmlns:a16="http://schemas.microsoft.com/office/drawing/2014/main" id="{778782ED-EF8F-0389-4E93-547B3A82A389}"/>
              </a:ext>
            </a:extLst>
          </p:cNvPr>
          <p:cNvSpPr>
            <a:spLocks noGrp="1"/>
          </p:cNvSpPr>
          <p:nvPr>
            <p:ph idx="1"/>
          </p:nvPr>
        </p:nvSpPr>
        <p:spPr/>
        <p:txBody>
          <a:bodyPr>
            <a:normAutofit/>
          </a:bodyPr>
          <a:lstStyle/>
          <a:p>
            <a:pPr marL="0" indent="0">
              <a:buNone/>
            </a:pPr>
            <a:r>
              <a:rPr lang="en-US" sz="2400" dirty="0"/>
              <a:t>Our Throat</a:t>
            </a:r>
          </a:p>
          <a:p>
            <a:pPr lvl="1"/>
            <a:r>
              <a:rPr lang="en-US" sz="2000" dirty="0"/>
              <a:t>Provides channel for air to enter lungs</a:t>
            </a:r>
          </a:p>
          <a:p>
            <a:pPr lvl="1"/>
            <a:r>
              <a:rPr lang="en-US" sz="2000" dirty="0"/>
              <a:t>Conditions air we breathe</a:t>
            </a:r>
          </a:p>
          <a:p>
            <a:pPr lvl="1"/>
            <a:r>
              <a:rPr lang="en-US" sz="2000" dirty="0"/>
              <a:t>Dry air draws requires more moisture</a:t>
            </a:r>
          </a:p>
          <a:p>
            <a:endParaRPr lang="en-US" sz="2400" dirty="0"/>
          </a:p>
          <a:p>
            <a:pPr marL="0" indent="0">
              <a:buNone/>
            </a:pPr>
            <a:r>
              <a:rPr lang="en-US" sz="2400" dirty="0"/>
              <a:t>Typical Symptoms:</a:t>
            </a:r>
          </a:p>
          <a:p>
            <a:pPr lvl="1"/>
            <a:r>
              <a:rPr lang="en-US" sz="2000" dirty="0"/>
              <a:t>Increased need to swallow</a:t>
            </a:r>
          </a:p>
          <a:p>
            <a:pPr lvl="1"/>
            <a:r>
              <a:rPr lang="en-US" sz="2000" dirty="0"/>
              <a:t>Vocal chord irritation</a:t>
            </a:r>
            <a:r>
              <a:rPr lang="en-US" sz="2000" baseline="30000" dirty="0"/>
              <a:t>[1]</a:t>
            </a:r>
          </a:p>
          <a:p>
            <a:endParaRPr lang="en-US" sz="2400" dirty="0"/>
          </a:p>
        </p:txBody>
      </p:sp>
      <p:pic>
        <p:nvPicPr>
          <p:cNvPr id="4" name="Grafik 18">
            <a:extLst>
              <a:ext uri="{FF2B5EF4-FFF2-40B4-BE49-F238E27FC236}">
                <a16:creationId xmlns:a16="http://schemas.microsoft.com/office/drawing/2014/main" id="{1DA33E87-86C5-0ABD-3292-27D02004364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173679" y="1484771"/>
            <a:ext cx="1944216" cy="1872208"/>
          </a:xfrm>
          <a:prstGeom prst="rect">
            <a:avLst/>
          </a:prstGeom>
        </p:spPr>
      </p:pic>
      <p:sp>
        <p:nvSpPr>
          <p:cNvPr id="5" name="Rectangle 4">
            <a:extLst>
              <a:ext uri="{FF2B5EF4-FFF2-40B4-BE49-F238E27FC236}">
                <a16:creationId xmlns:a16="http://schemas.microsoft.com/office/drawing/2014/main" id="{BAF8EE8A-114E-CB46-72FC-2E9819E2947C}"/>
              </a:ext>
            </a:extLst>
          </p:cNvPr>
          <p:cNvSpPr/>
          <p:nvPr/>
        </p:nvSpPr>
        <p:spPr>
          <a:xfrm>
            <a:off x="838200" y="5084425"/>
            <a:ext cx="9389686" cy="430887"/>
          </a:xfrm>
          <a:prstGeom prst="rect">
            <a:avLst/>
          </a:prstGeom>
        </p:spPr>
        <p:txBody>
          <a:bodyPr wrap="none">
            <a:spAutoFit/>
          </a:bodyPr>
          <a:lstStyle/>
          <a:p>
            <a:pPr marL="171450" lvl="1">
              <a:spcAft>
                <a:spcPts val="600"/>
              </a:spcAft>
            </a:pPr>
            <a:r>
              <a:rPr lang="en-US" sz="2200" dirty="0">
                <a:solidFill>
                  <a:srgbClr val="0070C0"/>
                </a:solidFill>
              </a:rPr>
              <a:t>US National Institute of Health recommends &gt;30% RH and drinking water often</a:t>
            </a:r>
          </a:p>
        </p:txBody>
      </p:sp>
      <p:sp>
        <p:nvSpPr>
          <p:cNvPr id="6" name="TextBox 5">
            <a:extLst>
              <a:ext uri="{FF2B5EF4-FFF2-40B4-BE49-F238E27FC236}">
                <a16:creationId xmlns:a16="http://schemas.microsoft.com/office/drawing/2014/main" id="{03BA84B3-CF4F-25EC-59EA-8E8F482F9354}"/>
              </a:ext>
            </a:extLst>
          </p:cNvPr>
          <p:cNvSpPr txBox="1"/>
          <p:nvPr/>
        </p:nvSpPr>
        <p:spPr>
          <a:xfrm>
            <a:off x="671764" y="6471920"/>
            <a:ext cx="8552341" cy="230832"/>
          </a:xfrm>
          <a:prstGeom prst="rect">
            <a:avLst/>
          </a:prstGeom>
          <a:noFill/>
        </p:spPr>
        <p:txBody>
          <a:bodyPr wrap="none" rtlCol="0">
            <a:spAutoFit/>
          </a:bodyPr>
          <a:lstStyle/>
          <a:p>
            <a:pPr marL="114300" lvl="1"/>
            <a:r>
              <a:rPr lang="de-CH" sz="900" baseline="30000" dirty="0">
                <a:solidFill>
                  <a:srgbClr val="0070C0"/>
                </a:solidFill>
              </a:rPr>
              <a:t>1 </a:t>
            </a:r>
            <a:r>
              <a:rPr lang="de-CH" sz="900" dirty="0">
                <a:solidFill>
                  <a:srgbClr val="0070C0"/>
                </a:solidFill>
              </a:rPr>
              <a:t>National Institute on Deafness and Other Communication Disorders, </a:t>
            </a:r>
            <a:r>
              <a:rPr lang="de-CH" sz="900" i="1" dirty="0">
                <a:solidFill>
                  <a:srgbClr val="0070C0"/>
                </a:solidFill>
              </a:rPr>
              <a:t>Taking Care of Your Voice</a:t>
            </a:r>
            <a:r>
              <a:rPr lang="de-CH" sz="900" dirty="0">
                <a:solidFill>
                  <a:srgbClr val="0070C0"/>
                </a:solidFill>
              </a:rPr>
              <a:t>, https://www.nidcd.nih.gov/health/taking-care-your-voice (December 14, 2016)</a:t>
            </a:r>
          </a:p>
        </p:txBody>
      </p:sp>
    </p:spTree>
    <p:extLst>
      <p:ext uri="{BB962C8B-B14F-4D97-AF65-F5344CB8AC3E}">
        <p14:creationId xmlns:p14="http://schemas.microsoft.com/office/powerpoint/2010/main" val="28228309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E7D73-30D9-D84E-F5DE-B8C65211C51C}"/>
              </a:ext>
            </a:extLst>
          </p:cNvPr>
          <p:cNvSpPr>
            <a:spLocks noGrp="1"/>
          </p:cNvSpPr>
          <p:nvPr>
            <p:ph type="title"/>
          </p:nvPr>
        </p:nvSpPr>
        <p:spPr/>
        <p:txBody>
          <a:bodyPr/>
          <a:lstStyle/>
          <a:p>
            <a:r>
              <a:rPr lang="en-CA" dirty="0"/>
              <a:t>Human Body: Hydration</a:t>
            </a:r>
            <a:endParaRPr lang="en-US" dirty="0"/>
          </a:p>
        </p:txBody>
      </p:sp>
      <p:sp>
        <p:nvSpPr>
          <p:cNvPr id="3" name="Content Placeholder 2">
            <a:extLst>
              <a:ext uri="{FF2B5EF4-FFF2-40B4-BE49-F238E27FC236}">
                <a16:creationId xmlns:a16="http://schemas.microsoft.com/office/drawing/2014/main" id="{151C795C-4A02-D1C7-DF8E-D33B6089DD84}"/>
              </a:ext>
            </a:extLst>
          </p:cNvPr>
          <p:cNvSpPr>
            <a:spLocks noGrp="1"/>
          </p:cNvSpPr>
          <p:nvPr>
            <p:ph idx="1"/>
          </p:nvPr>
        </p:nvSpPr>
        <p:spPr/>
        <p:txBody>
          <a:bodyPr>
            <a:normAutofit/>
          </a:bodyPr>
          <a:lstStyle/>
          <a:p>
            <a:pPr marL="0" indent="0">
              <a:buNone/>
            </a:pPr>
            <a:r>
              <a:rPr lang="en-US" sz="2400" dirty="0"/>
              <a:t>Our Body and Brain</a:t>
            </a:r>
          </a:p>
          <a:p>
            <a:pPr lvl="1"/>
            <a:r>
              <a:rPr lang="en-US" sz="2000" dirty="0"/>
              <a:t>Rely on water for many processes</a:t>
            </a:r>
          </a:p>
          <a:p>
            <a:pPr lvl="1"/>
            <a:r>
              <a:rPr lang="en-US" sz="2000" dirty="0"/>
              <a:t>Brain is ~85% water</a:t>
            </a:r>
          </a:p>
          <a:p>
            <a:pPr lvl="1"/>
            <a:r>
              <a:rPr lang="en-US" sz="2000" dirty="0"/>
              <a:t>Dry environments increase water loss</a:t>
            </a:r>
            <a:br>
              <a:rPr lang="en-US" sz="2000" dirty="0"/>
            </a:br>
            <a:endParaRPr lang="en-US" sz="2000" dirty="0"/>
          </a:p>
          <a:p>
            <a:pPr marL="0" indent="0">
              <a:buNone/>
            </a:pPr>
            <a:r>
              <a:rPr lang="en-US" sz="2400" dirty="0"/>
              <a:t>Possible Symptoms</a:t>
            </a:r>
          </a:p>
          <a:p>
            <a:pPr lvl="1"/>
            <a:r>
              <a:rPr lang="en-US" sz="2000" dirty="0"/>
              <a:t>Decreased cognitive function at 2% dehydrated</a:t>
            </a:r>
          </a:p>
          <a:p>
            <a:pPr lvl="1"/>
            <a:r>
              <a:rPr lang="en-US" sz="2000" dirty="0"/>
              <a:t>Reduced short term memory</a:t>
            </a:r>
          </a:p>
          <a:p>
            <a:pPr lvl="1"/>
            <a:r>
              <a:rPr lang="en-US" sz="2000" dirty="0"/>
              <a:t>Increased fatigue and moodiness</a:t>
            </a:r>
          </a:p>
          <a:p>
            <a:endParaRPr lang="en-US" sz="2400" dirty="0"/>
          </a:p>
        </p:txBody>
      </p:sp>
      <p:sp>
        <p:nvSpPr>
          <p:cNvPr id="4" name="TextBox 3">
            <a:extLst>
              <a:ext uri="{FF2B5EF4-FFF2-40B4-BE49-F238E27FC236}">
                <a16:creationId xmlns:a16="http://schemas.microsoft.com/office/drawing/2014/main" id="{15C93A07-5375-ECB8-34BD-01A400EB8517}"/>
              </a:ext>
            </a:extLst>
          </p:cNvPr>
          <p:cNvSpPr txBox="1"/>
          <p:nvPr/>
        </p:nvSpPr>
        <p:spPr>
          <a:xfrm>
            <a:off x="261257" y="5927271"/>
            <a:ext cx="9731828" cy="400110"/>
          </a:xfrm>
          <a:prstGeom prst="rect">
            <a:avLst/>
          </a:prstGeom>
          <a:noFill/>
        </p:spPr>
        <p:txBody>
          <a:bodyPr wrap="square" rtlCol="0">
            <a:spAutoFit/>
          </a:bodyPr>
          <a:lstStyle/>
          <a:p>
            <a:r>
              <a:rPr lang="en-US" sz="1000" b="1" dirty="0">
                <a:solidFill>
                  <a:srgbClr val="0070C0"/>
                </a:solidFill>
              </a:rPr>
              <a:t>Dehydration affects brain structure and function in healthy adolescents</a:t>
            </a:r>
            <a:r>
              <a:rPr lang="en-US" sz="1000" dirty="0">
                <a:solidFill>
                  <a:srgbClr val="0070C0"/>
                </a:solidFill>
              </a:rPr>
              <a:t>. National Center for Biotechnology Information, U.S. National Library of Medicine, 2011.</a:t>
            </a:r>
          </a:p>
          <a:p>
            <a:r>
              <a:rPr lang="da-DK" sz="1000" dirty="0">
                <a:solidFill>
                  <a:srgbClr val="0070C0"/>
                </a:solidFill>
              </a:rPr>
              <a:t>Kempton MJ, Ettinger U, Foster R, Williams SC, Calvert GA, Hampshire A, Zelaya FO, O'Gorman RL, McMorris T, Owen AM, Smith MS.</a:t>
            </a:r>
            <a:endParaRPr lang="en-US" sz="1000" dirty="0">
              <a:solidFill>
                <a:srgbClr val="0070C0"/>
              </a:solidFill>
            </a:endParaRPr>
          </a:p>
        </p:txBody>
      </p:sp>
      <p:pic>
        <p:nvPicPr>
          <p:cNvPr id="5" name="Picture 4">
            <a:extLst>
              <a:ext uri="{FF2B5EF4-FFF2-40B4-BE49-F238E27FC236}">
                <a16:creationId xmlns:a16="http://schemas.microsoft.com/office/drawing/2014/main" id="{90674EB6-A9EA-E0D9-77AC-D486F28891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64248" y="1325563"/>
            <a:ext cx="4897831" cy="3330246"/>
          </a:xfrm>
          <a:prstGeom prst="rect">
            <a:avLst/>
          </a:prstGeom>
        </p:spPr>
      </p:pic>
    </p:spTree>
    <p:extLst>
      <p:ext uri="{BB962C8B-B14F-4D97-AF65-F5344CB8AC3E}">
        <p14:creationId xmlns:p14="http://schemas.microsoft.com/office/powerpoint/2010/main" val="42512707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65042E-882F-C868-A287-7AC761D1C840}"/>
              </a:ext>
            </a:extLst>
          </p:cNvPr>
          <p:cNvSpPr>
            <a:spLocks noGrp="1"/>
          </p:cNvSpPr>
          <p:nvPr>
            <p:ph type="title"/>
          </p:nvPr>
        </p:nvSpPr>
        <p:spPr/>
        <p:txBody>
          <a:bodyPr/>
          <a:lstStyle/>
          <a:p>
            <a:r>
              <a:rPr lang="en-CA" dirty="0"/>
              <a:t>Human Body: Nose / Immune System</a:t>
            </a:r>
            <a:endParaRPr lang="en-US" dirty="0"/>
          </a:p>
        </p:txBody>
      </p:sp>
      <p:pic>
        <p:nvPicPr>
          <p:cNvPr id="4" name="Grafik 3">
            <a:extLst>
              <a:ext uri="{FF2B5EF4-FFF2-40B4-BE49-F238E27FC236}">
                <a16:creationId xmlns:a16="http://schemas.microsoft.com/office/drawing/2014/main" id="{533F9F27-F2B2-D5E0-8BD0-AB92EE08851E}"/>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t="7476" r="29996"/>
          <a:stretch/>
        </p:blipFill>
        <p:spPr>
          <a:xfrm>
            <a:off x="5856459" y="2816111"/>
            <a:ext cx="6335541" cy="4034117"/>
          </a:xfrm>
          <a:prstGeom prst="rect">
            <a:avLst/>
          </a:prstGeom>
        </p:spPr>
      </p:pic>
      <p:sp>
        <p:nvSpPr>
          <p:cNvPr id="3" name="Content Placeholder 2">
            <a:extLst>
              <a:ext uri="{FF2B5EF4-FFF2-40B4-BE49-F238E27FC236}">
                <a16:creationId xmlns:a16="http://schemas.microsoft.com/office/drawing/2014/main" id="{21794BB5-6F34-D745-7531-3AB8AD9E41DD}"/>
              </a:ext>
            </a:extLst>
          </p:cNvPr>
          <p:cNvSpPr>
            <a:spLocks noGrp="1"/>
          </p:cNvSpPr>
          <p:nvPr>
            <p:ph idx="1"/>
          </p:nvPr>
        </p:nvSpPr>
        <p:spPr/>
        <p:txBody>
          <a:bodyPr>
            <a:normAutofit/>
          </a:bodyPr>
          <a:lstStyle/>
          <a:p>
            <a:pPr marL="0" indent="0">
              <a:buNone/>
            </a:pPr>
            <a:r>
              <a:rPr lang="en-US" dirty="0"/>
              <a:t>Our Nose / Immune System</a:t>
            </a:r>
          </a:p>
          <a:p>
            <a:pPr lvl="1"/>
            <a:r>
              <a:rPr lang="en-US" dirty="0"/>
              <a:t>Mucous membrane and cilia filter we breathe</a:t>
            </a:r>
          </a:p>
          <a:p>
            <a:pPr lvl="1"/>
            <a:r>
              <a:rPr lang="en-US" dirty="0"/>
              <a:t>Capture and drain infectious particles</a:t>
            </a:r>
          </a:p>
          <a:p>
            <a:pPr lvl="1"/>
            <a:r>
              <a:rPr lang="en-US" dirty="0"/>
              <a:t>Dry environments desiccate and thicken mucous</a:t>
            </a:r>
            <a:r>
              <a:rPr lang="en-US" baseline="30000" dirty="0"/>
              <a:t>[1]</a:t>
            </a:r>
            <a:br>
              <a:rPr lang="en-US" baseline="30000" dirty="0"/>
            </a:br>
            <a:endParaRPr lang="en-US" baseline="30000" dirty="0"/>
          </a:p>
          <a:p>
            <a:pPr marL="0" indent="0">
              <a:buNone/>
            </a:pPr>
            <a:r>
              <a:rPr lang="en-US" dirty="0"/>
              <a:t>Typical Symptoms:</a:t>
            </a:r>
          </a:p>
          <a:p>
            <a:pPr lvl="1"/>
            <a:r>
              <a:rPr lang="en-US" dirty="0"/>
              <a:t>Reduced cilia motion</a:t>
            </a:r>
          </a:p>
          <a:p>
            <a:pPr lvl="1"/>
            <a:r>
              <a:rPr lang="en-US" dirty="0"/>
              <a:t>Reduced ability for mucous to drain</a:t>
            </a:r>
          </a:p>
          <a:p>
            <a:pPr lvl="1"/>
            <a:r>
              <a:rPr lang="en-US" dirty="0"/>
              <a:t>Increased risk of infection</a:t>
            </a:r>
          </a:p>
          <a:p>
            <a:endParaRPr lang="en-US" dirty="0"/>
          </a:p>
        </p:txBody>
      </p:sp>
      <p:sp>
        <p:nvSpPr>
          <p:cNvPr id="5" name="Rectangle 4">
            <a:extLst>
              <a:ext uri="{FF2B5EF4-FFF2-40B4-BE49-F238E27FC236}">
                <a16:creationId xmlns:a16="http://schemas.microsoft.com/office/drawing/2014/main" id="{6E163680-BA6C-8F84-FEC4-8C5B4DBD84E0}"/>
              </a:ext>
            </a:extLst>
          </p:cNvPr>
          <p:cNvSpPr/>
          <p:nvPr/>
        </p:nvSpPr>
        <p:spPr>
          <a:xfrm>
            <a:off x="278765" y="6259806"/>
            <a:ext cx="5057795" cy="538609"/>
          </a:xfrm>
          <a:prstGeom prst="rect">
            <a:avLst/>
          </a:prstGeom>
        </p:spPr>
        <p:txBody>
          <a:bodyPr wrap="none">
            <a:spAutoFit/>
          </a:bodyPr>
          <a:lstStyle/>
          <a:p>
            <a:r>
              <a:rPr lang="de-CH" sz="900" b="1" baseline="30000" dirty="0">
                <a:solidFill>
                  <a:srgbClr val="0070C0"/>
                </a:solidFill>
              </a:rPr>
              <a:t>1 </a:t>
            </a:r>
            <a:r>
              <a:rPr lang="en-US" sz="900" dirty="0">
                <a:solidFill>
                  <a:srgbClr val="0070C0"/>
                </a:solidFill>
              </a:rPr>
              <a:t>J.P. </a:t>
            </a:r>
            <a:r>
              <a:rPr lang="en-US" sz="900" dirty="0" err="1">
                <a:solidFill>
                  <a:srgbClr val="0070C0"/>
                </a:solidFill>
              </a:rPr>
              <a:t>Guggenbichler</a:t>
            </a:r>
            <a:r>
              <a:rPr lang="en-US" sz="900" dirty="0">
                <a:solidFill>
                  <a:srgbClr val="0070C0"/>
                </a:solidFill>
              </a:rPr>
              <a:t>, R. </a:t>
            </a:r>
            <a:r>
              <a:rPr lang="en-US" sz="900" dirty="0" err="1">
                <a:solidFill>
                  <a:srgbClr val="0070C0"/>
                </a:solidFill>
              </a:rPr>
              <a:t>Huster</a:t>
            </a:r>
            <a:r>
              <a:rPr lang="en-US" sz="900" dirty="0">
                <a:solidFill>
                  <a:srgbClr val="0070C0"/>
                </a:solidFill>
              </a:rPr>
              <a:t> and S. Geiger, </a:t>
            </a:r>
            <a:r>
              <a:rPr lang="de-DE" sz="900" i="1" dirty="0">
                <a:solidFill>
                  <a:srgbClr val="0070C0"/>
                </a:solidFill>
              </a:rPr>
              <a:t>Luftfeuchtigkeit und Immunabwehr</a:t>
            </a:r>
          </a:p>
          <a:p>
            <a:r>
              <a:rPr lang="de-DE" sz="900" i="1" dirty="0">
                <a:solidFill>
                  <a:srgbClr val="0070C0"/>
                </a:solidFill>
              </a:rPr>
              <a:t>Die Rolle der Schleimhaut und Auswirkungen auf die Klimatechnik </a:t>
            </a:r>
            <a:r>
              <a:rPr lang="en-US" sz="900" dirty="0">
                <a:solidFill>
                  <a:srgbClr val="0070C0"/>
                </a:solidFill>
              </a:rPr>
              <a:t>(2007) Tab </a:t>
            </a:r>
            <a:r>
              <a:rPr lang="en-US" sz="900" dirty="0" err="1">
                <a:solidFill>
                  <a:srgbClr val="0070C0"/>
                </a:solidFill>
              </a:rPr>
              <a:t>Technik</a:t>
            </a:r>
            <a:r>
              <a:rPr lang="en-US" sz="900" dirty="0">
                <a:solidFill>
                  <a:srgbClr val="0070C0"/>
                </a:solidFill>
              </a:rPr>
              <a:t> AM, Vol. 38, No. 9 </a:t>
            </a:r>
          </a:p>
          <a:p>
            <a:endParaRPr lang="en-US" sz="1100" dirty="0">
              <a:solidFill>
                <a:srgbClr val="0070C0"/>
              </a:solidFill>
            </a:endParaRPr>
          </a:p>
        </p:txBody>
      </p:sp>
    </p:spTree>
    <p:extLst>
      <p:ext uri="{BB962C8B-B14F-4D97-AF65-F5344CB8AC3E}">
        <p14:creationId xmlns:p14="http://schemas.microsoft.com/office/powerpoint/2010/main" val="36851937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192B5-9FBA-6005-E2B7-2F00F93E866E}"/>
              </a:ext>
            </a:extLst>
          </p:cNvPr>
          <p:cNvSpPr>
            <a:spLocks noGrp="1"/>
          </p:cNvSpPr>
          <p:nvPr>
            <p:ph type="title"/>
          </p:nvPr>
        </p:nvSpPr>
        <p:spPr/>
        <p:txBody>
          <a:bodyPr/>
          <a:lstStyle/>
          <a:p>
            <a:r>
              <a:rPr lang="en-CA" dirty="0"/>
              <a:t>Humidity and Influenza Seasonality</a:t>
            </a:r>
            <a:endParaRPr lang="en-US" dirty="0"/>
          </a:p>
        </p:txBody>
      </p:sp>
      <p:sp>
        <p:nvSpPr>
          <p:cNvPr id="3" name="Content Placeholder 2">
            <a:extLst>
              <a:ext uri="{FF2B5EF4-FFF2-40B4-BE49-F238E27FC236}">
                <a16:creationId xmlns:a16="http://schemas.microsoft.com/office/drawing/2014/main" id="{8336B2AF-45BC-E297-10DD-95310C834E57}"/>
              </a:ext>
            </a:extLst>
          </p:cNvPr>
          <p:cNvSpPr>
            <a:spLocks noGrp="1"/>
          </p:cNvSpPr>
          <p:nvPr>
            <p:ph idx="1"/>
          </p:nvPr>
        </p:nvSpPr>
        <p:spPr>
          <a:xfrm>
            <a:off x="838200" y="1825625"/>
            <a:ext cx="6358128" cy="4351338"/>
          </a:xfrm>
        </p:spPr>
        <p:txBody>
          <a:bodyPr>
            <a:normAutofit/>
          </a:bodyPr>
          <a:lstStyle/>
          <a:p>
            <a:pPr marL="0" indent="0">
              <a:buNone/>
            </a:pPr>
            <a:r>
              <a:rPr lang="en-US" sz="2400" dirty="0"/>
              <a:t>Influenza Peaks During Cold Months.  Why?</a:t>
            </a:r>
            <a:r>
              <a:rPr lang="en-US" sz="2400" baseline="30000" dirty="0"/>
              <a:t> [1]</a:t>
            </a:r>
          </a:p>
          <a:p>
            <a:pPr lvl="1"/>
            <a:r>
              <a:rPr lang="en-US" sz="2000" dirty="0"/>
              <a:t>More time indoors in proximity to others</a:t>
            </a:r>
          </a:p>
          <a:p>
            <a:pPr lvl="1"/>
            <a:r>
              <a:rPr lang="en-US" sz="2000" dirty="0"/>
              <a:t>Drying of nasal mucous membrane weakens respiratory system</a:t>
            </a:r>
          </a:p>
          <a:p>
            <a:pPr lvl="1"/>
            <a:r>
              <a:rPr lang="en-US" sz="2000" dirty="0"/>
              <a:t>Influenza virus is most stable at lower RH</a:t>
            </a:r>
            <a:r>
              <a:rPr lang="en-US" sz="2000" baseline="30000" dirty="0"/>
              <a:t>[2]</a:t>
            </a:r>
          </a:p>
          <a:p>
            <a:pPr lvl="1"/>
            <a:r>
              <a:rPr lang="en-US" sz="2000" dirty="0"/>
              <a:t>Exhaled aerosols float longer in lower humidity</a:t>
            </a:r>
          </a:p>
          <a:p>
            <a:endParaRPr lang="en-US" sz="2400" dirty="0"/>
          </a:p>
        </p:txBody>
      </p:sp>
      <p:pic>
        <p:nvPicPr>
          <p:cNvPr id="4" name="Picture 5">
            <a:extLst>
              <a:ext uri="{FF2B5EF4-FFF2-40B4-BE49-F238E27FC236}">
                <a16:creationId xmlns:a16="http://schemas.microsoft.com/office/drawing/2014/main" id="{AE0872B4-E5D8-E8CC-3214-99E1A749B3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29923" y="1545019"/>
            <a:ext cx="4979197" cy="25586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a:extLst>
              <a:ext uri="{FF2B5EF4-FFF2-40B4-BE49-F238E27FC236}">
                <a16:creationId xmlns:a16="http://schemas.microsoft.com/office/drawing/2014/main" id="{E457C01F-87F6-3BBD-48CF-97790F8A0182}"/>
              </a:ext>
            </a:extLst>
          </p:cNvPr>
          <p:cNvSpPr/>
          <p:nvPr/>
        </p:nvSpPr>
        <p:spPr>
          <a:xfrm>
            <a:off x="7854627" y="4103672"/>
            <a:ext cx="3719064" cy="253916"/>
          </a:xfrm>
          <a:prstGeom prst="rect">
            <a:avLst/>
          </a:prstGeom>
        </p:spPr>
        <p:txBody>
          <a:bodyPr wrap="square">
            <a:spAutoFit/>
          </a:bodyPr>
          <a:lstStyle/>
          <a:p>
            <a:r>
              <a:rPr lang="en-US" sz="1000" dirty="0">
                <a:solidFill>
                  <a:schemeClr val="bg1">
                    <a:lumMod val="50000"/>
                  </a:schemeClr>
                </a:solidFill>
              </a:rPr>
              <a:t> https://www.cdc.gov/flu/about/season/flu-season.htm </a:t>
            </a:r>
          </a:p>
        </p:txBody>
      </p:sp>
      <p:sp>
        <p:nvSpPr>
          <p:cNvPr id="6" name="TextBox 5">
            <a:extLst>
              <a:ext uri="{FF2B5EF4-FFF2-40B4-BE49-F238E27FC236}">
                <a16:creationId xmlns:a16="http://schemas.microsoft.com/office/drawing/2014/main" id="{C75B4117-9BE9-715D-DAE3-260C128FBAD8}"/>
              </a:ext>
            </a:extLst>
          </p:cNvPr>
          <p:cNvSpPr txBox="1"/>
          <p:nvPr/>
        </p:nvSpPr>
        <p:spPr>
          <a:xfrm>
            <a:off x="542192" y="6052039"/>
            <a:ext cx="7162800" cy="430887"/>
          </a:xfrm>
          <a:prstGeom prst="rect">
            <a:avLst/>
          </a:prstGeom>
          <a:noFill/>
        </p:spPr>
        <p:txBody>
          <a:bodyPr wrap="square" rtlCol="0">
            <a:spAutoFit/>
          </a:bodyPr>
          <a:lstStyle/>
          <a:p>
            <a:r>
              <a:rPr lang="en-US" sz="1050" baseline="30000" dirty="0">
                <a:solidFill>
                  <a:srgbClr val="0070C0"/>
                </a:solidFill>
              </a:rPr>
              <a:t>1 </a:t>
            </a:r>
            <a:r>
              <a:rPr lang="en-US" sz="1050" dirty="0" err="1">
                <a:solidFill>
                  <a:srgbClr val="0070C0"/>
                </a:solidFill>
              </a:rPr>
              <a:t>Anice</a:t>
            </a:r>
            <a:r>
              <a:rPr lang="en-US" sz="1050" dirty="0">
                <a:solidFill>
                  <a:srgbClr val="0070C0"/>
                </a:solidFill>
              </a:rPr>
              <a:t> </a:t>
            </a:r>
            <a:r>
              <a:rPr lang="en-US" sz="1050" dirty="0" err="1">
                <a:solidFill>
                  <a:srgbClr val="0070C0"/>
                </a:solidFill>
              </a:rPr>
              <a:t>Lowen</a:t>
            </a:r>
            <a:r>
              <a:rPr lang="en-US" sz="1050" dirty="0">
                <a:solidFill>
                  <a:srgbClr val="0070C0"/>
                </a:solidFill>
              </a:rPr>
              <a:t>, et al, </a:t>
            </a:r>
            <a:r>
              <a:rPr lang="en-US" sz="1050" i="1" dirty="0">
                <a:solidFill>
                  <a:srgbClr val="0070C0"/>
                </a:solidFill>
              </a:rPr>
              <a:t>Influenza Virus Transmission Is Dependent on Relative Humidity and Temperature </a:t>
            </a:r>
            <a:r>
              <a:rPr lang="en-US" sz="1050" dirty="0">
                <a:solidFill>
                  <a:srgbClr val="0070C0"/>
                </a:solidFill>
              </a:rPr>
              <a:t>(October 19, 2007)</a:t>
            </a:r>
          </a:p>
          <a:p>
            <a:r>
              <a:rPr lang="en-US" sz="1050" baseline="30000" dirty="0">
                <a:solidFill>
                  <a:srgbClr val="0070C0"/>
                </a:solidFill>
              </a:rPr>
              <a:t>2</a:t>
            </a:r>
            <a:r>
              <a:rPr lang="en-US" sz="1050" dirty="0">
                <a:solidFill>
                  <a:srgbClr val="0070C0"/>
                </a:solidFill>
              </a:rPr>
              <a:t>J. Metz, et al, </a:t>
            </a:r>
            <a:r>
              <a:rPr lang="en-US" sz="1050" i="1" dirty="0">
                <a:solidFill>
                  <a:srgbClr val="0070C0"/>
                </a:solidFill>
              </a:rPr>
              <a:t>Influenza and Humidity – Why a bit more damp may be good for you! </a:t>
            </a:r>
            <a:r>
              <a:rPr lang="en-US" sz="1050" dirty="0">
                <a:solidFill>
                  <a:srgbClr val="0070C0"/>
                </a:solidFill>
              </a:rPr>
              <a:t>(June 2015)</a:t>
            </a:r>
          </a:p>
        </p:txBody>
      </p:sp>
    </p:spTree>
    <p:extLst>
      <p:ext uri="{BB962C8B-B14F-4D97-AF65-F5344CB8AC3E}">
        <p14:creationId xmlns:p14="http://schemas.microsoft.com/office/powerpoint/2010/main" val="26824181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19783F-8C41-932E-CE6C-28601CD61696}"/>
              </a:ext>
            </a:extLst>
          </p:cNvPr>
          <p:cNvSpPr>
            <a:spLocks noGrp="1"/>
          </p:cNvSpPr>
          <p:nvPr>
            <p:ph type="title"/>
          </p:nvPr>
        </p:nvSpPr>
        <p:spPr/>
        <p:txBody>
          <a:bodyPr/>
          <a:lstStyle/>
          <a:p>
            <a:r>
              <a:rPr lang="en-CA" dirty="0"/>
              <a:t>Humidity and Exhaled Aerosols</a:t>
            </a:r>
            <a:endParaRPr lang="en-US" dirty="0"/>
          </a:p>
        </p:txBody>
      </p:sp>
      <p:sp>
        <p:nvSpPr>
          <p:cNvPr id="3" name="Content Placeholder 2">
            <a:extLst>
              <a:ext uri="{FF2B5EF4-FFF2-40B4-BE49-F238E27FC236}">
                <a16:creationId xmlns:a16="http://schemas.microsoft.com/office/drawing/2014/main" id="{B9009F65-FC56-B096-5529-97CFC577EA1D}"/>
              </a:ext>
            </a:extLst>
          </p:cNvPr>
          <p:cNvSpPr>
            <a:spLocks noGrp="1"/>
          </p:cNvSpPr>
          <p:nvPr>
            <p:ph idx="1"/>
          </p:nvPr>
        </p:nvSpPr>
        <p:spPr>
          <a:xfrm>
            <a:off x="838200" y="1519437"/>
            <a:ext cx="10515600" cy="4351338"/>
          </a:xfrm>
        </p:spPr>
        <p:txBody>
          <a:bodyPr/>
          <a:lstStyle/>
          <a:p>
            <a:pPr marL="0" indent="0">
              <a:buNone/>
            </a:pPr>
            <a:r>
              <a:rPr lang="en-US" dirty="0"/>
              <a:t>Infectious payloads travel farther</a:t>
            </a:r>
          </a:p>
          <a:p>
            <a:pPr lvl="1"/>
            <a:r>
              <a:rPr lang="en-US" dirty="0"/>
              <a:t>Particles lose mass quickly in dry environment</a:t>
            </a:r>
          </a:p>
          <a:p>
            <a:pPr lvl="1"/>
            <a:r>
              <a:rPr lang="en-US" dirty="0"/>
              <a:t>Smaller, lighter particles travel farther </a:t>
            </a:r>
          </a:p>
          <a:p>
            <a:pPr lvl="1"/>
            <a:r>
              <a:rPr lang="en-US" dirty="0"/>
              <a:t>Infectivity is retained</a:t>
            </a:r>
            <a:r>
              <a:rPr lang="en-US" baseline="30000" dirty="0"/>
              <a:t>[1]</a:t>
            </a:r>
          </a:p>
          <a:p>
            <a:endParaRPr lang="en-US" dirty="0"/>
          </a:p>
        </p:txBody>
      </p:sp>
      <p:grpSp>
        <p:nvGrpSpPr>
          <p:cNvPr id="4" name="Group 3">
            <a:extLst>
              <a:ext uri="{FF2B5EF4-FFF2-40B4-BE49-F238E27FC236}">
                <a16:creationId xmlns:a16="http://schemas.microsoft.com/office/drawing/2014/main" id="{536312D2-5F45-6C09-FAFC-5010A32D0651}"/>
              </a:ext>
            </a:extLst>
          </p:cNvPr>
          <p:cNvGrpSpPr/>
          <p:nvPr/>
        </p:nvGrpSpPr>
        <p:grpSpPr>
          <a:xfrm>
            <a:off x="1485900" y="3069512"/>
            <a:ext cx="9236115" cy="2894425"/>
            <a:chOff x="1485900" y="3069512"/>
            <a:chExt cx="9236115" cy="2894425"/>
          </a:xfrm>
        </p:grpSpPr>
        <p:pic>
          <p:nvPicPr>
            <p:cNvPr id="5" name="Picture 4">
              <a:extLst>
                <a:ext uri="{FF2B5EF4-FFF2-40B4-BE49-F238E27FC236}">
                  <a16:creationId xmlns:a16="http://schemas.microsoft.com/office/drawing/2014/main" id="{5B1DD59B-7903-9E35-82B6-0246FBD8F160}"/>
                </a:ext>
              </a:extLst>
            </p:cNvPr>
            <p:cNvPicPr>
              <a:picLocks noChangeAspect="1"/>
            </p:cNvPicPr>
            <p:nvPr/>
          </p:nvPicPr>
          <p:blipFill>
            <a:blip r:embed="rId2"/>
            <a:stretch>
              <a:fillRect/>
            </a:stretch>
          </p:blipFill>
          <p:spPr>
            <a:xfrm flipH="1">
              <a:off x="1485900" y="3175878"/>
              <a:ext cx="756791" cy="2640640"/>
            </a:xfrm>
            <a:prstGeom prst="rect">
              <a:avLst/>
            </a:prstGeom>
          </p:spPr>
        </p:pic>
        <p:sp>
          <p:nvSpPr>
            <p:cNvPr id="6" name="Right Triangle 5">
              <a:extLst>
                <a:ext uri="{FF2B5EF4-FFF2-40B4-BE49-F238E27FC236}">
                  <a16:creationId xmlns:a16="http://schemas.microsoft.com/office/drawing/2014/main" id="{38CEE316-E1D1-6139-CFD1-8ECCFF7B2113}"/>
                </a:ext>
              </a:extLst>
            </p:cNvPr>
            <p:cNvSpPr/>
            <p:nvPr/>
          </p:nvSpPr>
          <p:spPr>
            <a:xfrm>
              <a:off x="2765082" y="5018037"/>
              <a:ext cx="6117722" cy="493453"/>
            </a:xfrm>
            <a:prstGeom prst="rtTriangl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endParaRPr lang="en-CA" dirty="0"/>
            </a:p>
          </p:txBody>
        </p:sp>
        <p:sp>
          <p:nvSpPr>
            <p:cNvPr id="7" name="TextBox 6">
              <a:extLst>
                <a:ext uri="{FF2B5EF4-FFF2-40B4-BE49-F238E27FC236}">
                  <a16:creationId xmlns:a16="http://schemas.microsoft.com/office/drawing/2014/main" id="{227819A8-EA69-9829-CB7D-BED2C134175D}"/>
                </a:ext>
              </a:extLst>
            </p:cNvPr>
            <p:cNvSpPr txBox="1"/>
            <p:nvPr/>
          </p:nvSpPr>
          <p:spPr>
            <a:xfrm>
              <a:off x="2589284" y="5532999"/>
              <a:ext cx="910012" cy="430938"/>
            </a:xfrm>
            <a:prstGeom prst="rect">
              <a:avLst/>
            </a:prstGeom>
            <a:noFill/>
          </p:spPr>
          <p:txBody>
            <a:bodyPr wrap="none" rtlCol="0">
              <a:spAutoFit/>
            </a:bodyPr>
            <a:lstStyle/>
            <a:p>
              <a:r>
                <a:rPr lang="en-US" dirty="0"/>
                <a:t>100</a:t>
              </a:r>
              <a:r>
                <a:rPr lang="el-GR" dirty="0"/>
                <a:t>μ</a:t>
              </a:r>
              <a:r>
                <a:rPr lang="en-US" dirty="0"/>
                <a:t>m</a:t>
              </a:r>
              <a:endParaRPr lang="en-CA" dirty="0"/>
            </a:p>
          </p:txBody>
        </p:sp>
        <p:sp>
          <p:nvSpPr>
            <p:cNvPr id="8" name="TextBox 7">
              <a:extLst>
                <a:ext uri="{FF2B5EF4-FFF2-40B4-BE49-F238E27FC236}">
                  <a16:creationId xmlns:a16="http://schemas.microsoft.com/office/drawing/2014/main" id="{6AAF4D85-B980-E13C-8FE8-606E66800B3F}"/>
                </a:ext>
              </a:extLst>
            </p:cNvPr>
            <p:cNvSpPr txBox="1"/>
            <p:nvPr/>
          </p:nvSpPr>
          <p:spPr>
            <a:xfrm>
              <a:off x="5602868" y="5532999"/>
              <a:ext cx="784243" cy="430938"/>
            </a:xfrm>
            <a:prstGeom prst="rect">
              <a:avLst/>
            </a:prstGeom>
            <a:noFill/>
          </p:spPr>
          <p:txBody>
            <a:bodyPr wrap="none" rtlCol="0">
              <a:spAutoFit/>
            </a:bodyPr>
            <a:lstStyle/>
            <a:p>
              <a:r>
                <a:rPr lang="en-US" dirty="0"/>
                <a:t>50</a:t>
              </a:r>
              <a:r>
                <a:rPr lang="el-GR" dirty="0"/>
                <a:t>μ</a:t>
              </a:r>
              <a:r>
                <a:rPr lang="en-US" dirty="0"/>
                <a:t>m</a:t>
              </a:r>
              <a:endParaRPr lang="en-CA" dirty="0"/>
            </a:p>
          </p:txBody>
        </p:sp>
        <p:sp>
          <p:nvSpPr>
            <p:cNvPr id="9" name="TextBox 8">
              <a:extLst>
                <a:ext uri="{FF2B5EF4-FFF2-40B4-BE49-F238E27FC236}">
                  <a16:creationId xmlns:a16="http://schemas.microsoft.com/office/drawing/2014/main" id="{357B53F2-DC18-6385-ADB8-DB518A5C7715}"/>
                </a:ext>
              </a:extLst>
            </p:cNvPr>
            <p:cNvSpPr txBox="1"/>
            <p:nvPr/>
          </p:nvSpPr>
          <p:spPr>
            <a:xfrm>
              <a:off x="8490682" y="5532999"/>
              <a:ext cx="782520" cy="430938"/>
            </a:xfrm>
            <a:prstGeom prst="rect">
              <a:avLst/>
            </a:prstGeom>
            <a:noFill/>
          </p:spPr>
          <p:txBody>
            <a:bodyPr wrap="none" rtlCol="0">
              <a:spAutoFit/>
            </a:bodyPr>
            <a:lstStyle/>
            <a:p>
              <a:r>
                <a:rPr lang="en-US" dirty="0"/>
                <a:t>&lt;5</a:t>
              </a:r>
              <a:r>
                <a:rPr lang="el-GR" dirty="0"/>
                <a:t>μ</a:t>
              </a:r>
              <a:r>
                <a:rPr lang="en-US" dirty="0"/>
                <a:t>m</a:t>
              </a:r>
              <a:endParaRPr lang="en-CA" dirty="0"/>
            </a:p>
          </p:txBody>
        </p:sp>
        <p:sp>
          <p:nvSpPr>
            <p:cNvPr id="10" name="Right Arrow 7">
              <a:extLst>
                <a:ext uri="{FF2B5EF4-FFF2-40B4-BE49-F238E27FC236}">
                  <a16:creationId xmlns:a16="http://schemas.microsoft.com/office/drawing/2014/main" id="{C69507B5-717C-D378-94F4-AF8BCBC88976}"/>
                </a:ext>
              </a:extLst>
            </p:cNvPr>
            <p:cNvSpPr/>
            <p:nvPr/>
          </p:nvSpPr>
          <p:spPr>
            <a:xfrm>
              <a:off x="2742523" y="3244460"/>
              <a:ext cx="6140282" cy="656824"/>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solidFill>
                    <a:schemeClr val="bg1"/>
                  </a:solidFill>
                </a:rPr>
                <a:t>Travel Distance</a:t>
              </a:r>
              <a:endParaRPr lang="en-CA" dirty="0">
                <a:solidFill>
                  <a:schemeClr val="bg1"/>
                </a:solidFill>
              </a:endParaRPr>
            </a:p>
          </p:txBody>
        </p:sp>
        <p:sp>
          <p:nvSpPr>
            <p:cNvPr id="11" name="TextBox 10">
              <a:extLst>
                <a:ext uri="{FF2B5EF4-FFF2-40B4-BE49-F238E27FC236}">
                  <a16:creationId xmlns:a16="http://schemas.microsoft.com/office/drawing/2014/main" id="{C74C7DF5-5FDB-D9E2-4AD1-3B8046F277A0}"/>
                </a:ext>
              </a:extLst>
            </p:cNvPr>
            <p:cNvSpPr txBox="1"/>
            <p:nvPr/>
          </p:nvSpPr>
          <p:spPr>
            <a:xfrm>
              <a:off x="2731987" y="5151588"/>
              <a:ext cx="1402198" cy="430938"/>
            </a:xfrm>
            <a:prstGeom prst="rect">
              <a:avLst/>
            </a:prstGeom>
            <a:noFill/>
          </p:spPr>
          <p:txBody>
            <a:bodyPr wrap="none" rtlCol="0">
              <a:spAutoFit/>
            </a:bodyPr>
            <a:lstStyle/>
            <a:p>
              <a:r>
                <a:rPr lang="en-US" dirty="0">
                  <a:solidFill>
                    <a:schemeClr val="bg1"/>
                  </a:solidFill>
                </a:rPr>
                <a:t>Droplet Size</a:t>
              </a:r>
              <a:endParaRPr lang="en-CA" dirty="0">
                <a:solidFill>
                  <a:schemeClr val="bg1"/>
                </a:solidFill>
              </a:endParaRPr>
            </a:p>
          </p:txBody>
        </p:sp>
        <p:sp>
          <p:nvSpPr>
            <p:cNvPr id="12" name="TextBox 11">
              <a:extLst>
                <a:ext uri="{FF2B5EF4-FFF2-40B4-BE49-F238E27FC236}">
                  <a16:creationId xmlns:a16="http://schemas.microsoft.com/office/drawing/2014/main" id="{8F0E5921-7F10-4074-62FA-16DDE3E01F0D}"/>
                </a:ext>
              </a:extLst>
            </p:cNvPr>
            <p:cNvSpPr txBox="1"/>
            <p:nvPr/>
          </p:nvSpPr>
          <p:spPr>
            <a:xfrm>
              <a:off x="2716894" y="3388206"/>
              <a:ext cx="486030" cy="369332"/>
            </a:xfrm>
            <a:prstGeom prst="rect">
              <a:avLst/>
            </a:prstGeom>
            <a:noFill/>
          </p:spPr>
          <p:txBody>
            <a:bodyPr wrap="none" rtlCol="0">
              <a:spAutoFit/>
            </a:bodyPr>
            <a:lstStyle/>
            <a:p>
              <a:r>
                <a:rPr lang="en-US" dirty="0">
                  <a:solidFill>
                    <a:schemeClr val="bg1"/>
                  </a:solidFill>
                </a:rPr>
                <a:t>1m</a:t>
              </a:r>
              <a:endParaRPr lang="en-CA" dirty="0">
                <a:solidFill>
                  <a:schemeClr val="bg1"/>
                </a:solidFill>
              </a:endParaRPr>
            </a:p>
          </p:txBody>
        </p:sp>
        <p:sp>
          <p:nvSpPr>
            <p:cNvPr id="13" name="TextBox 12">
              <a:extLst>
                <a:ext uri="{FF2B5EF4-FFF2-40B4-BE49-F238E27FC236}">
                  <a16:creationId xmlns:a16="http://schemas.microsoft.com/office/drawing/2014/main" id="{235AEBDD-1407-D2FD-A856-B1A78E7380DD}"/>
                </a:ext>
              </a:extLst>
            </p:cNvPr>
            <p:cNvSpPr txBox="1"/>
            <p:nvPr/>
          </p:nvSpPr>
          <p:spPr>
            <a:xfrm>
              <a:off x="8004539" y="3388206"/>
              <a:ext cx="718466" cy="369332"/>
            </a:xfrm>
            <a:prstGeom prst="rect">
              <a:avLst/>
            </a:prstGeom>
            <a:noFill/>
          </p:spPr>
          <p:txBody>
            <a:bodyPr wrap="none" rtlCol="0">
              <a:spAutoFit/>
            </a:bodyPr>
            <a:lstStyle/>
            <a:p>
              <a:r>
                <a:rPr lang="en-US" dirty="0">
                  <a:solidFill>
                    <a:schemeClr val="bg1"/>
                  </a:solidFill>
                </a:rPr>
                <a:t>10+m</a:t>
              </a:r>
              <a:endParaRPr lang="en-CA" dirty="0">
                <a:solidFill>
                  <a:schemeClr val="bg1"/>
                </a:solidFill>
              </a:endParaRPr>
            </a:p>
          </p:txBody>
        </p:sp>
        <p:cxnSp>
          <p:nvCxnSpPr>
            <p:cNvPr id="14" name="Straight Connector 13">
              <a:extLst>
                <a:ext uri="{FF2B5EF4-FFF2-40B4-BE49-F238E27FC236}">
                  <a16:creationId xmlns:a16="http://schemas.microsoft.com/office/drawing/2014/main" id="{9E2F64F7-DCE7-EC59-093A-8A720E4AED0D}"/>
                </a:ext>
              </a:extLst>
            </p:cNvPr>
            <p:cNvCxnSpPr/>
            <p:nvPr/>
          </p:nvCxnSpPr>
          <p:spPr>
            <a:xfrm flipV="1">
              <a:off x="2099144" y="3457234"/>
              <a:ext cx="313542" cy="115638"/>
            </a:xfrm>
            <a:prstGeom prst="line">
              <a:avLst/>
            </a:prstGeom>
          </p:spPr>
          <p:style>
            <a:lnRef idx="1">
              <a:schemeClr val="accent6"/>
            </a:lnRef>
            <a:fillRef idx="0">
              <a:schemeClr val="accent6"/>
            </a:fillRef>
            <a:effectRef idx="0">
              <a:schemeClr val="accent6"/>
            </a:effectRef>
            <a:fontRef idx="minor">
              <a:schemeClr val="tx1"/>
            </a:fontRef>
          </p:style>
        </p:cxnSp>
        <p:cxnSp>
          <p:nvCxnSpPr>
            <p:cNvPr id="15" name="Straight Connector 14">
              <a:extLst>
                <a:ext uri="{FF2B5EF4-FFF2-40B4-BE49-F238E27FC236}">
                  <a16:creationId xmlns:a16="http://schemas.microsoft.com/office/drawing/2014/main" id="{1D6ABB92-A62C-BC29-98B6-F9F2AC8F9171}"/>
                </a:ext>
              </a:extLst>
            </p:cNvPr>
            <p:cNvCxnSpPr/>
            <p:nvPr/>
          </p:nvCxnSpPr>
          <p:spPr>
            <a:xfrm>
              <a:off x="2097283" y="3572872"/>
              <a:ext cx="315402" cy="122234"/>
            </a:xfrm>
            <a:prstGeom prst="line">
              <a:avLst/>
            </a:prstGeom>
          </p:spPr>
          <p:style>
            <a:lnRef idx="1">
              <a:schemeClr val="accent6"/>
            </a:lnRef>
            <a:fillRef idx="0">
              <a:schemeClr val="accent6"/>
            </a:fillRef>
            <a:effectRef idx="0">
              <a:schemeClr val="accent6"/>
            </a:effectRef>
            <a:fontRef idx="minor">
              <a:schemeClr val="tx1"/>
            </a:fontRef>
          </p:style>
        </p:cxnSp>
        <p:cxnSp>
          <p:nvCxnSpPr>
            <p:cNvPr id="16" name="Straight Connector 15">
              <a:extLst>
                <a:ext uri="{FF2B5EF4-FFF2-40B4-BE49-F238E27FC236}">
                  <a16:creationId xmlns:a16="http://schemas.microsoft.com/office/drawing/2014/main" id="{8D44729D-95D5-AE0D-2BA8-B204D32A08D8}"/>
                </a:ext>
              </a:extLst>
            </p:cNvPr>
            <p:cNvCxnSpPr/>
            <p:nvPr/>
          </p:nvCxnSpPr>
          <p:spPr>
            <a:xfrm>
              <a:off x="2099144" y="3576204"/>
              <a:ext cx="313542" cy="0"/>
            </a:xfrm>
            <a:prstGeom prst="line">
              <a:avLst/>
            </a:prstGeom>
          </p:spPr>
          <p:style>
            <a:lnRef idx="1">
              <a:schemeClr val="accent6"/>
            </a:lnRef>
            <a:fillRef idx="0">
              <a:schemeClr val="accent6"/>
            </a:fillRef>
            <a:effectRef idx="0">
              <a:schemeClr val="accent6"/>
            </a:effectRef>
            <a:fontRef idx="minor">
              <a:schemeClr val="tx1"/>
            </a:fontRef>
          </p:style>
        </p:cxnSp>
        <p:sp>
          <p:nvSpPr>
            <p:cNvPr id="17" name="Cloud 16">
              <a:extLst>
                <a:ext uri="{FF2B5EF4-FFF2-40B4-BE49-F238E27FC236}">
                  <a16:creationId xmlns:a16="http://schemas.microsoft.com/office/drawing/2014/main" id="{714F0462-F679-F2B6-D926-09D695397D78}"/>
                </a:ext>
              </a:extLst>
            </p:cNvPr>
            <p:cNvSpPr/>
            <p:nvPr/>
          </p:nvSpPr>
          <p:spPr>
            <a:xfrm rot="16622847">
              <a:off x="2397480" y="3453661"/>
              <a:ext cx="350142" cy="238420"/>
            </a:xfrm>
            <a:prstGeom prst="cloud">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CA"/>
            </a:p>
          </p:txBody>
        </p:sp>
        <p:sp>
          <p:nvSpPr>
            <p:cNvPr id="18" name="Oval 17">
              <a:extLst>
                <a:ext uri="{FF2B5EF4-FFF2-40B4-BE49-F238E27FC236}">
                  <a16:creationId xmlns:a16="http://schemas.microsoft.com/office/drawing/2014/main" id="{D1AF7883-14FB-5524-4666-84B459C8EC1E}"/>
                </a:ext>
              </a:extLst>
            </p:cNvPr>
            <p:cNvSpPr/>
            <p:nvPr/>
          </p:nvSpPr>
          <p:spPr>
            <a:xfrm>
              <a:off x="8254818" y="3890170"/>
              <a:ext cx="61423" cy="66683"/>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CA"/>
            </a:p>
          </p:txBody>
        </p:sp>
        <p:sp>
          <p:nvSpPr>
            <p:cNvPr id="19" name="Oval 18">
              <a:extLst>
                <a:ext uri="{FF2B5EF4-FFF2-40B4-BE49-F238E27FC236}">
                  <a16:creationId xmlns:a16="http://schemas.microsoft.com/office/drawing/2014/main" id="{AD667ECB-810B-64F7-AA40-3B810466DC51}"/>
                </a:ext>
              </a:extLst>
            </p:cNvPr>
            <p:cNvSpPr/>
            <p:nvPr/>
          </p:nvSpPr>
          <p:spPr>
            <a:xfrm>
              <a:off x="2838898" y="4790523"/>
              <a:ext cx="220484" cy="239365"/>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CA"/>
            </a:p>
          </p:txBody>
        </p:sp>
        <p:sp>
          <p:nvSpPr>
            <p:cNvPr id="20" name="Oval 19">
              <a:extLst>
                <a:ext uri="{FF2B5EF4-FFF2-40B4-BE49-F238E27FC236}">
                  <a16:creationId xmlns:a16="http://schemas.microsoft.com/office/drawing/2014/main" id="{21D5877E-D224-68CA-71AF-89E0861BD15F}"/>
                </a:ext>
              </a:extLst>
            </p:cNvPr>
            <p:cNvSpPr/>
            <p:nvPr/>
          </p:nvSpPr>
          <p:spPr>
            <a:xfrm>
              <a:off x="8125148" y="3966441"/>
              <a:ext cx="61423" cy="66683"/>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CA"/>
            </a:p>
          </p:txBody>
        </p:sp>
        <p:sp>
          <p:nvSpPr>
            <p:cNvPr id="21" name="Oval 20">
              <a:extLst>
                <a:ext uri="{FF2B5EF4-FFF2-40B4-BE49-F238E27FC236}">
                  <a16:creationId xmlns:a16="http://schemas.microsoft.com/office/drawing/2014/main" id="{A8A43D8E-EDBD-B3F8-5772-03115828FDCC}"/>
                </a:ext>
              </a:extLst>
            </p:cNvPr>
            <p:cNvSpPr/>
            <p:nvPr/>
          </p:nvSpPr>
          <p:spPr>
            <a:xfrm>
              <a:off x="8377718" y="3929164"/>
              <a:ext cx="61423" cy="66683"/>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CA"/>
            </a:p>
          </p:txBody>
        </p:sp>
        <p:sp>
          <p:nvSpPr>
            <p:cNvPr id="22" name="Oval 21">
              <a:extLst>
                <a:ext uri="{FF2B5EF4-FFF2-40B4-BE49-F238E27FC236}">
                  <a16:creationId xmlns:a16="http://schemas.microsoft.com/office/drawing/2014/main" id="{4E73709D-34F1-7E1F-B875-BA8EFE4B2E99}"/>
                </a:ext>
              </a:extLst>
            </p:cNvPr>
            <p:cNvSpPr/>
            <p:nvPr/>
          </p:nvSpPr>
          <p:spPr>
            <a:xfrm>
              <a:off x="8255678" y="3999782"/>
              <a:ext cx="61423" cy="66683"/>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CA"/>
            </a:p>
          </p:txBody>
        </p:sp>
        <p:sp>
          <p:nvSpPr>
            <p:cNvPr id="23" name="Oval 22">
              <a:extLst>
                <a:ext uri="{FF2B5EF4-FFF2-40B4-BE49-F238E27FC236}">
                  <a16:creationId xmlns:a16="http://schemas.microsoft.com/office/drawing/2014/main" id="{7DBC2C0B-14E2-9629-12F9-4A98BF2EA165}"/>
                </a:ext>
              </a:extLst>
            </p:cNvPr>
            <p:cNvSpPr/>
            <p:nvPr/>
          </p:nvSpPr>
          <p:spPr>
            <a:xfrm>
              <a:off x="8377718" y="4066650"/>
              <a:ext cx="61423" cy="66683"/>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CA"/>
            </a:p>
          </p:txBody>
        </p:sp>
        <p:pic>
          <p:nvPicPr>
            <p:cNvPr id="24" name="Picture 23">
              <a:extLst>
                <a:ext uri="{FF2B5EF4-FFF2-40B4-BE49-F238E27FC236}">
                  <a16:creationId xmlns:a16="http://schemas.microsoft.com/office/drawing/2014/main" id="{BE7F87AA-2BA2-E67E-EB1F-057BC4FC3947}"/>
                </a:ext>
              </a:extLst>
            </p:cNvPr>
            <p:cNvPicPr>
              <a:picLocks noChangeAspect="1"/>
            </p:cNvPicPr>
            <p:nvPr/>
          </p:nvPicPr>
          <p:blipFill>
            <a:blip r:embed="rId3"/>
            <a:stretch>
              <a:fillRect/>
            </a:stretch>
          </p:blipFill>
          <p:spPr>
            <a:xfrm>
              <a:off x="9169505" y="3069512"/>
              <a:ext cx="779677" cy="2688704"/>
            </a:xfrm>
            <a:prstGeom prst="rect">
              <a:avLst/>
            </a:prstGeom>
          </p:spPr>
        </p:pic>
        <p:pic>
          <p:nvPicPr>
            <p:cNvPr id="25" name="Picture 24">
              <a:extLst>
                <a:ext uri="{FF2B5EF4-FFF2-40B4-BE49-F238E27FC236}">
                  <a16:creationId xmlns:a16="http://schemas.microsoft.com/office/drawing/2014/main" id="{AFE046F0-F3B3-08C8-314D-ED1A82C1AEF2}"/>
                </a:ext>
              </a:extLst>
            </p:cNvPr>
            <p:cNvPicPr>
              <a:picLocks noChangeAspect="1"/>
            </p:cNvPicPr>
            <p:nvPr/>
          </p:nvPicPr>
          <p:blipFill>
            <a:blip r:embed="rId3"/>
            <a:stretch>
              <a:fillRect/>
            </a:stretch>
          </p:blipFill>
          <p:spPr>
            <a:xfrm>
              <a:off x="9942338" y="3151845"/>
              <a:ext cx="779677" cy="2688704"/>
            </a:xfrm>
            <a:prstGeom prst="rect">
              <a:avLst/>
            </a:prstGeom>
          </p:spPr>
        </p:pic>
        <p:sp>
          <p:nvSpPr>
            <p:cNvPr id="26" name="Oval 25">
              <a:extLst>
                <a:ext uri="{FF2B5EF4-FFF2-40B4-BE49-F238E27FC236}">
                  <a16:creationId xmlns:a16="http://schemas.microsoft.com/office/drawing/2014/main" id="{61FF0D8C-518E-7A56-49F0-0A7CE34B7536}"/>
                </a:ext>
              </a:extLst>
            </p:cNvPr>
            <p:cNvSpPr/>
            <p:nvPr/>
          </p:nvSpPr>
          <p:spPr>
            <a:xfrm>
              <a:off x="5980982" y="4434420"/>
              <a:ext cx="132425" cy="143765"/>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CA"/>
            </a:p>
          </p:txBody>
        </p:sp>
        <p:sp>
          <p:nvSpPr>
            <p:cNvPr id="27" name="Arc 26">
              <a:extLst>
                <a:ext uri="{FF2B5EF4-FFF2-40B4-BE49-F238E27FC236}">
                  <a16:creationId xmlns:a16="http://schemas.microsoft.com/office/drawing/2014/main" id="{D3DC8094-CDFB-7D4A-DE85-52A888E61FE0}"/>
                </a:ext>
              </a:extLst>
            </p:cNvPr>
            <p:cNvSpPr/>
            <p:nvPr/>
          </p:nvSpPr>
          <p:spPr>
            <a:xfrm>
              <a:off x="2156760" y="3742473"/>
              <a:ext cx="796263" cy="2050151"/>
            </a:xfrm>
            <a:prstGeom prst="arc">
              <a:avLst/>
            </a:prstGeom>
            <a:ln w="25400">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28" name="Oval 27">
              <a:extLst>
                <a:ext uri="{FF2B5EF4-FFF2-40B4-BE49-F238E27FC236}">
                  <a16:creationId xmlns:a16="http://schemas.microsoft.com/office/drawing/2014/main" id="{67B41A34-01D7-5C37-8996-6E69DF80D685}"/>
                </a:ext>
              </a:extLst>
            </p:cNvPr>
            <p:cNvSpPr/>
            <p:nvPr/>
          </p:nvSpPr>
          <p:spPr>
            <a:xfrm>
              <a:off x="5611045" y="4726229"/>
              <a:ext cx="132425" cy="143765"/>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CA"/>
            </a:p>
          </p:txBody>
        </p:sp>
        <p:sp>
          <p:nvSpPr>
            <p:cNvPr id="29" name="Oval 28">
              <a:extLst>
                <a:ext uri="{FF2B5EF4-FFF2-40B4-BE49-F238E27FC236}">
                  <a16:creationId xmlns:a16="http://schemas.microsoft.com/office/drawing/2014/main" id="{4D041D8B-A4D3-3EAD-29BC-D4730FCE823E}"/>
                </a:ext>
              </a:extLst>
            </p:cNvPr>
            <p:cNvSpPr/>
            <p:nvPr/>
          </p:nvSpPr>
          <p:spPr>
            <a:xfrm>
              <a:off x="5994575" y="5043457"/>
              <a:ext cx="132425" cy="143765"/>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CA"/>
            </a:p>
          </p:txBody>
        </p:sp>
        <p:sp>
          <p:nvSpPr>
            <p:cNvPr id="30" name="Oval 29">
              <a:extLst>
                <a:ext uri="{FF2B5EF4-FFF2-40B4-BE49-F238E27FC236}">
                  <a16:creationId xmlns:a16="http://schemas.microsoft.com/office/drawing/2014/main" id="{D7395D16-E3F6-E93C-17B2-AED8EDABC43D}"/>
                </a:ext>
              </a:extLst>
            </p:cNvPr>
            <p:cNvSpPr/>
            <p:nvPr/>
          </p:nvSpPr>
          <p:spPr>
            <a:xfrm>
              <a:off x="8548276" y="3982644"/>
              <a:ext cx="61423" cy="66683"/>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CA"/>
            </a:p>
          </p:txBody>
        </p:sp>
        <p:sp>
          <p:nvSpPr>
            <p:cNvPr id="31" name="Oval 30">
              <a:extLst>
                <a:ext uri="{FF2B5EF4-FFF2-40B4-BE49-F238E27FC236}">
                  <a16:creationId xmlns:a16="http://schemas.microsoft.com/office/drawing/2014/main" id="{DE07F91A-235B-8AAD-4A4F-94F9DDE2BEDF}"/>
                </a:ext>
              </a:extLst>
            </p:cNvPr>
            <p:cNvSpPr/>
            <p:nvPr/>
          </p:nvSpPr>
          <p:spPr>
            <a:xfrm>
              <a:off x="8681450" y="3841939"/>
              <a:ext cx="61423" cy="66683"/>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CA"/>
            </a:p>
          </p:txBody>
        </p:sp>
      </p:grpSp>
      <p:sp>
        <p:nvSpPr>
          <p:cNvPr id="32" name="TextBox 31">
            <a:extLst>
              <a:ext uri="{FF2B5EF4-FFF2-40B4-BE49-F238E27FC236}">
                <a16:creationId xmlns:a16="http://schemas.microsoft.com/office/drawing/2014/main" id="{F9D0E992-CD0B-CF5A-63D3-59E2FCA2368E}"/>
              </a:ext>
            </a:extLst>
          </p:cNvPr>
          <p:cNvSpPr txBox="1"/>
          <p:nvPr/>
        </p:nvSpPr>
        <p:spPr>
          <a:xfrm>
            <a:off x="323204" y="6427843"/>
            <a:ext cx="8225072" cy="461665"/>
          </a:xfrm>
          <a:prstGeom prst="rect">
            <a:avLst/>
          </a:prstGeom>
          <a:noFill/>
        </p:spPr>
        <p:txBody>
          <a:bodyPr wrap="none" rtlCol="0">
            <a:spAutoFit/>
          </a:bodyPr>
          <a:lstStyle/>
          <a:p>
            <a:r>
              <a:rPr lang="en-US" sz="1200" dirty="0">
                <a:solidFill>
                  <a:srgbClr val="0070C0"/>
                </a:solidFill>
              </a:rPr>
              <a:t>[1] </a:t>
            </a:r>
            <a:r>
              <a:rPr lang="en-GB" sz="1200" b="1" dirty="0" err="1">
                <a:solidFill>
                  <a:srgbClr val="0070C0"/>
                </a:solidFill>
              </a:rPr>
              <a:t>Noti</a:t>
            </a:r>
            <a:r>
              <a:rPr lang="en-GB" sz="1200" b="1" dirty="0">
                <a:solidFill>
                  <a:srgbClr val="0070C0"/>
                </a:solidFill>
              </a:rPr>
              <a:t> JD et. al,</a:t>
            </a:r>
            <a:r>
              <a:rPr lang="en-GB" sz="1200" dirty="0">
                <a:solidFill>
                  <a:srgbClr val="0070C0"/>
                </a:solidFill>
              </a:rPr>
              <a:t> High Humidity Leads to Loss of Infections Influenza Virus from Simulated Coughs, </a:t>
            </a:r>
            <a:r>
              <a:rPr lang="en-GB" sz="1200" dirty="0" err="1">
                <a:solidFill>
                  <a:srgbClr val="0070C0"/>
                </a:solidFill>
              </a:rPr>
              <a:t>PLoS</a:t>
            </a:r>
            <a:r>
              <a:rPr lang="en-GB" sz="1200" dirty="0">
                <a:solidFill>
                  <a:srgbClr val="0070C0"/>
                </a:solidFill>
              </a:rPr>
              <a:t> ONE 8(2): e57485, 2013</a:t>
            </a:r>
            <a:r>
              <a:rPr lang="en-GB" sz="1200" b="1" dirty="0">
                <a:solidFill>
                  <a:srgbClr val="0070C0"/>
                </a:solidFill>
              </a:rPr>
              <a:t> </a:t>
            </a:r>
          </a:p>
          <a:p>
            <a:endParaRPr lang="en-CA" sz="1200" dirty="0">
              <a:solidFill>
                <a:srgbClr val="0070C0"/>
              </a:solidFill>
            </a:endParaRPr>
          </a:p>
        </p:txBody>
      </p:sp>
    </p:spTree>
    <p:extLst>
      <p:ext uri="{BB962C8B-B14F-4D97-AF65-F5344CB8AC3E}">
        <p14:creationId xmlns:p14="http://schemas.microsoft.com/office/powerpoint/2010/main" val="23050184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095879-277B-1C2E-C8AA-A35A3481EDA4}"/>
              </a:ext>
            </a:extLst>
          </p:cNvPr>
          <p:cNvSpPr>
            <a:spLocks noGrp="1"/>
          </p:cNvSpPr>
          <p:nvPr>
            <p:ph type="title"/>
          </p:nvPr>
        </p:nvSpPr>
        <p:spPr/>
        <p:txBody>
          <a:bodyPr/>
          <a:lstStyle/>
          <a:p>
            <a:r>
              <a:rPr lang="en-US" dirty="0"/>
              <a:t>Humidity and Healthcare Infections</a:t>
            </a:r>
          </a:p>
        </p:txBody>
      </p:sp>
      <p:sp>
        <p:nvSpPr>
          <p:cNvPr id="3" name="Content Placeholder 2">
            <a:extLst>
              <a:ext uri="{FF2B5EF4-FFF2-40B4-BE49-F238E27FC236}">
                <a16:creationId xmlns:a16="http://schemas.microsoft.com/office/drawing/2014/main" id="{8E53FEDD-5673-8898-18C2-5C436F0D003D}"/>
              </a:ext>
            </a:extLst>
          </p:cNvPr>
          <p:cNvSpPr>
            <a:spLocks noGrp="1"/>
          </p:cNvSpPr>
          <p:nvPr>
            <p:ph idx="1"/>
          </p:nvPr>
        </p:nvSpPr>
        <p:spPr>
          <a:xfrm>
            <a:off x="838200" y="1825625"/>
            <a:ext cx="7075230" cy="4351338"/>
          </a:xfrm>
        </p:spPr>
        <p:txBody>
          <a:bodyPr>
            <a:normAutofit/>
          </a:bodyPr>
          <a:lstStyle/>
          <a:p>
            <a:pPr marL="0" indent="0">
              <a:buNone/>
            </a:pPr>
            <a:r>
              <a:rPr lang="en-US" sz="2400" dirty="0"/>
              <a:t>Room Environment vs. Patient Infection Rates Research</a:t>
            </a:r>
          </a:p>
          <a:p>
            <a:pPr lvl="1"/>
            <a:r>
              <a:rPr lang="en-US" sz="2000" dirty="0"/>
              <a:t>Microbiome study in a new hospital in the USA</a:t>
            </a:r>
          </a:p>
          <a:p>
            <a:pPr lvl="1"/>
            <a:r>
              <a:rPr lang="en-US" sz="2000" dirty="0"/>
              <a:t>240 single-occupancy inpatient rooms </a:t>
            </a:r>
          </a:p>
          <a:p>
            <a:pPr lvl="1"/>
            <a:r>
              <a:rPr lang="en-US" sz="2000" dirty="0"/>
              <a:t>52 ICU beds. 28 operating suites </a:t>
            </a:r>
          </a:p>
          <a:p>
            <a:pPr lvl="1"/>
            <a:r>
              <a:rPr lang="en-US" sz="2000" dirty="0"/>
              <a:t>A three-layer study over 13 months</a:t>
            </a:r>
          </a:p>
          <a:p>
            <a:pPr lvl="1"/>
            <a:r>
              <a:rPr lang="en-US" sz="2000" dirty="0"/>
              <a:t>10 monitored patient rooms</a:t>
            </a:r>
          </a:p>
          <a:p>
            <a:pPr lvl="1"/>
            <a:r>
              <a:rPr lang="en-US" sz="2000" dirty="0"/>
              <a:t>9 continuously measured parameters    </a:t>
            </a:r>
            <a:br>
              <a:rPr lang="en-US" sz="2000" dirty="0"/>
            </a:br>
            <a:r>
              <a:rPr lang="en-US" sz="1400" dirty="0"/>
              <a:t>(Room ACH, visitor traffic, outdoor air fractions, room pressure, temperature, </a:t>
            </a:r>
            <a:br>
              <a:rPr lang="en-US" sz="1400" dirty="0"/>
            </a:br>
            <a:r>
              <a:rPr lang="en-US" sz="1400" dirty="0"/>
              <a:t>absolute humidity, relative humidity, CO2, air pressure, lux)</a:t>
            </a:r>
          </a:p>
          <a:p>
            <a:endParaRPr lang="en-US" sz="2400" dirty="0"/>
          </a:p>
        </p:txBody>
      </p:sp>
      <p:pic>
        <p:nvPicPr>
          <p:cNvPr id="4" name="Content Placeholder 3">
            <a:extLst>
              <a:ext uri="{FF2B5EF4-FFF2-40B4-BE49-F238E27FC236}">
                <a16:creationId xmlns:a16="http://schemas.microsoft.com/office/drawing/2014/main" id="{04994D82-AFA9-D3A3-E745-59E4505C317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501640" y="1470261"/>
            <a:ext cx="2553813" cy="4174981"/>
          </a:xfrm>
          <a:prstGeom prst="rect">
            <a:avLst/>
          </a:prstGeom>
        </p:spPr>
      </p:pic>
      <p:sp>
        <p:nvSpPr>
          <p:cNvPr id="5" name="TextBox 4">
            <a:extLst>
              <a:ext uri="{FF2B5EF4-FFF2-40B4-BE49-F238E27FC236}">
                <a16:creationId xmlns:a16="http://schemas.microsoft.com/office/drawing/2014/main" id="{78624437-F2D5-4291-38D7-9F9E81F5C2B3}"/>
              </a:ext>
            </a:extLst>
          </p:cNvPr>
          <p:cNvSpPr txBox="1"/>
          <p:nvPr/>
        </p:nvSpPr>
        <p:spPr>
          <a:xfrm>
            <a:off x="8501640" y="5645242"/>
            <a:ext cx="1965603" cy="400110"/>
          </a:xfrm>
          <a:prstGeom prst="rect">
            <a:avLst/>
          </a:prstGeom>
          <a:noFill/>
        </p:spPr>
        <p:txBody>
          <a:bodyPr wrap="none" rtlCol="0">
            <a:spAutoFit/>
          </a:bodyPr>
          <a:lstStyle/>
          <a:p>
            <a:r>
              <a:rPr lang="en-US" sz="1000" dirty="0">
                <a:solidFill>
                  <a:schemeClr val="bg1">
                    <a:lumMod val="50000"/>
                  </a:schemeClr>
                </a:solidFill>
                <a:highlight>
                  <a:srgbClr val="FFFF00"/>
                </a:highlight>
              </a:rPr>
              <a:t>Image Courtesy: Stephanie Taylor</a:t>
            </a:r>
            <a:endParaRPr lang="en-GB" sz="1000" dirty="0">
              <a:solidFill>
                <a:schemeClr val="bg1">
                  <a:lumMod val="50000"/>
                </a:schemeClr>
              </a:solidFill>
              <a:highlight>
                <a:srgbClr val="FFFF00"/>
              </a:highlight>
            </a:endParaRPr>
          </a:p>
          <a:p>
            <a:endParaRPr lang="en-CA" sz="1000" dirty="0">
              <a:solidFill>
                <a:schemeClr val="bg1">
                  <a:lumMod val="50000"/>
                </a:schemeClr>
              </a:solidFill>
            </a:endParaRPr>
          </a:p>
        </p:txBody>
      </p:sp>
      <p:sp>
        <p:nvSpPr>
          <p:cNvPr id="6" name="TextBox 5">
            <a:extLst>
              <a:ext uri="{FF2B5EF4-FFF2-40B4-BE49-F238E27FC236}">
                <a16:creationId xmlns:a16="http://schemas.microsoft.com/office/drawing/2014/main" id="{E2B4E2B5-7BDA-7872-0ECA-D7CCEADC071A}"/>
              </a:ext>
            </a:extLst>
          </p:cNvPr>
          <p:cNvSpPr txBox="1"/>
          <p:nvPr/>
        </p:nvSpPr>
        <p:spPr>
          <a:xfrm>
            <a:off x="370840" y="5445187"/>
            <a:ext cx="7309245" cy="400110"/>
          </a:xfrm>
          <a:prstGeom prst="rect">
            <a:avLst/>
          </a:prstGeom>
          <a:noFill/>
        </p:spPr>
        <p:txBody>
          <a:bodyPr wrap="none" rtlCol="0">
            <a:spAutoFit/>
          </a:bodyPr>
          <a:lstStyle/>
          <a:p>
            <a:r>
              <a:rPr lang="en-CA" sz="2000" dirty="0">
                <a:solidFill>
                  <a:srgbClr val="0070C0"/>
                </a:solidFill>
              </a:rPr>
              <a:t>Results: 15% of Patients contracted a Healthcare Acquired Infection</a:t>
            </a:r>
          </a:p>
        </p:txBody>
      </p:sp>
    </p:spTree>
    <p:extLst>
      <p:ext uri="{BB962C8B-B14F-4D97-AF65-F5344CB8AC3E}">
        <p14:creationId xmlns:p14="http://schemas.microsoft.com/office/powerpoint/2010/main" val="5116378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4DE0DE-4A63-5627-EF0A-41C8CD34E206}"/>
              </a:ext>
            </a:extLst>
          </p:cNvPr>
          <p:cNvSpPr>
            <a:spLocks noGrp="1"/>
          </p:cNvSpPr>
          <p:nvPr>
            <p:ph type="title"/>
          </p:nvPr>
        </p:nvSpPr>
        <p:spPr/>
        <p:txBody>
          <a:bodyPr/>
          <a:lstStyle/>
          <a:p>
            <a:r>
              <a:rPr lang="en-US" dirty="0"/>
              <a:t>Humidity and Healthcare Infections</a:t>
            </a:r>
          </a:p>
        </p:txBody>
      </p:sp>
      <p:graphicFrame>
        <p:nvGraphicFramePr>
          <p:cNvPr id="4" name="Diagramm 22">
            <a:extLst>
              <a:ext uri="{FF2B5EF4-FFF2-40B4-BE49-F238E27FC236}">
                <a16:creationId xmlns:a16="http://schemas.microsoft.com/office/drawing/2014/main" id="{3EF7A4F7-9D63-E385-6FB4-E00430AC36B6}"/>
              </a:ext>
            </a:extLst>
          </p:cNvPr>
          <p:cNvGraphicFramePr/>
          <p:nvPr>
            <p:extLst>
              <p:ext uri="{D42A27DB-BD31-4B8C-83A1-F6EECF244321}">
                <p14:modId xmlns:p14="http://schemas.microsoft.com/office/powerpoint/2010/main" val="296786268"/>
              </p:ext>
            </p:extLst>
          </p:nvPr>
        </p:nvGraphicFramePr>
        <p:xfrm>
          <a:off x="3191502" y="2103630"/>
          <a:ext cx="6096000" cy="3048000"/>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feld 3">
            <a:extLst>
              <a:ext uri="{FF2B5EF4-FFF2-40B4-BE49-F238E27FC236}">
                <a16:creationId xmlns:a16="http://schemas.microsoft.com/office/drawing/2014/main" id="{B9671BD3-4727-DE7C-0F96-A50ABB23D505}"/>
              </a:ext>
            </a:extLst>
          </p:cNvPr>
          <p:cNvSpPr txBox="1"/>
          <p:nvPr/>
        </p:nvSpPr>
        <p:spPr>
          <a:xfrm>
            <a:off x="2264450" y="1693906"/>
            <a:ext cx="2232248" cy="430887"/>
          </a:xfrm>
          <a:prstGeom prst="rect">
            <a:avLst/>
          </a:prstGeom>
          <a:noFill/>
        </p:spPr>
        <p:txBody>
          <a:bodyPr wrap="square" rtlCol="0">
            <a:spAutoFit/>
          </a:bodyPr>
          <a:lstStyle/>
          <a:p>
            <a:pPr algn="ctr"/>
            <a:r>
              <a:rPr lang="en-US" sz="1100" dirty="0">
                <a:latin typeface="Arial" panose="020B0604020202020204" pitchFamily="34" charset="0"/>
                <a:cs typeface="Arial" panose="020B0604020202020204" pitchFamily="34" charset="0"/>
              </a:rPr>
              <a:t>Indoor</a:t>
            </a:r>
          </a:p>
          <a:p>
            <a:pPr algn="ctr"/>
            <a:r>
              <a:rPr lang="en-US" sz="1100" dirty="0">
                <a:latin typeface="Arial" panose="020B0604020202020204" pitchFamily="34" charset="0"/>
                <a:cs typeface="Arial" panose="020B0604020202020204" pitchFamily="34" charset="0"/>
              </a:rPr>
              <a:t>Relative Humidity</a:t>
            </a:r>
          </a:p>
        </p:txBody>
      </p:sp>
      <p:sp>
        <p:nvSpPr>
          <p:cNvPr id="6" name="Textfeld 7">
            <a:extLst>
              <a:ext uri="{FF2B5EF4-FFF2-40B4-BE49-F238E27FC236}">
                <a16:creationId xmlns:a16="http://schemas.microsoft.com/office/drawing/2014/main" id="{9B99AF81-6C97-3723-0442-2E5E03E0C148}"/>
              </a:ext>
            </a:extLst>
          </p:cNvPr>
          <p:cNvSpPr txBox="1"/>
          <p:nvPr/>
        </p:nvSpPr>
        <p:spPr>
          <a:xfrm>
            <a:off x="8399742" y="1601983"/>
            <a:ext cx="1512168" cy="577081"/>
          </a:xfrm>
          <a:prstGeom prst="rect">
            <a:avLst/>
          </a:prstGeom>
          <a:noFill/>
          <a:ln>
            <a:noFill/>
          </a:ln>
        </p:spPr>
        <p:txBody>
          <a:bodyPr wrap="square" rtlCol="0">
            <a:spAutoFit/>
          </a:bodyPr>
          <a:lstStyle/>
          <a:p>
            <a:pPr algn="ctr"/>
            <a:r>
              <a:rPr lang="en-US" sz="1050" dirty="0">
                <a:latin typeface="Arial" panose="020B0604020202020204" pitchFamily="34" charset="0"/>
                <a:cs typeface="Arial" panose="020B0604020202020204" pitchFamily="34" charset="0"/>
              </a:rPr>
              <a:t>Healthcare-Associated</a:t>
            </a:r>
          </a:p>
          <a:p>
            <a:pPr algn="ctr"/>
            <a:r>
              <a:rPr lang="en-US" sz="1050" dirty="0">
                <a:latin typeface="Arial" panose="020B0604020202020204" pitchFamily="34" charset="0"/>
                <a:cs typeface="Arial" panose="020B0604020202020204" pitchFamily="34" charset="0"/>
              </a:rPr>
              <a:t>Infections</a:t>
            </a:r>
          </a:p>
        </p:txBody>
      </p:sp>
      <p:sp>
        <p:nvSpPr>
          <p:cNvPr id="7" name="TextBox 6">
            <a:extLst>
              <a:ext uri="{FF2B5EF4-FFF2-40B4-BE49-F238E27FC236}">
                <a16:creationId xmlns:a16="http://schemas.microsoft.com/office/drawing/2014/main" id="{0D2ECBE9-137A-A0A7-BC5A-D9642DF58DFD}"/>
              </a:ext>
            </a:extLst>
          </p:cNvPr>
          <p:cNvSpPr txBox="1"/>
          <p:nvPr/>
        </p:nvSpPr>
        <p:spPr>
          <a:xfrm>
            <a:off x="3450886" y="5653277"/>
            <a:ext cx="5577232" cy="553998"/>
          </a:xfrm>
          <a:prstGeom prst="rect">
            <a:avLst/>
          </a:prstGeom>
          <a:noFill/>
        </p:spPr>
        <p:txBody>
          <a:bodyPr wrap="none" rtlCol="0">
            <a:spAutoFit/>
          </a:bodyPr>
          <a:lstStyle/>
          <a:p>
            <a:r>
              <a:rPr lang="en-CA" b="1" dirty="0">
                <a:solidFill>
                  <a:srgbClr val="0070C0"/>
                </a:solidFill>
              </a:rPr>
              <a:t>As relative humidity decreased infection rates increased</a:t>
            </a:r>
          </a:p>
          <a:p>
            <a:pPr algn="ctr"/>
            <a:r>
              <a:rPr lang="en-CA" sz="1100" dirty="0">
                <a:solidFill>
                  <a:srgbClr val="0070C0"/>
                </a:solidFill>
              </a:rPr>
              <a:t>Confidence: (t &lt; 0.02)</a:t>
            </a:r>
          </a:p>
        </p:txBody>
      </p:sp>
    </p:spTree>
    <p:extLst>
      <p:ext uri="{BB962C8B-B14F-4D97-AF65-F5344CB8AC3E}">
        <p14:creationId xmlns:p14="http://schemas.microsoft.com/office/powerpoint/2010/main" val="29826153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F4304B-A7E9-A092-430D-1115ED108FBD}"/>
              </a:ext>
            </a:extLst>
          </p:cNvPr>
          <p:cNvSpPr>
            <a:spLocks noGrp="1"/>
          </p:cNvSpPr>
          <p:nvPr>
            <p:ph type="title"/>
          </p:nvPr>
        </p:nvSpPr>
        <p:spPr/>
        <p:txBody>
          <a:bodyPr/>
          <a:lstStyle/>
          <a:p>
            <a:r>
              <a:rPr lang="en-CA" dirty="0"/>
              <a:t>Humidity and Schools: Research</a:t>
            </a:r>
            <a:endParaRPr lang="en-US" dirty="0"/>
          </a:p>
        </p:txBody>
      </p:sp>
      <p:sp>
        <p:nvSpPr>
          <p:cNvPr id="3" name="Content Placeholder 2">
            <a:extLst>
              <a:ext uri="{FF2B5EF4-FFF2-40B4-BE49-F238E27FC236}">
                <a16:creationId xmlns:a16="http://schemas.microsoft.com/office/drawing/2014/main" id="{30145324-67E6-CD74-BEF9-08ED5E467AE5}"/>
              </a:ext>
            </a:extLst>
          </p:cNvPr>
          <p:cNvSpPr>
            <a:spLocks noGrp="1"/>
          </p:cNvSpPr>
          <p:nvPr>
            <p:ph idx="1"/>
          </p:nvPr>
        </p:nvSpPr>
        <p:spPr>
          <a:xfrm>
            <a:off x="838200" y="1825625"/>
            <a:ext cx="6610350" cy="4351338"/>
          </a:xfrm>
        </p:spPr>
        <p:txBody>
          <a:bodyPr>
            <a:normAutofit/>
          </a:bodyPr>
          <a:lstStyle/>
          <a:p>
            <a:pPr marL="0" indent="0">
              <a:buNone/>
            </a:pPr>
            <a:r>
              <a:rPr lang="en-US" sz="2400" b="1" dirty="0"/>
              <a:t>Hypothesis</a:t>
            </a:r>
            <a:r>
              <a:rPr lang="en-US" sz="2400" dirty="0"/>
              <a:t>: “…raising absolute humidity above seasonal lows would impact influenza virus survival and transmission in a key source of influenza virus distribution, a community school.” </a:t>
            </a:r>
            <a:br>
              <a:rPr lang="en-US" sz="2400" dirty="0"/>
            </a:br>
            <a:endParaRPr lang="en-US" sz="2400" dirty="0"/>
          </a:p>
          <a:p>
            <a:pPr lvl="1"/>
            <a:r>
              <a:rPr lang="en-US" sz="2000" dirty="0"/>
              <a:t>Research builds upon NIOSH/CDC and microbiome research</a:t>
            </a:r>
          </a:p>
          <a:p>
            <a:pPr lvl="1"/>
            <a:r>
              <a:rPr lang="en-US" sz="2000" dirty="0"/>
              <a:t>Focused on preschool classrooms</a:t>
            </a:r>
          </a:p>
          <a:p>
            <a:pPr lvl="1"/>
            <a:r>
              <a:rPr lang="en-US" sz="2000" dirty="0"/>
              <a:t>Air and toys were sampled for influenza A</a:t>
            </a:r>
          </a:p>
          <a:p>
            <a:pPr lvl="1"/>
            <a:r>
              <a:rPr lang="en-US" sz="2000" dirty="0"/>
              <a:t>Compared existing rooms with rooms where humidity was added</a:t>
            </a:r>
          </a:p>
          <a:p>
            <a:endParaRPr lang="en-US" sz="2400" dirty="0"/>
          </a:p>
        </p:txBody>
      </p:sp>
      <p:pic>
        <p:nvPicPr>
          <p:cNvPr id="5" name="Picture 4" descr="Children with backpacks in classroom">
            <a:extLst>
              <a:ext uri="{FF2B5EF4-FFF2-40B4-BE49-F238E27FC236}">
                <a16:creationId xmlns:a16="http://schemas.microsoft.com/office/drawing/2014/main" id="{8BBA602C-9179-4B9A-B938-4024E15E1170}"/>
              </a:ext>
            </a:extLst>
          </p:cNvPr>
          <p:cNvPicPr>
            <a:picLocks noChangeAspect="1"/>
          </p:cNvPicPr>
          <p:nvPr/>
        </p:nvPicPr>
        <p:blipFill rotWithShape="1">
          <a:blip r:embed="rId2">
            <a:extLst>
              <a:ext uri="{28A0092B-C50C-407E-A947-70E740481C1C}">
                <a14:useLocalDpi xmlns:a14="http://schemas.microsoft.com/office/drawing/2010/main" val="0"/>
              </a:ext>
            </a:extLst>
          </a:blip>
          <a:srcRect l="18627" r="9196"/>
          <a:stretch/>
        </p:blipFill>
        <p:spPr>
          <a:xfrm>
            <a:off x="7845552" y="1619250"/>
            <a:ext cx="4057650" cy="3752850"/>
          </a:xfrm>
          <a:prstGeom prst="rect">
            <a:avLst/>
          </a:prstGeom>
        </p:spPr>
      </p:pic>
      <p:sp>
        <p:nvSpPr>
          <p:cNvPr id="6" name="Rectangle 5">
            <a:extLst>
              <a:ext uri="{FF2B5EF4-FFF2-40B4-BE49-F238E27FC236}">
                <a16:creationId xmlns:a16="http://schemas.microsoft.com/office/drawing/2014/main" id="{2650FB66-25EB-C27F-6412-B0732CC9FB9C}"/>
              </a:ext>
            </a:extLst>
          </p:cNvPr>
          <p:cNvSpPr/>
          <p:nvPr/>
        </p:nvSpPr>
        <p:spPr>
          <a:xfrm>
            <a:off x="428625" y="6112805"/>
            <a:ext cx="7543800" cy="400110"/>
          </a:xfrm>
          <a:prstGeom prst="rect">
            <a:avLst/>
          </a:prstGeom>
        </p:spPr>
        <p:txBody>
          <a:bodyPr wrap="square">
            <a:spAutoFit/>
          </a:bodyPr>
          <a:lstStyle/>
          <a:p>
            <a:r>
              <a:rPr lang="en-US" sz="1000" dirty="0">
                <a:solidFill>
                  <a:srgbClr val="0070C0"/>
                </a:solidFill>
              </a:rPr>
              <a:t>[1] J. </a:t>
            </a:r>
            <a:r>
              <a:rPr lang="en-US" sz="1000" dirty="0" err="1">
                <a:solidFill>
                  <a:srgbClr val="0070C0"/>
                </a:solidFill>
              </a:rPr>
              <a:t>Reiman</a:t>
            </a:r>
            <a:r>
              <a:rPr lang="en-US" sz="1000" dirty="0">
                <a:solidFill>
                  <a:srgbClr val="0070C0"/>
                </a:solidFill>
              </a:rPr>
              <a:t> et al, Humidity as a non-pharmaceutical intervention for influenza A</a:t>
            </a:r>
            <a:br>
              <a:rPr lang="en-CA" sz="1000" dirty="0">
                <a:solidFill>
                  <a:srgbClr val="0070C0"/>
                </a:solidFill>
                <a:hlinkClick r:id="rId3"/>
              </a:rPr>
            </a:br>
            <a:r>
              <a:rPr lang="en-CA" sz="1000" dirty="0">
                <a:solidFill>
                  <a:srgbClr val="0070C0"/>
                </a:solidFill>
                <a:hlinkClick r:id="rId3"/>
              </a:rPr>
              <a:t>https://journals.plos.org/plosone/article?id=10.1371/journal.pone.0204337</a:t>
            </a:r>
            <a:endParaRPr lang="en-CA" sz="1000" dirty="0">
              <a:solidFill>
                <a:srgbClr val="0070C0"/>
              </a:solidFill>
            </a:endParaRPr>
          </a:p>
        </p:txBody>
      </p:sp>
      <p:sp>
        <p:nvSpPr>
          <p:cNvPr id="7" name="Rectangle 6">
            <a:extLst>
              <a:ext uri="{FF2B5EF4-FFF2-40B4-BE49-F238E27FC236}">
                <a16:creationId xmlns:a16="http://schemas.microsoft.com/office/drawing/2014/main" id="{F3193D00-FD8B-F000-48F6-32108DC2D689}"/>
              </a:ext>
            </a:extLst>
          </p:cNvPr>
          <p:cNvSpPr/>
          <p:nvPr/>
        </p:nvSpPr>
        <p:spPr>
          <a:xfrm>
            <a:off x="10847451" y="5372100"/>
            <a:ext cx="1055751" cy="200055"/>
          </a:xfrm>
          <a:prstGeom prst="rect">
            <a:avLst/>
          </a:prstGeom>
        </p:spPr>
        <p:txBody>
          <a:bodyPr wrap="square">
            <a:spAutoFit/>
          </a:bodyPr>
          <a:lstStyle/>
          <a:p>
            <a:r>
              <a:rPr lang="en-US" sz="700" i="1" dirty="0">
                <a:solidFill>
                  <a:schemeClr val="bg1">
                    <a:lumMod val="50000"/>
                  </a:schemeClr>
                </a:solidFill>
              </a:rPr>
              <a:t>Office 365 Stock Images</a:t>
            </a:r>
            <a:endParaRPr lang="en-CA" sz="1000" i="1" dirty="0">
              <a:solidFill>
                <a:schemeClr val="bg1">
                  <a:lumMod val="50000"/>
                </a:schemeClr>
              </a:solidFill>
            </a:endParaRPr>
          </a:p>
        </p:txBody>
      </p:sp>
    </p:spTree>
    <p:extLst>
      <p:ext uri="{BB962C8B-B14F-4D97-AF65-F5344CB8AC3E}">
        <p14:creationId xmlns:p14="http://schemas.microsoft.com/office/powerpoint/2010/main" val="14682142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8D07E8-80B4-1C03-7BAA-07CA5EA1BAC7}"/>
              </a:ext>
            </a:extLst>
          </p:cNvPr>
          <p:cNvSpPr>
            <a:spLocks noGrp="1"/>
          </p:cNvSpPr>
          <p:nvPr>
            <p:ph type="title"/>
          </p:nvPr>
        </p:nvSpPr>
        <p:spPr/>
        <p:txBody>
          <a:bodyPr/>
          <a:lstStyle/>
          <a:p>
            <a:r>
              <a:rPr lang="en-US" dirty="0"/>
              <a:t>Humidity and Schools: Research</a:t>
            </a:r>
          </a:p>
        </p:txBody>
      </p:sp>
      <p:sp>
        <p:nvSpPr>
          <p:cNvPr id="3" name="Content Placeholder 2">
            <a:extLst>
              <a:ext uri="{FF2B5EF4-FFF2-40B4-BE49-F238E27FC236}">
                <a16:creationId xmlns:a16="http://schemas.microsoft.com/office/drawing/2014/main" id="{B6E91D59-56F9-A09D-BC7A-2C6653D754CE}"/>
              </a:ext>
            </a:extLst>
          </p:cNvPr>
          <p:cNvSpPr>
            <a:spLocks noGrp="1"/>
          </p:cNvSpPr>
          <p:nvPr>
            <p:ph idx="1"/>
          </p:nvPr>
        </p:nvSpPr>
        <p:spPr/>
        <p:txBody>
          <a:bodyPr>
            <a:normAutofit/>
          </a:bodyPr>
          <a:lstStyle/>
          <a:p>
            <a:pPr marL="0" indent="0">
              <a:buNone/>
            </a:pPr>
            <a:r>
              <a:rPr lang="en-US" dirty="0"/>
              <a:t>Results:</a:t>
            </a:r>
          </a:p>
          <a:p>
            <a:pPr lvl="1"/>
            <a:r>
              <a:rPr lang="en-US" dirty="0"/>
              <a:t>“There were 2.3 times as many ILI [influenza like illness] cases in the control rooms compared to the humidified rooms…”</a:t>
            </a:r>
          </a:p>
          <a:p>
            <a:endParaRPr lang="en-US" dirty="0"/>
          </a:p>
          <a:p>
            <a:pPr lvl="1"/>
            <a:r>
              <a:rPr lang="en-US" dirty="0"/>
              <a:t>“… whether there is a causal relationship, and its direction between the number of cases and levels of influenza virus in the rooms is not known.”</a:t>
            </a:r>
          </a:p>
          <a:p>
            <a:endParaRPr lang="en-US" dirty="0"/>
          </a:p>
          <a:p>
            <a:pPr lvl="1"/>
            <a:r>
              <a:rPr lang="en-US" dirty="0"/>
              <a:t>“Additional research is required, but this is the first prospective study suggesting that </a:t>
            </a:r>
            <a:r>
              <a:rPr lang="en-US" b="1" dirty="0"/>
              <a:t>exogenous humidification could serve as a scalable NPI [non-pharmaceutical intervention]  for influenza or other viral outbreaks.”</a:t>
            </a:r>
          </a:p>
          <a:p>
            <a:endParaRPr lang="en-US" dirty="0"/>
          </a:p>
        </p:txBody>
      </p:sp>
      <p:sp>
        <p:nvSpPr>
          <p:cNvPr id="4" name="Rectangle 3">
            <a:extLst>
              <a:ext uri="{FF2B5EF4-FFF2-40B4-BE49-F238E27FC236}">
                <a16:creationId xmlns:a16="http://schemas.microsoft.com/office/drawing/2014/main" id="{513F4ECC-D4EB-DC04-CFDC-930EC43A7411}"/>
              </a:ext>
            </a:extLst>
          </p:cNvPr>
          <p:cNvSpPr/>
          <p:nvPr/>
        </p:nvSpPr>
        <p:spPr>
          <a:xfrm>
            <a:off x="428625" y="6112805"/>
            <a:ext cx="7543800" cy="400110"/>
          </a:xfrm>
          <a:prstGeom prst="rect">
            <a:avLst/>
          </a:prstGeom>
        </p:spPr>
        <p:txBody>
          <a:bodyPr wrap="square">
            <a:spAutoFit/>
          </a:bodyPr>
          <a:lstStyle/>
          <a:p>
            <a:r>
              <a:rPr lang="en-US" sz="1000">
                <a:solidFill>
                  <a:srgbClr val="0070C0"/>
                </a:solidFill>
              </a:rPr>
              <a:t>[1] J. Reiman et al, Humidity as a non-pharmaceutical intervention for influenza A</a:t>
            </a:r>
            <a:br>
              <a:rPr lang="en-CA" sz="1000">
                <a:solidFill>
                  <a:srgbClr val="0070C0"/>
                </a:solidFill>
                <a:hlinkClick r:id="rId2"/>
              </a:rPr>
            </a:br>
            <a:r>
              <a:rPr lang="en-CA" sz="1000">
                <a:solidFill>
                  <a:srgbClr val="0070C0"/>
                </a:solidFill>
                <a:hlinkClick r:id="rId2"/>
              </a:rPr>
              <a:t>https://journals.plos.org/plosone/article?id=10.1371/journal.pone.0204337</a:t>
            </a:r>
            <a:endParaRPr lang="en-CA" sz="1000" dirty="0">
              <a:solidFill>
                <a:srgbClr val="0070C0"/>
              </a:solidFill>
            </a:endParaRPr>
          </a:p>
        </p:txBody>
      </p:sp>
    </p:spTree>
    <p:extLst>
      <p:ext uri="{BB962C8B-B14F-4D97-AF65-F5344CB8AC3E}">
        <p14:creationId xmlns:p14="http://schemas.microsoft.com/office/powerpoint/2010/main" val="3460308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IA resource guide_text_graphic_v2.pdf">
            <a:extLst>
              <a:ext uri="{FF2B5EF4-FFF2-40B4-BE49-F238E27FC236}">
                <a16:creationId xmlns:a16="http://schemas.microsoft.com/office/drawing/2014/main" id="{AADC17F0-99F7-4613-8004-57478D4F9B3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0899" r="10899"/>
          <a:stretch/>
        </p:blipFill>
        <p:spPr>
          <a:xfrm rot="5400000">
            <a:off x="2666999" y="-2667000"/>
            <a:ext cx="6858002" cy="12192001"/>
          </a:xfrm>
          <a:prstGeom prst="rect">
            <a:avLst/>
          </a:prstGeom>
        </p:spPr>
      </p:pic>
      <p:sp>
        <p:nvSpPr>
          <p:cNvPr id="10" name="Rectangle 9">
            <a:extLst>
              <a:ext uri="{FF2B5EF4-FFF2-40B4-BE49-F238E27FC236}">
                <a16:creationId xmlns:a16="http://schemas.microsoft.com/office/drawing/2014/main" id="{A076CAB8-5FBE-48DB-896F-EFE55C1ACCE7}"/>
              </a:ext>
            </a:extLst>
          </p:cNvPr>
          <p:cNvSpPr/>
          <p:nvPr/>
        </p:nvSpPr>
        <p:spPr>
          <a:xfrm>
            <a:off x="1424354" y="1905000"/>
            <a:ext cx="8786446" cy="2895600"/>
          </a:xfrm>
          <a:prstGeom prst="rect">
            <a:avLst/>
          </a:prstGeom>
          <a:solidFill>
            <a:srgbClr val="FFFFFF"/>
          </a:solidFill>
          <a:ln>
            <a:noFill/>
          </a:ln>
          <a:effectLst/>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F18B35C2-011D-4724-B702-FE4FFD619E34}"/>
              </a:ext>
            </a:extLst>
          </p:cNvPr>
          <p:cNvPicPr>
            <a:picLocks noChangeAspect="1"/>
          </p:cNvPicPr>
          <p:nvPr/>
        </p:nvPicPr>
        <p:blipFill>
          <a:blip r:embed="rId3" cstate="print"/>
          <a:stretch>
            <a:fillRect/>
          </a:stretch>
        </p:blipFill>
        <p:spPr>
          <a:xfrm>
            <a:off x="7289800" y="1752600"/>
            <a:ext cx="2921000" cy="152400"/>
          </a:xfrm>
          <a:prstGeom prst="rect">
            <a:avLst/>
          </a:prstGeom>
        </p:spPr>
      </p:pic>
      <p:pic>
        <p:nvPicPr>
          <p:cNvPr id="13" name="Picture 12">
            <a:extLst>
              <a:ext uri="{FF2B5EF4-FFF2-40B4-BE49-F238E27FC236}">
                <a16:creationId xmlns:a16="http://schemas.microsoft.com/office/drawing/2014/main" id="{9ED34141-A040-45BA-944C-BCBE65A7B5FA}"/>
              </a:ext>
            </a:extLst>
          </p:cNvPr>
          <p:cNvPicPr>
            <a:picLocks noChangeAspect="1"/>
          </p:cNvPicPr>
          <p:nvPr/>
        </p:nvPicPr>
        <p:blipFill>
          <a:blip r:embed="rId3" cstate="print"/>
          <a:stretch>
            <a:fillRect/>
          </a:stretch>
        </p:blipFill>
        <p:spPr>
          <a:xfrm>
            <a:off x="7289800" y="4800600"/>
            <a:ext cx="2921000" cy="152400"/>
          </a:xfrm>
          <a:prstGeom prst="rect">
            <a:avLst/>
          </a:prstGeom>
        </p:spPr>
      </p:pic>
      <p:sp>
        <p:nvSpPr>
          <p:cNvPr id="14" name="TextBox 13">
            <a:extLst>
              <a:ext uri="{FF2B5EF4-FFF2-40B4-BE49-F238E27FC236}">
                <a16:creationId xmlns:a16="http://schemas.microsoft.com/office/drawing/2014/main" id="{89F12A25-B638-4AB4-A027-039A468046AD}"/>
              </a:ext>
            </a:extLst>
          </p:cNvPr>
          <p:cNvSpPr txBox="1"/>
          <p:nvPr/>
        </p:nvSpPr>
        <p:spPr>
          <a:xfrm>
            <a:off x="1889638" y="2353355"/>
            <a:ext cx="6094770" cy="603883"/>
          </a:xfrm>
          <a:prstGeom prst="rect">
            <a:avLst/>
          </a:prstGeom>
          <a:noFill/>
        </p:spPr>
        <p:txBody>
          <a:bodyPr wrap="square">
            <a:spAutoFit/>
          </a:bodyPr>
          <a:lstStyle/>
          <a:p>
            <a:r>
              <a:rPr lang="en-US" sz="1800" dirty="0">
                <a:solidFill>
                  <a:srgbClr val="595959"/>
                </a:solidFill>
              </a:rPr>
              <a:t>Humidifiers Educational Working Group</a:t>
            </a:r>
          </a:p>
          <a:p>
            <a:pPr>
              <a:lnSpc>
                <a:spcPct val="140000"/>
              </a:lnSpc>
            </a:pPr>
            <a:r>
              <a:rPr lang="en-US" sz="1800" baseline="30000" dirty="0">
                <a:solidFill>
                  <a:srgbClr val="FF0000"/>
                </a:solidFill>
              </a:rPr>
              <a:t>January 23, 2024</a:t>
            </a:r>
            <a:endParaRPr lang="en-US" sz="1050" baseline="30000" dirty="0">
              <a:solidFill>
                <a:srgbClr val="FF0000"/>
              </a:solidFill>
              <a:latin typeface="+mj-lt"/>
              <a:cs typeface="65 Helvetica Medium"/>
            </a:endParaRPr>
          </a:p>
        </p:txBody>
      </p:sp>
    </p:spTree>
    <p:extLst>
      <p:ext uri="{BB962C8B-B14F-4D97-AF65-F5344CB8AC3E}">
        <p14:creationId xmlns:p14="http://schemas.microsoft.com/office/powerpoint/2010/main" val="36767856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859E77-59FA-3B63-1DF3-D63BC80ED089}"/>
              </a:ext>
            </a:extLst>
          </p:cNvPr>
          <p:cNvSpPr>
            <a:spLocks noGrp="1"/>
          </p:cNvSpPr>
          <p:nvPr>
            <p:ph type="title"/>
          </p:nvPr>
        </p:nvSpPr>
        <p:spPr/>
        <p:txBody>
          <a:bodyPr/>
          <a:lstStyle/>
          <a:p>
            <a:r>
              <a:rPr lang="en-CA" dirty="0"/>
              <a:t>Humidity and Offices: Research</a:t>
            </a:r>
            <a:endParaRPr lang="en-US" dirty="0"/>
          </a:p>
        </p:txBody>
      </p:sp>
      <p:sp>
        <p:nvSpPr>
          <p:cNvPr id="3" name="Content Placeholder 2">
            <a:extLst>
              <a:ext uri="{FF2B5EF4-FFF2-40B4-BE49-F238E27FC236}">
                <a16:creationId xmlns:a16="http://schemas.microsoft.com/office/drawing/2014/main" id="{51438A43-059B-00B5-5326-967EE8198654}"/>
              </a:ext>
            </a:extLst>
          </p:cNvPr>
          <p:cNvSpPr>
            <a:spLocks noGrp="1"/>
          </p:cNvSpPr>
          <p:nvPr>
            <p:ph idx="1"/>
          </p:nvPr>
        </p:nvSpPr>
        <p:spPr>
          <a:xfrm>
            <a:off x="838200" y="1825625"/>
            <a:ext cx="7930896" cy="4351338"/>
          </a:xfrm>
        </p:spPr>
        <p:txBody>
          <a:bodyPr>
            <a:normAutofit/>
          </a:bodyPr>
          <a:lstStyle/>
          <a:p>
            <a:pPr marL="0" indent="0">
              <a:buNone/>
            </a:pPr>
            <a:r>
              <a:rPr lang="en-US" sz="2400" dirty="0"/>
              <a:t>“Air humidity at the workplace can thus be assessed as a building block for increasing a person's well-being and for possibly reducing health risks.” </a:t>
            </a:r>
            <a:r>
              <a:rPr lang="en-US" sz="2400" baseline="30000" dirty="0"/>
              <a:t>[1]</a:t>
            </a:r>
          </a:p>
          <a:p>
            <a:endParaRPr lang="en-US" sz="2400" dirty="0"/>
          </a:p>
          <a:p>
            <a:pPr lvl="1"/>
            <a:r>
              <a:rPr lang="en-US" sz="2000" dirty="0"/>
              <a:t>Reduced eye strain</a:t>
            </a:r>
          </a:p>
          <a:p>
            <a:pPr lvl="1"/>
            <a:r>
              <a:rPr lang="en-US" sz="2000" dirty="0"/>
              <a:t>Reduced vocal strain</a:t>
            </a:r>
          </a:p>
          <a:p>
            <a:pPr lvl="1"/>
            <a:r>
              <a:rPr lang="en-US" sz="2000" dirty="0"/>
              <a:t>Reduced allergy and asthma impact</a:t>
            </a:r>
          </a:p>
          <a:p>
            <a:pPr lvl="1"/>
            <a:r>
              <a:rPr lang="en-US" sz="2000" dirty="0"/>
              <a:t>Increased employee performance</a:t>
            </a:r>
          </a:p>
          <a:p>
            <a:pPr lvl="1"/>
            <a:r>
              <a:rPr lang="en-US" sz="2000" dirty="0"/>
              <a:t>Mental acuity </a:t>
            </a:r>
          </a:p>
          <a:p>
            <a:pPr lvl="1"/>
            <a:r>
              <a:rPr lang="en-US" sz="2000" dirty="0"/>
              <a:t>Improved perceived comfort (“humidex”)</a:t>
            </a:r>
          </a:p>
          <a:p>
            <a:endParaRPr lang="en-US" sz="2400" dirty="0"/>
          </a:p>
        </p:txBody>
      </p:sp>
      <p:pic>
        <p:nvPicPr>
          <p:cNvPr id="4" name="Picture 3">
            <a:extLst>
              <a:ext uri="{FF2B5EF4-FFF2-40B4-BE49-F238E27FC236}">
                <a16:creationId xmlns:a16="http://schemas.microsoft.com/office/drawing/2014/main" id="{7B0813B2-B5BD-C6CA-7BD3-CA10BC878E6A}"/>
              </a:ext>
            </a:extLst>
          </p:cNvPr>
          <p:cNvPicPr>
            <a:picLocks noChangeAspect="1"/>
          </p:cNvPicPr>
          <p:nvPr/>
        </p:nvPicPr>
        <p:blipFill>
          <a:blip r:embed="rId2"/>
          <a:stretch>
            <a:fillRect/>
          </a:stretch>
        </p:blipFill>
        <p:spPr>
          <a:xfrm>
            <a:off x="8269123" y="1481887"/>
            <a:ext cx="2724262" cy="3878684"/>
          </a:xfrm>
          <a:prstGeom prst="rect">
            <a:avLst/>
          </a:prstGeom>
        </p:spPr>
      </p:pic>
      <p:sp>
        <p:nvSpPr>
          <p:cNvPr id="5" name="TextBox 4">
            <a:extLst>
              <a:ext uri="{FF2B5EF4-FFF2-40B4-BE49-F238E27FC236}">
                <a16:creationId xmlns:a16="http://schemas.microsoft.com/office/drawing/2014/main" id="{3D55B5A4-4B7B-817B-D475-93D87FDAB98E}"/>
              </a:ext>
            </a:extLst>
          </p:cNvPr>
          <p:cNvSpPr txBox="1"/>
          <p:nvPr/>
        </p:nvSpPr>
        <p:spPr>
          <a:xfrm>
            <a:off x="248285" y="6375746"/>
            <a:ext cx="4394152" cy="246221"/>
          </a:xfrm>
          <a:prstGeom prst="rect">
            <a:avLst/>
          </a:prstGeom>
          <a:noFill/>
        </p:spPr>
        <p:txBody>
          <a:bodyPr wrap="none" rtlCol="0">
            <a:spAutoFit/>
          </a:bodyPr>
          <a:lstStyle/>
          <a:p>
            <a:r>
              <a:rPr lang="en-US" sz="1000" b="1" baseline="30000" dirty="0">
                <a:solidFill>
                  <a:srgbClr val="0070C0"/>
                </a:solidFill>
              </a:rPr>
              <a:t>[1] </a:t>
            </a:r>
            <a:r>
              <a:rPr lang="en-US" sz="1000" b="1" dirty="0" err="1">
                <a:solidFill>
                  <a:srgbClr val="0070C0"/>
                </a:solidFill>
              </a:rPr>
              <a:t>Rief</a:t>
            </a:r>
            <a:r>
              <a:rPr lang="en-US" sz="1000" b="1" dirty="0">
                <a:solidFill>
                  <a:srgbClr val="0070C0"/>
                </a:solidFill>
              </a:rPr>
              <a:t> S and </a:t>
            </a:r>
            <a:r>
              <a:rPr lang="en-US" sz="1000" b="1" dirty="0" err="1">
                <a:solidFill>
                  <a:srgbClr val="0070C0"/>
                </a:solidFill>
              </a:rPr>
              <a:t>Juric</a:t>
            </a:r>
            <a:r>
              <a:rPr lang="en-US" sz="1000" b="1" dirty="0">
                <a:solidFill>
                  <a:srgbClr val="0070C0"/>
                </a:solidFill>
              </a:rPr>
              <a:t> M</a:t>
            </a:r>
            <a:r>
              <a:rPr lang="en-US" sz="1000" dirty="0">
                <a:solidFill>
                  <a:srgbClr val="0070C0"/>
                </a:solidFill>
              </a:rPr>
              <a:t>, Air Humidity in the Office Workplace, </a:t>
            </a:r>
            <a:r>
              <a:rPr lang="en-US" sz="1000" dirty="0" err="1">
                <a:solidFill>
                  <a:srgbClr val="0070C0"/>
                </a:solidFill>
              </a:rPr>
              <a:t>Fraunhofer</a:t>
            </a:r>
            <a:r>
              <a:rPr lang="en-US" sz="1000" dirty="0">
                <a:solidFill>
                  <a:srgbClr val="0070C0"/>
                </a:solidFill>
              </a:rPr>
              <a:t> IAO, 2014</a:t>
            </a:r>
            <a:endParaRPr lang="en-CA" sz="1400" dirty="0">
              <a:solidFill>
                <a:srgbClr val="0070C0"/>
              </a:solidFill>
            </a:endParaRPr>
          </a:p>
        </p:txBody>
      </p:sp>
    </p:spTree>
    <p:extLst>
      <p:ext uri="{BB962C8B-B14F-4D97-AF65-F5344CB8AC3E}">
        <p14:creationId xmlns:p14="http://schemas.microsoft.com/office/powerpoint/2010/main" val="10721385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02AE08-8C04-1B0D-3B6E-8995083DFB5C}"/>
              </a:ext>
            </a:extLst>
          </p:cNvPr>
          <p:cNvSpPr>
            <a:spLocks noGrp="1"/>
          </p:cNvSpPr>
          <p:nvPr>
            <p:ph type="title"/>
          </p:nvPr>
        </p:nvSpPr>
        <p:spPr/>
        <p:txBody>
          <a:bodyPr/>
          <a:lstStyle/>
          <a:p>
            <a:r>
              <a:rPr lang="en-CA" dirty="0"/>
              <a:t>Summary: Optimal Humidity for Health</a:t>
            </a:r>
            <a:endParaRPr lang="en-US" dirty="0"/>
          </a:p>
        </p:txBody>
      </p:sp>
      <p:pic>
        <p:nvPicPr>
          <p:cNvPr id="4" name="Picture 3">
            <a:extLst>
              <a:ext uri="{FF2B5EF4-FFF2-40B4-BE49-F238E27FC236}">
                <a16:creationId xmlns:a16="http://schemas.microsoft.com/office/drawing/2014/main" id="{6A5721D1-42D0-3CD1-DF0B-417E5D24ED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27459" y="1690688"/>
            <a:ext cx="5430954" cy="3870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3B2624F6-D6E0-9AAF-C3B7-CBD24A604DEB}"/>
              </a:ext>
            </a:extLst>
          </p:cNvPr>
          <p:cNvSpPr txBox="1"/>
          <p:nvPr/>
        </p:nvSpPr>
        <p:spPr>
          <a:xfrm>
            <a:off x="6088010" y="5744324"/>
            <a:ext cx="3972562" cy="338554"/>
          </a:xfrm>
          <a:prstGeom prst="rect">
            <a:avLst/>
          </a:prstGeom>
          <a:noFill/>
        </p:spPr>
        <p:txBody>
          <a:bodyPr wrap="square" rtlCol="0">
            <a:spAutoFit/>
          </a:bodyPr>
          <a:lstStyle/>
          <a:p>
            <a:r>
              <a:rPr lang="en-CA" sz="800" dirty="0">
                <a:solidFill>
                  <a:srgbClr val="0070C0"/>
                </a:solidFill>
              </a:rPr>
              <a:t>©ASHRAE, </a:t>
            </a:r>
            <a:r>
              <a:rPr lang="en-CA" sz="800" u="sng" dirty="0">
                <a:solidFill>
                  <a:srgbClr val="0070C0"/>
                </a:solidFill>
                <a:hlinkClick r:id="rId3"/>
              </a:rPr>
              <a:t>www.ashrae.org</a:t>
            </a:r>
            <a:r>
              <a:rPr lang="en-CA" sz="800" dirty="0">
                <a:solidFill>
                  <a:srgbClr val="0070C0"/>
                </a:solidFill>
              </a:rPr>
              <a:t>. 2016 ASHRAE Handbook: HVAC Systems &amp; Equipment, </a:t>
            </a:r>
            <a:r>
              <a:rPr lang="en-CA" sz="800" dirty="0" err="1">
                <a:solidFill>
                  <a:srgbClr val="0070C0"/>
                </a:solidFill>
              </a:rPr>
              <a:t>Ch</a:t>
            </a:r>
            <a:r>
              <a:rPr lang="en-CA" sz="800" dirty="0">
                <a:solidFill>
                  <a:srgbClr val="0070C0"/>
                </a:solidFill>
              </a:rPr>
              <a:t> 22.1</a:t>
            </a:r>
          </a:p>
          <a:p>
            <a:r>
              <a:rPr lang="en-US" sz="800" dirty="0">
                <a:solidFill>
                  <a:srgbClr val="0070C0"/>
                </a:solidFill>
              </a:rPr>
              <a:t>Adapted from Sterling et al. 1985</a:t>
            </a:r>
            <a:endParaRPr lang="en-CA" sz="800" dirty="0">
              <a:solidFill>
                <a:srgbClr val="0070C0"/>
              </a:solidFill>
            </a:endParaRPr>
          </a:p>
        </p:txBody>
      </p:sp>
      <p:sp>
        <p:nvSpPr>
          <p:cNvPr id="6" name="TextBox 5">
            <a:extLst>
              <a:ext uri="{FF2B5EF4-FFF2-40B4-BE49-F238E27FC236}">
                <a16:creationId xmlns:a16="http://schemas.microsoft.com/office/drawing/2014/main" id="{F2B2D878-9022-F8D6-2AA1-5E9BE83456F6}"/>
              </a:ext>
            </a:extLst>
          </p:cNvPr>
          <p:cNvSpPr txBox="1"/>
          <p:nvPr/>
        </p:nvSpPr>
        <p:spPr>
          <a:xfrm>
            <a:off x="1308444" y="2982437"/>
            <a:ext cx="3345852" cy="1384995"/>
          </a:xfrm>
          <a:prstGeom prst="rect">
            <a:avLst/>
          </a:prstGeom>
          <a:noFill/>
        </p:spPr>
        <p:txBody>
          <a:bodyPr wrap="square" rtlCol="0">
            <a:spAutoFit/>
          </a:bodyPr>
          <a:lstStyle/>
          <a:p>
            <a:r>
              <a:rPr lang="en-US" sz="2800" u="sng" dirty="0">
                <a:solidFill>
                  <a:srgbClr val="0070C0"/>
                </a:solidFill>
                <a:cs typeface="Arial" panose="020B0604020202020204" pitchFamily="34" charset="0"/>
              </a:rPr>
              <a:t>For Occupant Health:</a:t>
            </a:r>
          </a:p>
          <a:p>
            <a:endParaRPr lang="en-US" sz="2800" b="1" dirty="0">
              <a:solidFill>
                <a:srgbClr val="0070C0"/>
              </a:solidFill>
              <a:cs typeface="Arial" panose="020B0604020202020204" pitchFamily="34" charset="0"/>
            </a:endParaRPr>
          </a:p>
          <a:p>
            <a:r>
              <a:rPr lang="en-US" sz="2800" b="1" dirty="0">
                <a:solidFill>
                  <a:srgbClr val="0070C0"/>
                </a:solidFill>
                <a:cs typeface="Arial" panose="020B0604020202020204" pitchFamily="34" charset="0"/>
              </a:rPr>
              <a:t>40 – 60% RH</a:t>
            </a:r>
            <a:endParaRPr lang="en-US" sz="2800" dirty="0">
              <a:solidFill>
                <a:srgbClr val="0070C0"/>
              </a:solidFill>
              <a:cs typeface="Arial" panose="020B0604020202020204" pitchFamily="34" charset="0"/>
            </a:endParaRPr>
          </a:p>
        </p:txBody>
      </p:sp>
    </p:spTree>
    <p:extLst>
      <p:ext uri="{BB962C8B-B14F-4D97-AF65-F5344CB8AC3E}">
        <p14:creationId xmlns:p14="http://schemas.microsoft.com/office/powerpoint/2010/main" val="29107544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1DF6C7-1260-401E-BF5A-9DED38170D58}"/>
              </a:ext>
            </a:extLst>
          </p:cNvPr>
          <p:cNvSpPr>
            <a:spLocks noGrp="1"/>
          </p:cNvSpPr>
          <p:nvPr>
            <p:ph type="title"/>
          </p:nvPr>
        </p:nvSpPr>
        <p:spPr/>
        <p:txBody>
          <a:bodyPr/>
          <a:lstStyle/>
          <a:p>
            <a:r>
              <a:rPr lang="en-US" dirty="0"/>
              <a:t>Section 2:</a:t>
            </a:r>
            <a:br>
              <a:rPr lang="en-US" dirty="0"/>
            </a:br>
            <a:r>
              <a:rPr lang="en-US" dirty="0"/>
              <a:t>Commercial Humidity Control</a:t>
            </a:r>
          </a:p>
        </p:txBody>
      </p:sp>
      <p:sp>
        <p:nvSpPr>
          <p:cNvPr id="4" name="Text Placeholder 3">
            <a:extLst>
              <a:ext uri="{FF2B5EF4-FFF2-40B4-BE49-F238E27FC236}">
                <a16:creationId xmlns:a16="http://schemas.microsoft.com/office/drawing/2014/main" id="{45FB0E25-4F0D-499E-B260-CC2B09E15511}"/>
              </a:ext>
            </a:extLst>
          </p:cNvPr>
          <p:cNvSpPr>
            <a:spLocks noGrp="1"/>
          </p:cNvSpPr>
          <p:nvPr>
            <p:ph type="body" idx="1"/>
          </p:nvPr>
        </p:nvSpPr>
        <p:spPr/>
        <p:txBody>
          <a:bodyPr/>
          <a:lstStyle/>
          <a:p>
            <a:r>
              <a:rPr lang="en-US" dirty="0"/>
              <a:t>Solutions for Commercial Applications</a:t>
            </a:r>
          </a:p>
          <a:p>
            <a:endParaRPr lang="en-US" dirty="0"/>
          </a:p>
        </p:txBody>
      </p:sp>
    </p:spTree>
    <p:extLst>
      <p:ext uri="{BB962C8B-B14F-4D97-AF65-F5344CB8AC3E}">
        <p14:creationId xmlns:p14="http://schemas.microsoft.com/office/powerpoint/2010/main" val="16320742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ECAFE-245B-424B-A955-FF04B7E115C0}"/>
              </a:ext>
            </a:extLst>
          </p:cNvPr>
          <p:cNvSpPr>
            <a:spLocks noGrp="1"/>
          </p:cNvSpPr>
          <p:nvPr>
            <p:ph type="title"/>
          </p:nvPr>
        </p:nvSpPr>
        <p:spPr/>
        <p:txBody>
          <a:bodyPr/>
          <a:lstStyle/>
          <a:p>
            <a:r>
              <a:rPr lang="en-US"/>
              <a:t>Methods for Adding Moisture to Air</a:t>
            </a:r>
          </a:p>
        </p:txBody>
      </p:sp>
      <p:sp>
        <p:nvSpPr>
          <p:cNvPr id="3" name="Content Placeholder 2">
            <a:extLst>
              <a:ext uri="{FF2B5EF4-FFF2-40B4-BE49-F238E27FC236}">
                <a16:creationId xmlns:a16="http://schemas.microsoft.com/office/drawing/2014/main" id="{192D76D2-3E84-4954-8606-1A768D08DE07}"/>
              </a:ext>
            </a:extLst>
          </p:cNvPr>
          <p:cNvSpPr>
            <a:spLocks noGrp="1"/>
          </p:cNvSpPr>
          <p:nvPr>
            <p:ph idx="1"/>
          </p:nvPr>
        </p:nvSpPr>
        <p:spPr>
          <a:xfrm>
            <a:off x="3949699" y="1611086"/>
            <a:ext cx="8129089" cy="4565877"/>
          </a:xfrm>
        </p:spPr>
        <p:txBody>
          <a:bodyPr>
            <a:normAutofit/>
          </a:bodyPr>
          <a:lstStyle/>
          <a:p>
            <a:pPr marL="0" indent="0">
              <a:buNone/>
            </a:pPr>
            <a:r>
              <a:rPr lang="en-US"/>
              <a:t>Steam</a:t>
            </a:r>
          </a:p>
          <a:p>
            <a:pPr lvl="1"/>
            <a:r>
              <a:rPr lang="en-US"/>
              <a:t>Water is boiled and steam is introduced into the air</a:t>
            </a:r>
          </a:p>
          <a:p>
            <a:pPr lvl="1"/>
            <a:r>
              <a:rPr lang="en-US"/>
              <a:t>Energy for phase change comes from electricity, gas, boiler steam, or high temperature hot water</a:t>
            </a:r>
          </a:p>
          <a:p>
            <a:pPr lvl="1"/>
            <a:r>
              <a:rPr lang="en-US"/>
              <a:t>Air temperature remains similar</a:t>
            </a:r>
            <a:br>
              <a:rPr lang="en-US"/>
            </a:br>
            <a:endParaRPr lang="en-US"/>
          </a:p>
          <a:p>
            <a:pPr marL="0" indent="0">
              <a:buNone/>
            </a:pPr>
            <a:r>
              <a:rPr lang="en-US"/>
              <a:t>Spray / Evaporative</a:t>
            </a:r>
          </a:p>
          <a:p>
            <a:pPr lvl="1"/>
            <a:r>
              <a:rPr lang="en-US"/>
              <a:t>Liquid water is introduced directly into the air by spraying or through a wetted media</a:t>
            </a:r>
          </a:p>
          <a:p>
            <a:pPr lvl="1"/>
            <a:r>
              <a:rPr lang="en-US"/>
              <a:t>Energy for phase change from ambient air</a:t>
            </a:r>
          </a:p>
          <a:p>
            <a:pPr lvl="1"/>
            <a:r>
              <a:rPr lang="en-US"/>
              <a:t>Air temperature decreases (“evaporative cooling”)</a:t>
            </a:r>
          </a:p>
        </p:txBody>
      </p:sp>
      <p:pic>
        <p:nvPicPr>
          <p:cNvPr id="4" name="Picture 3">
            <a:extLst>
              <a:ext uri="{FF2B5EF4-FFF2-40B4-BE49-F238E27FC236}">
                <a16:creationId xmlns:a16="http://schemas.microsoft.com/office/drawing/2014/main" id="{2FD3F17B-0274-41B3-B631-EB93F38FFED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147276" y="1690688"/>
            <a:ext cx="2487194" cy="1939638"/>
          </a:xfrm>
          <a:prstGeom prst="rect">
            <a:avLst/>
          </a:prstGeom>
        </p:spPr>
      </p:pic>
      <p:pic>
        <p:nvPicPr>
          <p:cNvPr id="5" name="Picture 4">
            <a:extLst>
              <a:ext uri="{FF2B5EF4-FFF2-40B4-BE49-F238E27FC236}">
                <a16:creationId xmlns:a16="http://schemas.microsoft.com/office/drawing/2014/main" id="{B694366D-A327-47C3-B65F-761EB7232FFE}"/>
              </a:ext>
            </a:extLst>
          </p:cNvPr>
          <p:cNvPicPr>
            <a:picLocks noChangeAspect="1"/>
          </p:cNvPicPr>
          <p:nvPr/>
        </p:nvPicPr>
        <p:blipFill>
          <a:blip r:embed="rId3" cstate="screen">
            <a:extLst>
              <a:ext uri="{BEBA8EAE-BF5A-486C-A8C5-ECC9F3942E4B}">
                <a14:imgProps xmlns:a14="http://schemas.microsoft.com/office/drawing/2010/main">
                  <a14:imgLayer r:embed="rId4">
                    <a14:imgEffect>
                      <a14:brightnessContrast bright="22000"/>
                    </a14:imgEffect>
                  </a14:imgLayer>
                </a14:imgProps>
              </a:ext>
              <a:ext uri="{28A0092B-C50C-407E-A947-70E740481C1C}">
                <a14:useLocalDpi xmlns:a14="http://schemas.microsoft.com/office/drawing/2010/main"/>
              </a:ext>
            </a:extLst>
          </a:blip>
          <a:stretch>
            <a:fillRect/>
          </a:stretch>
        </p:blipFill>
        <p:spPr>
          <a:xfrm>
            <a:off x="1149699" y="4063744"/>
            <a:ext cx="2487195" cy="1883592"/>
          </a:xfrm>
          <a:prstGeom prst="rect">
            <a:avLst/>
          </a:prstGeom>
        </p:spPr>
      </p:pic>
    </p:spTree>
    <p:extLst>
      <p:ext uri="{BB962C8B-B14F-4D97-AF65-F5344CB8AC3E}">
        <p14:creationId xmlns:p14="http://schemas.microsoft.com/office/powerpoint/2010/main" val="24389860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5C95C8-859D-40A4-8B9B-8CC8FF8DE4BA}"/>
              </a:ext>
            </a:extLst>
          </p:cNvPr>
          <p:cNvSpPr>
            <a:spLocks noGrp="1"/>
          </p:cNvSpPr>
          <p:nvPr>
            <p:ph type="title"/>
          </p:nvPr>
        </p:nvSpPr>
        <p:spPr/>
        <p:txBody>
          <a:bodyPr/>
          <a:lstStyle/>
          <a:p>
            <a:r>
              <a:rPr lang="en-US"/>
              <a:t>Fundamental Types of Humidifiers</a:t>
            </a:r>
          </a:p>
        </p:txBody>
      </p:sp>
      <p:graphicFrame>
        <p:nvGraphicFramePr>
          <p:cNvPr id="4" name="Table 3">
            <a:extLst>
              <a:ext uri="{FF2B5EF4-FFF2-40B4-BE49-F238E27FC236}">
                <a16:creationId xmlns:a16="http://schemas.microsoft.com/office/drawing/2014/main" id="{FE84049F-82F7-435C-82A1-A92884947C20}"/>
              </a:ext>
            </a:extLst>
          </p:cNvPr>
          <p:cNvGraphicFramePr>
            <a:graphicFrameLocks noGrp="1"/>
          </p:cNvGraphicFramePr>
          <p:nvPr/>
        </p:nvGraphicFramePr>
        <p:xfrm>
          <a:off x="1752600" y="1531117"/>
          <a:ext cx="8686800" cy="4360044"/>
        </p:xfrm>
        <a:graphic>
          <a:graphicData uri="http://schemas.openxmlformats.org/drawingml/2006/table">
            <a:tbl>
              <a:tblPr firstRow="1" bandRow="1">
                <a:tableStyleId>{5C22544A-7EE6-4342-B048-85BDC9FD1C3A}</a:tableStyleId>
              </a:tblPr>
              <a:tblGrid>
                <a:gridCol w="4343400">
                  <a:extLst>
                    <a:ext uri="{9D8B030D-6E8A-4147-A177-3AD203B41FA5}">
                      <a16:colId xmlns:a16="http://schemas.microsoft.com/office/drawing/2014/main" val="20001"/>
                    </a:ext>
                  </a:extLst>
                </a:gridCol>
                <a:gridCol w="4343400">
                  <a:extLst>
                    <a:ext uri="{9D8B030D-6E8A-4147-A177-3AD203B41FA5}">
                      <a16:colId xmlns:a16="http://schemas.microsoft.com/office/drawing/2014/main" val="20002"/>
                    </a:ext>
                  </a:extLst>
                </a:gridCol>
              </a:tblGrid>
              <a:tr h="416609">
                <a:tc>
                  <a:txBody>
                    <a:bodyPr/>
                    <a:lstStyle/>
                    <a:p>
                      <a:pPr algn="ctr"/>
                      <a:r>
                        <a:rPr lang="en-US"/>
                        <a:t>Isothermal: Steam Systems</a:t>
                      </a:r>
                      <a:endParaRPr lang="en-CA"/>
                    </a:p>
                  </a:txBody>
                  <a:tcPr>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solidFill>
                      <a:srgbClr val="ED7D31"/>
                    </a:solidFill>
                  </a:tcPr>
                </a:tc>
                <a:tc>
                  <a:txBody>
                    <a:bodyPr/>
                    <a:lstStyle/>
                    <a:p>
                      <a:pPr algn="ctr"/>
                      <a:r>
                        <a:rPr lang="en-US"/>
                        <a:t>Adiabatic: Atomizing / Evaporative Systems</a:t>
                      </a:r>
                      <a:endParaRPr lang="en-CA"/>
                    </a:p>
                  </a:txBody>
                  <a:tcPr>
                    <a:lnL w="12700" cap="flat" cmpd="sng" algn="ctr">
                      <a:solidFill>
                        <a:schemeClr val="accent1">
                          <a:lumMod val="20000"/>
                          <a:lumOff val="80000"/>
                        </a:schemeClr>
                      </a:solidFill>
                      <a:prstDash val="solid"/>
                      <a:round/>
                      <a:headEnd type="none" w="med" len="med"/>
                      <a:tailEnd type="none" w="med" len="med"/>
                    </a:lnL>
                    <a:solidFill>
                      <a:srgbClr val="ED7D31"/>
                    </a:solidFill>
                  </a:tcPr>
                </a:tc>
                <a:extLst>
                  <a:ext uri="{0D108BD9-81ED-4DB2-BD59-A6C34878D82A}">
                    <a16:rowId xmlns:a16="http://schemas.microsoft.com/office/drawing/2014/main" val="10000"/>
                  </a:ext>
                </a:extLst>
              </a:tr>
              <a:tr h="2114635">
                <a:tc>
                  <a:txBody>
                    <a:bodyPr/>
                    <a:lstStyle/>
                    <a:p>
                      <a:endParaRPr lang="en-CA"/>
                    </a:p>
                  </a:txBody>
                  <a:tcPr>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solidFill>
                      <a:schemeClr val="bg1"/>
                    </a:solidFill>
                  </a:tcPr>
                </a:tc>
                <a:tc>
                  <a:txBody>
                    <a:bodyPr/>
                    <a:lstStyle/>
                    <a:p>
                      <a:endParaRPr lang="en-CA"/>
                    </a:p>
                  </a:txBody>
                  <a:tcPr>
                    <a:lnL w="12700" cap="flat" cmpd="sng" algn="ctr">
                      <a:solidFill>
                        <a:schemeClr val="accent1">
                          <a:lumMod val="20000"/>
                          <a:lumOff val="80000"/>
                        </a:schemeClr>
                      </a:solidFill>
                      <a:prstDash val="solid"/>
                      <a:round/>
                      <a:headEnd type="none" w="med" len="med"/>
                      <a:tailEnd type="none" w="med" len="med"/>
                    </a:lnL>
                    <a:solidFill>
                      <a:schemeClr val="bg1"/>
                    </a:solidFill>
                  </a:tcPr>
                </a:tc>
                <a:extLst>
                  <a:ext uri="{0D108BD9-81ED-4DB2-BD59-A6C34878D82A}">
                    <a16:rowId xmlns:a16="http://schemas.microsoft.com/office/drawing/2014/main" val="10001"/>
                  </a:ext>
                </a:extLst>
              </a:tr>
              <a:tr h="1828800">
                <a:tc>
                  <a:txBody>
                    <a:bodyPr/>
                    <a:lstStyle/>
                    <a:p>
                      <a:pPr marL="285750" indent="-285750">
                        <a:spcAft>
                          <a:spcPts val="600"/>
                        </a:spcAft>
                        <a:buFont typeface="Arial" panose="020B0604020202020204" pitchFamily="34" charset="0"/>
                        <a:buChar char="•"/>
                      </a:pPr>
                      <a:r>
                        <a:rPr lang="en-US"/>
                        <a:t>Introduces </a:t>
                      </a:r>
                      <a:r>
                        <a:rPr lang="en-US" b="1"/>
                        <a:t>steam</a:t>
                      </a:r>
                      <a:r>
                        <a:rPr lang="en-US"/>
                        <a:t> to air</a:t>
                      </a:r>
                    </a:p>
                    <a:p>
                      <a:pPr marL="285750" indent="-285750">
                        <a:spcAft>
                          <a:spcPts val="600"/>
                        </a:spcAft>
                        <a:buFont typeface="Arial" panose="020B0604020202020204" pitchFamily="34" charset="0"/>
                        <a:buChar char="•"/>
                      </a:pPr>
                      <a:r>
                        <a:rPr lang="en-US"/>
                        <a:t>Ideal for small – medium loads</a:t>
                      </a:r>
                    </a:p>
                    <a:p>
                      <a:pPr marL="285750" indent="-285750">
                        <a:spcAft>
                          <a:spcPts val="600"/>
                        </a:spcAft>
                        <a:buFont typeface="Arial" panose="020B0604020202020204" pitchFamily="34" charset="0"/>
                        <a:buChar char="•"/>
                      </a:pPr>
                      <a:r>
                        <a:rPr lang="en-US"/>
                        <a:t>Air heat gain from distributors</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a:t>Require primary energy source</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a:t>Often “Packaged”</a:t>
                      </a:r>
                    </a:p>
                  </a:txBody>
                  <a:tcPr>
                    <a:solidFill>
                      <a:schemeClr val="accent1">
                        <a:lumMod val="20000"/>
                        <a:lumOff val="80000"/>
                      </a:schemeClr>
                    </a:solidFill>
                  </a:tcPr>
                </a:tc>
                <a:tc>
                  <a:txBody>
                    <a:bodyPr/>
                    <a:lstStyle/>
                    <a:p>
                      <a:pPr marL="285750" indent="-285750">
                        <a:spcAft>
                          <a:spcPts val="600"/>
                        </a:spcAft>
                        <a:buFont typeface="Arial" panose="020B0604020202020204" pitchFamily="34" charset="0"/>
                        <a:buChar char="•"/>
                      </a:pPr>
                      <a:r>
                        <a:rPr lang="en-US"/>
                        <a:t>Introduces </a:t>
                      </a:r>
                      <a:r>
                        <a:rPr lang="en-US" b="1"/>
                        <a:t>water</a:t>
                      </a:r>
                      <a:r>
                        <a:rPr lang="en-US"/>
                        <a:t> to air</a:t>
                      </a:r>
                    </a:p>
                    <a:p>
                      <a:pPr marL="285750" indent="-285750">
                        <a:spcAft>
                          <a:spcPts val="600"/>
                        </a:spcAft>
                        <a:buFont typeface="Arial" panose="020B0604020202020204" pitchFamily="34" charset="0"/>
                        <a:buChar char="•"/>
                      </a:pPr>
                      <a:r>
                        <a:rPr lang="en-US"/>
                        <a:t>Ideal for medium – large loads</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a:t>Cooling effect</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a:t>May require air preheating</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a:t>Often “Engineered”</a:t>
                      </a:r>
                      <a:endParaRPr lang="en-CA"/>
                    </a:p>
                  </a:txBody>
                  <a:tcPr>
                    <a:solidFill>
                      <a:schemeClr val="accent1">
                        <a:lumMod val="20000"/>
                        <a:lumOff val="80000"/>
                      </a:schemeClr>
                    </a:solidFill>
                  </a:tcPr>
                </a:tc>
                <a:extLst>
                  <a:ext uri="{0D108BD9-81ED-4DB2-BD59-A6C34878D82A}">
                    <a16:rowId xmlns:a16="http://schemas.microsoft.com/office/drawing/2014/main" val="10002"/>
                  </a:ext>
                </a:extLst>
              </a:tr>
            </a:tbl>
          </a:graphicData>
        </a:graphic>
      </p:graphicFrame>
      <p:pic>
        <p:nvPicPr>
          <p:cNvPr id="5" name="Picture 4">
            <a:extLst>
              <a:ext uri="{FF2B5EF4-FFF2-40B4-BE49-F238E27FC236}">
                <a16:creationId xmlns:a16="http://schemas.microsoft.com/office/drawing/2014/main" id="{FFF2413D-2637-4716-A865-6F7AEDE82D6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549705" y="2229266"/>
            <a:ext cx="1619603" cy="1619603"/>
          </a:xfrm>
          <a:prstGeom prst="rect">
            <a:avLst/>
          </a:prstGeom>
        </p:spPr>
      </p:pic>
      <p:pic>
        <p:nvPicPr>
          <p:cNvPr id="6" name="Picture 5">
            <a:extLst>
              <a:ext uri="{FF2B5EF4-FFF2-40B4-BE49-F238E27FC236}">
                <a16:creationId xmlns:a16="http://schemas.microsoft.com/office/drawing/2014/main" id="{4C819F58-C6E8-41E7-A187-A1C4C5B2B79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067836" y="2190480"/>
            <a:ext cx="1170000" cy="1170000"/>
          </a:xfrm>
          <a:prstGeom prst="rect">
            <a:avLst/>
          </a:prstGeom>
        </p:spPr>
      </p:pic>
      <p:pic>
        <p:nvPicPr>
          <p:cNvPr id="7" name="Picture 6">
            <a:extLst>
              <a:ext uri="{FF2B5EF4-FFF2-40B4-BE49-F238E27FC236}">
                <a16:creationId xmlns:a16="http://schemas.microsoft.com/office/drawing/2014/main" id="{A9F5B04D-5221-412C-8832-8B60DDA8CB2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609147" y="2139746"/>
            <a:ext cx="645531" cy="818173"/>
          </a:xfrm>
          <a:prstGeom prst="rect">
            <a:avLst/>
          </a:prstGeom>
        </p:spPr>
      </p:pic>
      <p:pic>
        <p:nvPicPr>
          <p:cNvPr id="8" name="Picture 7">
            <a:extLst>
              <a:ext uri="{FF2B5EF4-FFF2-40B4-BE49-F238E27FC236}">
                <a16:creationId xmlns:a16="http://schemas.microsoft.com/office/drawing/2014/main" id="{414AB0E8-B0F4-4829-9764-2B14EDB897E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343670" y="3025072"/>
            <a:ext cx="1211099" cy="807399"/>
          </a:xfrm>
          <a:prstGeom prst="rect">
            <a:avLst/>
          </a:prstGeom>
        </p:spPr>
      </p:pic>
      <p:pic>
        <p:nvPicPr>
          <p:cNvPr id="9" name="Picture 8">
            <a:extLst>
              <a:ext uri="{FF2B5EF4-FFF2-40B4-BE49-F238E27FC236}">
                <a16:creationId xmlns:a16="http://schemas.microsoft.com/office/drawing/2014/main" id="{00CDA930-7619-46B1-A415-917901180EE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581603" y="2346606"/>
            <a:ext cx="1079934" cy="1356930"/>
          </a:xfrm>
          <a:prstGeom prst="rect">
            <a:avLst/>
          </a:prstGeom>
        </p:spPr>
      </p:pic>
      <p:pic>
        <p:nvPicPr>
          <p:cNvPr id="10" name="Picture 9">
            <a:extLst>
              <a:ext uri="{FF2B5EF4-FFF2-40B4-BE49-F238E27FC236}">
                <a16:creationId xmlns:a16="http://schemas.microsoft.com/office/drawing/2014/main" id="{F799AE58-A448-40FE-9601-4D88C9FEFCE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395578" y="2316262"/>
            <a:ext cx="921256" cy="1481873"/>
          </a:xfrm>
          <a:prstGeom prst="rect">
            <a:avLst/>
          </a:prstGeom>
        </p:spPr>
      </p:pic>
      <p:sp>
        <p:nvSpPr>
          <p:cNvPr id="11" name="TextBox 10">
            <a:extLst>
              <a:ext uri="{FF2B5EF4-FFF2-40B4-BE49-F238E27FC236}">
                <a16:creationId xmlns:a16="http://schemas.microsoft.com/office/drawing/2014/main" id="{35D39919-BA45-450B-AA77-43B1777FCBB3}"/>
              </a:ext>
            </a:extLst>
          </p:cNvPr>
          <p:cNvSpPr txBox="1"/>
          <p:nvPr/>
        </p:nvSpPr>
        <p:spPr>
          <a:xfrm>
            <a:off x="0" y="6642556"/>
            <a:ext cx="2000869" cy="215444"/>
          </a:xfrm>
          <a:prstGeom prst="rect">
            <a:avLst/>
          </a:prstGeom>
          <a:noFill/>
        </p:spPr>
        <p:txBody>
          <a:bodyPr wrap="none" rtlCol="0">
            <a:spAutoFit/>
          </a:bodyPr>
          <a:lstStyle/>
          <a:p>
            <a:r>
              <a:rPr lang="en-US" sz="800">
                <a:solidFill>
                  <a:schemeClr val="bg1">
                    <a:lumMod val="50000"/>
                  </a:schemeClr>
                </a:solidFill>
              </a:rPr>
              <a:t>Images: Courtesy AHRI Member Companies</a:t>
            </a:r>
            <a:endParaRPr lang="en-CA" sz="800">
              <a:solidFill>
                <a:schemeClr val="bg1">
                  <a:lumMod val="50000"/>
                </a:schemeClr>
              </a:solidFill>
            </a:endParaRPr>
          </a:p>
        </p:txBody>
      </p:sp>
      <p:pic>
        <p:nvPicPr>
          <p:cNvPr id="3" name="Picture 2">
            <a:extLst>
              <a:ext uri="{FF2B5EF4-FFF2-40B4-BE49-F238E27FC236}">
                <a16:creationId xmlns:a16="http://schemas.microsoft.com/office/drawing/2014/main" id="{FE534251-FEF6-9960-DB90-0AB42B5DF4B7}"/>
              </a:ext>
            </a:extLst>
          </p:cNvPr>
          <p:cNvPicPr>
            <a:picLocks noChangeAspect="1"/>
          </p:cNvPicPr>
          <p:nvPr/>
        </p:nvPicPr>
        <p:blipFill>
          <a:blip r:embed="rId8"/>
          <a:stretch>
            <a:fillRect/>
          </a:stretch>
        </p:blipFill>
        <p:spPr>
          <a:xfrm>
            <a:off x="8230099" y="3025071"/>
            <a:ext cx="945324" cy="900000"/>
          </a:xfrm>
          <a:prstGeom prst="rect">
            <a:avLst/>
          </a:prstGeom>
        </p:spPr>
      </p:pic>
    </p:spTree>
    <p:extLst>
      <p:ext uri="{BB962C8B-B14F-4D97-AF65-F5344CB8AC3E}">
        <p14:creationId xmlns:p14="http://schemas.microsoft.com/office/powerpoint/2010/main" val="28304235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921FCC-6A2A-4037-BDE4-69B73368896D}"/>
              </a:ext>
            </a:extLst>
          </p:cNvPr>
          <p:cNvSpPr>
            <a:spLocks noGrp="1"/>
          </p:cNvSpPr>
          <p:nvPr>
            <p:ph type="title"/>
          </p:nvPr>
        </p:nvSpPr>
        <p:spPr/>
        <p:txBody>
          <a:bodyPr/>
          <a:lstStyle/>
          <a:p>
            <a:r>
              <a:rPr lang="en-US"/>
              <a:t>Steam Humidification Technologies</a:t>
            </a:r>
          </a:p>
        </p:txBody>
      </p:sp>
    </p:spTree>
    <p:extLst>
      <p:ext uri="{BB962C8B-B14F-4D97-AF65-F5344CB8AC3E}">
        <p14:creationId xmlns:p14="http://schemas.microsoft.com/office/powerpoint/2010/main" val="16326820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4D98C8-D29F-4EED-B7B4-0F13666AE790}"/>
              </a:ext>
            </a:extLst>
          </p:cNvPr>
          <p:cNvSpPr>
            <a:spLocks noGrp="1"/>
          </p:cNvSpPr>
          <p:nvPr>
            <p:ph type="title"/>
          </p:nvPr>
        </p:nvSpPr>
        <p:spPr/>
        <p:txBody>
          <a:bodyPr/>
          <a:lstStyle/>
          <a:p>
            <a:r>
              <a:rPr lang="en-US" dirty="0">
                <a:solidFill>
                  <a:schemeClr val="tx1"/>
                </a:solidFill>
              </a:rPr>
              <a:t>Commercial Steam Humidifiers</a:t>
            </a:r>
            <a:endParaRPr lang="en-US" dirty="0"/>
          </a:p>
        </p:txBody>
      </p:sp>
      <p:graphicFrame>
        <p:nvGraphicFramePr>
          <p:cNvPr id="4" name="Table 4">
            <a:extLst>
              <a:ext uri="{FF2B5EF4-FFF2-40B4-BE49-F238E27FC236}">
                <a16:creationId xmlns:a16="http://schemas.microsoft.com/office/drawing/2014/main" id="{9D946187-FC24-4333-A552-BF10C4286F9D}"/>
              </a:ext>
            </a:extLst>
          </p:cNvPr>
          <p:cNvGraphicFramePr>
            <a:graphicFrameLocks noGrp="1"/>
          </p:cNvGraphicFramePr>
          <p:nvPr/>
        </p:nvGraphicFramePr>
        <p:xfrm>
          <a:off x="424882" y="2931057"/>
          <a:ext cx="9698176" cy="3434080"/>
        </p:xfrm>
        <a:graphic>
          <a:graphicData uri="http://schemas.openxmlformats.org/drawingml/2006/table">
            <a:tbl>
              <a:tblPr firstRow="1" bandRow="1">
                <a:tableStyleId>{5C22544A-7EE6-4342-B048-85BDC9FD1C3A}</a:tableStyleId>
              </a:tblPr>
              <a:tblGrid>
                <a:gridCol w="1501559">
                  <a:extLst>
                    <a:ext uri="{9D8B030D-6E8A-4147-A177-3AD203B41FA5}">
                      <a16:colId xmlns:a16="http://schemas.microsoft.com/office/drawing/2014/main" val="4055205345"/>
                    </a:ext>
                  </a:extLst>
                </a:gridCol>
                <a:gridCol w="1379380">
                  <a:extLst>
                    <a:ext uri="{9D8B030D-6E8A-4147-A177-3AD203B41FA5}">
                      <a16:colId xmlns:a16="http://schemas.microsoft.com/office/drawing/2014/main" val="2385669923"/>
                    </a:ext>
                  </a:extLst>
                </a:gridCol>
                <a:gridCol w="1944978">
                  <a:extLst>
                    <a:ext uri="{9D8B030D-6E8A-4147-A177-3AD203B41FA5}">
                      <a16:colId xmlns:a16="http://schemas.microsoft.com/office/drawing/2014/main" val="399367355"/>
                    </a:ext>
                  </a:extLst>
                </a:gridCol>
                <a:gridCol w="1394273">
                  <a:extLst>
                    <a:ext uri="{9D8B030D-6E8A-4147-A177-3AD203B41FA5}">
                      <a16:colId xmlns:a16="http://schemas.microsoft.com/office/drawing/2014/main" val="1758353204"/>
                    </a:ext>
                  </a:extLst>
                </a:gridCol>
                <a:gridCol w="1799773">
                  <a:extLst>
                    <a:ext uri="{9D8B030D-6E8A-4147-A177-3AD203B41FA5}">
                      <a16:colId xmlns:a16="http://schemas.microsoft.com/office/drawing/2014/main" val="1308007017"/>
                    </a:ext>
                  </a:extLst>
                </a:gridCol>
                <a:gridCol w="1678213">
                  <a:extLst>
                    <a:ext uri="{9D8B030D-6E8A-4147-A177-3AD203B41FA5}">
                      <a16:colId xmlns:a16="http://schemas.microsoft.com/office/drawing/2014/main" val="1101031275"/>
                    </a:ext>
                  </a:extLst>
                </a:gridCol>
              </a:tblGrid>
              <a:tr h="370840">
                <a:tc>
                  <a:txBody>
                    <a:bodyPr/>
                    <a:lstStyle/>
                    <a:p>
                      <a:pPr algn="ctr"/>
                      <a:endParaRPr lang="en-US"/>
                    </a:p>
                  </a:txBody>
                  <a:tcPr>
                    <a:solidFill>
                      <a:srgbClr val="FD9618"/>
                    </a:solidFill>
                  </a:tcPr>
                </a:tc>
                <a:tc>
                  <a:txBody>
                    <a:bodyPr/>
                    <a:lstStyle/>
                    <a:p>
                      <a:pPr algn="ctr"/>
                      <a:r>
                        <a:rPr lang="en-US"/>
                        <a:t>Facility Steam Direct</a:t>
                      </a:r>
                    </a:p>
                  </a:txBody>
                  <a:tcPr>
                    <a:solidFill>
                      <a:srgbClr val="FD961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Electric</a:t>
                      </a:r>
                      <a:br>
                        <a:rPr lang="en-US"/>
                      </a:br>
                      <a:r>
                        <a:rPr lang="en-US"/>
                        <a:t>Electrode</a:t>
                      </a:r>
                    </a:p>
                  </a:txBody>
                  <a:tcPr>
                    <a:solidFill>
                      <a:srgbClr val="FD9618"/>
                    </a:solidFill>
                  </a:tcPr>
                </a:tc>
                <a:tc>
                  <a:txBody>
                    <a:bodyPr/>
                    <a:lstStyle/>
                    <a:p>
                      <a:pPr algn="ctr"/>
                      <a:r>
                        <a:rPr lang="en-US"/>
                        <a:t>Electric</a:t>
                      </a:r>
                      <a:br>
                        <a:rPr lang="en-US"/>
                      </a:br>
                      <a:r>
                        <a:rPr lang="en-US"/>
                        <a:t>Resistive</a:t>
                      </a:r>
                    </a:p>
                  </a:txBody>
                  <a:tcPr>
                    <a:solidFill>
                      <a:srgbClr val="FD9618"/>
                    </a:solidFill>
                  </a:tcPr>
                </a:tc>
                <a:tc>
                  <a:txBody>
                    <a:bodyPr/>
                    <a:lstStyle/>
                    <a:p>
                      <a:pPr algn="ctr"/>
                      <a:r>
                        <a:rPr lang="en-US"/>
                        <a:t>Gas-Fired</a:t>
                      </a:r>
                    </a:p>
                  </a:txBody>
                  <a:tcPr>
                    <a:solidFill>
                      <a:srgbClr val="FD9618"/>
                    </a:solidFill>
                  </a:tcPr>
                </a:tc>
                <a:tc>
                  <a:txBody>
                    <a:bodyPr/>
                    <a:lstStyle/>
                    <a:p>
                      <a:pPr algn="ctr"/>
                      <a:r>
                        <a:rPr lang="en-US"/>
                        <a:t>Facility Steam Exchange</a:t>
                      </a:r>
                    </a:p>
                  </a:txBody>
                  <a:tcPr>
                    <a:solidFill>
                      <a:srgbClr val="FD9618"/>
                    </a:solidFill>
                  </a:tcPr>
                </a:tc>
                <a:extLst>
                  <a:ext uri="{0D108BD9-81ED-4DB2-BD59-A6C34878D82A}">
                    <a16:rowId xmlns:a16="http://schemas.microsoft.com/office/drawing/2014/main" val="1195434699"/>
                  </a:ext>
                </a:extLst>
              </a:tr>
              <a:tr h="370840">
                <a:tc>
                  <a:txBody>
                    <a:bodyPr/>
                    <a:lstStyle/>
                    <a:p>
                      <a:r>
                        <a:rPr lang="en-US" sz="1600" b="1"/>
                        <a:t>Energy </a:t>
                      </a:r>
                    </a:p>
                  </a:txBody>
                  <a:tcPr>
                    <a:solidFill>
                      <a:srgbClr val="D1ECFF"/>
                    </a:solidFill>
                  </a:tcPr>
                </a:tc>
                <a:tc>
                  <a:txBody>
                    <a:bodyPr/>
                    <a:lstStyle/>
                    <a:p>
                      <a:pPr algn="ctr"/>
                      <a:r>
                        <a:rPr lang="en-US" sz="1400"/>
                        <a:t>Boiler Steam</a:t>
                      </a:r>
                    </a:p>
                  </a:txBody>
                  <a:tcPr>
                    <a:solidFill>
                      <a:srgbClr val="D1ECFF"/>
                    </a:solidFill>
                  </a:tcPr>
                </a:tc>
                <a:tc>
                  <a:txBody>
                    <a:bodyPr/>
                    <a:lstStyle/>
                    <a:p>
                      <a:pPr algn="ctr"/>
                      <a:r>
                        <a:rPr lang="en-US" sz="1400"/>
                        <a:t>Electricity</a:t>
                      </a:r>
                    </a:p>
                  </a:txBody>
                  <a:tcPr>
                    <a:solidFill>
                      <a:srgbClr val="D1ECFF"/>
                    </a:solidFill>
                  </a:tcPr>
                </a:tc>
                <a:tc>
                  <a:txBody>
                    <a:bodyPr/>
                    <a:lstStyle/>
                    <a:p>
                      <a:pPr algn="ctr"/>
                      <a:r>
                        <a:rPr lang="en-US" sz="1400"/>
                        <a:t>Electricity</a:t>
                      </a:r>
                    </a:p>
                  </a:txBody>
                  <a:tcPr>
                    <a:solidFill>
                      <a:srgbClr val="D1ECFF"/>
                    </a:solidFill>
                  </a:tcPr>
                </a:tc>
                <a:tc>
                  <a:txBody>
                    <a:bodyPr/>
                    <a:lstStyle/>
                    <a:p>
                      <a:pPr algn="ctr"/>
                      <a:r>
                        <a:rPr lang="en-US" sz="1400"/>
                        <a:t>Natural Gas</a:t>
                      </a:r>
                    </a:p>
                    <a:p>
                      <a:pPr algn="ctr"/>
                      <a:r>
                        <a:rPr lang="en-US" sz="1400"/>
                        <a:t>Propane</a:t>
                      </a:r>
                    </a:p>
                  </a:txBody>
                  <a:tcPr>
                    <a:solidFill>
                      <a:srgbClr val="D1ECFF"/>
                    </a:solidFill>
                  </a:tcPr>
                </a:tc>
                <a:tc>
                  <a:txBody>
                    <a:bodyPr/>
                    <a:lstStyle/>
                    <a:p>
                      <a:pPr algn="ctr"/>
                      <a:r>
                        <a:rPr lang="en-US" sz="1400"/>
                        <a:t>Boiler Steam</a:t>
                      </a:r>
                    </a:p>
                  </a:txBody>
                  <a:tcPr>
                    <a:solidFill>
                      <a:srgbClr val="D1ECFF"/>
                    </a:solidFill>
                  </a:tcPr>
                </a:tc>
                <a:extLst>
                  <a:ext uri="{0D108BD9-81ED-4DB2-BD59-A6C34878D82A}">
                    <a16:rowId xmlns:a16="http://schemas.microsoft.com/office/drawing/2014/main" val="1972329314"/>
                  </a:ext>
                </a:extLst>
              </a:tr>
              <a:tr h="370840">
                <a:tc>
                  <a:txBody>
                    <a:bodyPr/>
                    <a:lstStyle/>
                    <a:p>
                      <a:r>
                        <a:rPr lang="en-US" sz="1600" b="1"/>
                        <a:t>Water Type</a:t>
                      </a:r>
                    </a:p>
                  </a:txBody>
                  <a:tcP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a:t>-</a:t>
                      </a:r>
                    </a:p>
                  </a:txBody>
                  <a:tcPr>
                    <a:solidFill>
                      <a:schemeClr val="bg1">
                        <a:lumMod val="95000"/>
                      </a:schemeClr>
                    </a:solidFill>
                  </a:tcPr>
                </a:tc>
                <a:tc>
                  <a:txBody>
                    <a:bodyPr/>
                    <a:lstStyle/>
                    <a:p>
                      <a:pPr algn="ctr"/>
                      <a:r>
                        <a:rPr lang="en-US" sz="1400"/>
                        <a:t>Potable</a:t>
                      </a:r>
                    </a:p>
                  </a:txBody>
                  <a:tcPr>
                    <a:solidFill>
                      <a:schemeClr val="bg1">
                        <a:lumMod val="95000"/>
                      </a:schemeClr>
                    </a:solidFill>
                  </a:tcPr>
                </a:tc>
                <a:tc>
                  <a:txBody>
                    <a:bodyPr/>
                    <a:lstStyle/>
                    <a:p>
                      <a:pPr algn="ctr"/>
                      <a:r>
                        <a:rPr lang="en-US" sz="1400"/>
                        <a:t>Potable, RO, DI</a:t>
                      </a:r>
                    </a:p>
                  </a:txBody>
                  <a:tcP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a:t>Potable, RO, DI</a:t>
                      </a:r>
                    </a:p>
                  </a:txBody>
                  <a:tcP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a:t>Potable, RO, DI</a:t>
                      </a:r>
                    </a:p>
                  </a:txBody>
                  <a:tcPr>
                    <a:solidFill>
                      <a:schemeClr val="bg1">
                        <a:lumMod val="95000"/>
                      </a:schemeClr>
                    </a:solidFill>
                  </a:tcPr>
                </a:tc>
                <a:extLst>
                  <a:ext uri="{0D108BD9-81ED-4DB2-BD59-A6C34878D82A}">
                    <a16:rowId xmlns:a16="http://schemas.microsoft.com/office/drawing/2014/main" val="1550364311"/>
                  </a:ext>
                </a:extLst>
              </a:tr>
              <a:tr h="370840">
                <a:tc>
                  <a:txBody>
                    <a:bodyPr/>
                    <a:lstStyle/>
                    <a:p>
                      <a:r>
                        <a:rPr lang="en-US" sz="1600" b="1"/>
                        <a:t>Capacity</a:t>
                      </a:r>
                    </a:p>
                  </a:txBody>
                  <a:tcPr>
                    <a:solidFill>
                      <a:srgbClr val="D1ECFF"/>
                    </a:solidFill>
                  </a:tcPr>
                </a:tc>
                <a:tc>
                  <a:txBody>
                    <a:bodyPr/>
                    <a:lstStyle/>
                    <a:p>
                      <a:pPr algn="ctr"/>
                      <a:r>
                        <a:rPr lang="en-US" sz="1400"/>
                        <a:t>2 – 3300 </a:t>
                      </a:r>
                      <a:r>
                        <a:rPr lang="en-US" sz="1400" err="1"/>
                        <a:t>lb</a:t>
                      </a:r>
                      <a:r>
                        <a:rPr lang="en-US" sz="1400"/>
                        <a:t>/h</a:t>
                      </a:r>
                    </a:p>
                    <a:p>
                      <a:pPr algn="ctr"/>
                      <a:r>
                        <a:rPr lang="en-US" sz="1400"/>
                        <a:t>1 – 1500 kg/h</a:t>
                      </a:r>
                    </a:p>
                  </a:txBody>
                  <a:tcPr>
                    <a:solidFill>
                      <a:srgbClr val="D1ECFF"/>
                    </a:solidFill>
                  </a:tcPr>
                </a:tc>
                <a:tc>
                  <a:txBody>
                    <a:bodyPr/>
                    <a:lstStyle/>
                    <a:p>
                      <a:pPr algn="ctr"/>
                      <a:r>
                        <a:rPr lang="en-US" sz="1400"/>
                        <a:t>5 – 300 </a:t>
                      </a:r>
                      <a:r>
                        <a:rPr lang="en-US" sz="1400" err="1"/>
                        <a:t>lb</a:t>
                      </a:r>
                      <a:r>
                        <a:rPr lang="en-US" sz="1400"/>
                        <a:t>/h</a:t>
                      </a:r>
                    </a:p>
                    <a:p>
                      <a:pPr algn="ctr"/>
                      <a:r>
                        <a:rPr lang="en-US" sz="1400"/>
                        <a:t>2 – 90 kg/h</a:t>
                      </a:r>
                    </a:p>
                  </a:txBody>
                  <a:tcPr>
                    <a:solidFill>
                      <a:srgbClr val="D1ECFF"/>
                    </a:solidFill>
                  </a:tcPr>
                </a:tc>
                <a:tc>
                  <a:txBody>
                    <a:bodyPr/>
                    <a:lstStyle/>
                    <a:p>
                      <a:pPr algn="ctr"/>
                      <a:r>
                        <a:rPr lang="en-US" sz="1400"/>
                        <a:t>5 – 300 </a:t>
                      </a:r>
                      <a:r>
                        <a:rPr lang="en-US" sz="1400" err="1"/>
                        <a:t>lb</a:t>
                      </a:r>
                      <a:r>
                        <a:rPr lang="en-US" sz="1400"/>
                        <a:t>/h</a:t>
                      </a:r>
                    </a:p>
                    <a:p>
                      <a:pPr algn="ctr"/>
                      <a:r>
                        <a:rPr lang="en-US" sz="1400"/>
                        <a:t>2 – 90 kg/h</a:t>
                      </a:r>
                    </a:p>
                  </a:txBody>
                  <a:tcPr>
                    <a:solidFill>
                      <a:srgbClr val="D1ECFF"/>
                    </a:solidFill>
                  </a:tcPr>
                </a:tc>
                <a:tc>
                  <a:txBody>
                    <a:bodyPr/>
                    <a:lstStyle/>
                    <a:p>
                      <a:pPr algn="ctr"/>
                      <a:r>
                        <a:rPr lang="en-US" sz="1400"/>
                        <a:t>50 – 650 </a:t>
                      </a:r>
                      <a:r>
                        <a:rPr lang="en-US" sz="1400" err="1"/>
                        <a:t>lb</a:t>
                      </a:r>
                      <a:r>
                        <a:rPr lang="en-US" sz="1400"/>
                        <a:t>/h</a:t>
                      </a:r>
                    </a:p>
                    <a:p>
                      <a:pPr algn="ctr"/>
                      <a:r>
                        <a:rPr lang="en-US" sz="1400"/>
                        <a:t>23 – 300 kg/h</a:t>
                      </a:r>
                    </a:p>
                  </a:txBody>
                  <a:tcPr>
                    <a:solidFill>
                      <a:srgbClr val="D1ECFF"/>
                    </a:solidFill>
                  </a:tcPr>
                </a:tc>
                <a:tc>
                  <a:txBody>
                    <a:bodyPr/>
                    <a:lstStyle/>
                    <a:p>
                      <a:pPr algn="ctr"/>
                      <a:r>
                        <a:rPr lang="en-US" sz="1400"/>
                        <a:t>50 – 1200 </a:t>
                      </a:r>
                      <a:r>
                        <a:rPr lang="en-US" sz="1400" err="1"/>
                        <a:t>lb</a:t>
                      </a:r>
                      <a:r>
                        <a:rPr lang="en-US" sz="1400"/>
                        <a:t>/h</a:t>
                      </a:r>
                    </a:p>
                    <a:p>
                      <a:pPr algn="ctr"/>
                      <a:r>
                        <a:rPr lang="en-US" sz="1400"/>
                        <a:t>23 – 550 kg/h</a:t>
                      </a:r>
                    </a:p>
                  </a:txBody>
                  <a:tcPr>
                    <a:solidFill>
                      <a:srgbClr val="D1ECFF"/>
                    </a:solidFill>
                  </a:tcPr>
                </a:tc>
                <a:extLst>
                  <a:ext uri="{0D108BD9-81ED-4DB2-BD59-A6C34878D82A}">
                    <a16:rowId xmlns:a16="http://schemas.microsoft.com/office/drawing/2014/main" val="3075262423"/>
                  </a:ext>
                </a:extLst>
              </a:tr>
              <a:tr h="370840">
                <a:tc>
                  <a:txBody>
                    <a:bodyPr/>
                    <a:lstStyle/>
                    <a:p>
                      <a:r>
                        <a:rPr lang="en-US" sz="1600" b="1"/>
                        <a:t>Capital Cost</a:t>
                      </a:r>
                    </a:p>
                  </a:txBody>
                  <a:tcPr>
                    <a:solidFill>
                      <a:schemeClr val="bg1">
                        <a:lumMod val="95000"/>
                      </a:schemeClr>
                    </a:solidFill>
                  </a:tcPr>
                </a:tc>
                <a:tc>
                  <a:txBody>
                    <a:bodyPr/>
                    <a:lstStyle/>
                    <a:p>
                      <a:pPr algn="ctr"/>
                      <a:r>
                        <a:rPr lang="en-US" sz="1400"/>
                        <a:t>$</a:t>
                      </a:r>
                    </a:p>
                  </a:txBody>
                  <a:tcPr>
                    <a:solidFill>
                      <a:schemeClr val="bg1">
                        <a:lumMod val="95000"/>
                      </a:schemeClr>
                    </a:solidFill>
                  </a:tcPr>
                </a:tc>
                <a:tc>
                  <a:txBody>
                    <a:bodyPr/>
                    <a:lstStyle/>
                    <a:p>
                      <a:pPr algn="ctr"/>
                      <a:r>
                        <a:rPr lang="en-US" sz="1400"/>
                        <a:t>$$</a:t>
                      </a:r>
                    </a:p>
                  </a:txBody>
                  <a:tcPr>
                    <a:solidFill>
                      <a:schemeClr val="bg1">
                        <a:lumMod val="95000"/>
                      </a:schemeClr>
                    </a:solidFill>
                  </a:tcPr>
                </a:tc>
                <a:tc>
                  <a:txBody>
                    <a:bodyPr/>
                    <a:lstStyle/>
                    <a:p>
                      <a:pPr algn="ctr"/>
                      <a:r>
                        <a:rPr lang="en-US" sz="1400"/>
                        <a:t>$$</a:t>
                      </a:r>
                    </a:p>
                  </a:txBody>
                  <a:tcPr>
                    <a:solidFill>
                      <a:schemeClr val="bg1">
                        <a:lumMod val="95000"/>
                      </a:schemeClr>
                    </a:solidFill>
                  </a:tcPr>
                </a:tc>
                <a:tc>
                  <a:txBody>
                    <a:bodyPr/>
                    <a:lstStyle/>
                    <a:p>
                      <a:pPr algn="ctr"/>
                      <a:r>
                        <a:rPr lang="en-US" sz="1400"/>
                        <a:t>$$$</a:t>
                      </a:r>
                    </a:p>
                  </a:txBody>
                  <a:tcPr>
                    <a:solidFill>
                      <a:schemeClr val="bg1">
                        <a:lumMod val="95000"/>
                      </a:schemeClr>
                    </a:solidFill>
                  </a:tcPr>
                </a:tc>
                <a:tc>
                  <a:txBody>
                    <a:bodyPr/>
                    <a:lstStyle/>
                    <a:p>
                      <a:pPr algn="ctr"/>
                      <a:r>
                        <a:rPr lang="en-US" sz="1400"/>
                        <a:t>$$$</a:t>
                      </a:r>
                    </a:p>
                  </a:txBody>
                  <a:tcPr>
                    <a:solidFill>
                      <a:schemeClr val="bg1">
                        <a:lumMod val="95000"/>
                      </a:schemeClr>
                    </a:solidFill>
                  </a:tcPr>
                </a:tc>
                <a:extLst>
                  <a:ext uri="{0D108BD9-81ED-4DB2-BD59-A6C34878D82A}">
                    <a16:rowId xmlns:a16="http://schemas.microsoft.com/office/drawing/2014/main" val="3420496713"/>
                  </a:ext>
                </a:extLst>
              </a:tr>
              <a:tr h="370840">
                <a:tc>
                  <a:txBody>
                    <a:bodyPr/>
                    <a:lstStyle/>
                    <a:p>
                      <a:r>
                        <a:rPr lang="en-US" sz="1600" b="1"/>
                        <a:t>Operating Cost</a:t>
                      </a:r>
                    </a:p>
                  </a:txBody>
                  <a:tcPr>
                    <a:solidFill>
                      <a:srgbClr val="D1ECFF"/>
                    </a:solidFill>
                  </a:tcPr>
                </a:tc>
                <a:tc>
                  <a:txBody>
                    <a:bodyPr/>
                    <a:lstStyle/>
                    <a:p>
                      <a:pPr algn="ctr"/>
                      <a:r>
                        <a:rPr lang="en-US" sz="1400"/>
                        <a:t>$</a:t>
                      </a:r>
                    </a:p>
                  </a:txBody>
                  <a:tcPr>
                    <a:solidFill>
                      <a:srgbClr val="D1ECFF"/>
                    </a:solidFill>
                  </a:tcPr>
                </a:tc>
                <a:tc>
                  <a:txBody>
                    <a:bodyPr/>
                    <a:lstStyle/>
                    <a:p>
                      <a:pPr algn="ctr"/>
                      <a:r>
                        <a:rPr lang="en-US" sz="1400"/>
                        <a:t>$$$</a:t>
                      </a:r>
                    </a:p>
                  </a:txBody>
                  <a:tcPr>
                    <a:solidFill>
                      <a:srgbClr val="D1ECFF"/>
                    </a:solidFill>
                  </a:tcPr>
                </a:tc>
                <a:tc>
                  <a:txBody>
                    <a:bodyPr/>
                    <a:lstStyle/>
                    <a:p>
                      <a:pPr algn="ctr"/>
                      <a:r>
                        <a:rPr lang="en-US" sz="1400"/>
                        <a:t>$$$</a:t>
                      </a:r>
                    </a:p>
                  </a:txBody>
                  <a:tcPr>
                    <a:solidFill>
                      <a:srgbClr val="D1ECFF"/>
                    </a:solidFill>
                  </a:tcPr>
                </a:tc>
                <a:tc>
                  <a:txBody>
                    <a:bodyPr/>
                    <a:lstStyle/>
                    <a:p>
                      <a:pPr algn="ctr"/>
                      <a:r>
                        <a:rPr lang="en-US" sz="1400"/>
                        <a:t>$</a:t>
                      </a:r>
                    </a:p>
                  </a:txBody>
                  <a:tcPr>
                    <a:solidFill>
                      <a:srgbClr val="D1ECFF"/>
                    </a:solidFill>
                  </a:tcPr>
                </a:tc>
                <a:tc>
                  <a:txBody>
                    <a:bodyPr/>
                    <a:lstStyle/>
                    <a:p>
                      <a:pPr algn="ctr"/>
                      <a:r>
                        <a:rPr lang="en-US" sz="1400"/>
                        <a:t>$$</a:t>
                      </a:r>
                    </a:p>
                  </a:txBody>
                  <a:tcPr>
                    <a:solidFill>
                      <a:srgbClr val="D1ECFF"/>
                    </a:solidFill>
                  </a:tcPr>
                </a:tc>
                <a:extLst>
                  <a:ext uri="{0D108BD9-81ED-4DB2-BD59-A6C34878D82A}">
                    <a16:rowId xmlns:a16="http://schemas.microsoft.com/office/drawing/2014/main" val="3882403780"/>
                  </a:ext>
                </a:extLst>
              </a:tr>
              <a:tr h="370840">
                <a:tc>
                  <a:txBody>
                    <a:bodyPr/>
                    <a:lstStyle/>
                    <a:p>
                      <a:r>
                        <a:rPr lang="en-US" sz="1600" b="1"/>
                        <a:t>Key Advantage</a:t>
                      </a:r>
                    </a:p>
                  </a:txBody>
                  <a:tcPr>
                    <a:solidFill>
                      <a:schemeClr val="bg1">
                        <a:lumMod val="95000"/>
                      </a:schemeClr>
                    </a:solidFill>
                  </a:tcPr>
                </a:tc>
                <a:tc>
                  <a:txBody>
                    <a:bodyPr/>
                    <a:lstStyle/>
                    <a:p>
                      <a:pPr algn="ctr"/>
                      <a:r>
                        <a:rPr lang="en-US" sz="1400"/>
                        <a:t>Low costs</a:t>
                      </a:r>
                    </a:p>
                  </a:txBody>
                  <a:tcPr>
                    <a:solidFill>
                      <a:schemeClr val="bg1">
                        <a:lumMod val="95000"/>
                      </a:schemeClr>
                    </a:solidFill>
                  </a:tcPr>
                </a:tc>
                <a:tc>
                  <a:txBody>
                    <a:bodyPr/>
                    <a:lstStyle/>
                    <a:p>
                      <a:pPr algn="ctr"/>
                      <a:r>
                        <a:rPr lang="en-US" sz="1400"/>
                        <a:t>Ease of maintenance</a:t>
                      </a:r>
                    </a:p>
                  </a:txBody>
                  <a:tcPr>
                    <a:solidFill>
                      <a:schemeClr val="bg1">
                        <a:lumMod val="95000"/>
                      </a:schemeClr>
                    </a:solidFill>
                  </a:tcPr>
                </a:tc>
                <a:tc>
                  <a:txBody>
                    <a:bodyPr/>
                    <a:lstStyle/>
                    <a:p>
                      <a:pPr algn="ctr"/>
                      <a:r>
                        <a:rPr lang="en-US" sz="1400"/>
                        <a:t>High accuracy</a:t>
                      </a:r>
                    </a:p>
                  </a:txBody>
                  <a:tcPr>
                    <a:solidFill>
                      <a:schemeClr val="bg1">
                        <a:lumMod val="95000"/>
                      </a:schemeClr>
                    </a:solidFill>
                  </a:tcPr>
                </a:tc>
                <a:tc>
                  <a:txBody>
                    <a:bodyPr/>
                    <a:lstStyle/>
                    <a:p>
                      <a:pPr algn="ctr"/>
                      <a:r>
                        <a:rPr lang="en-US" sz="1400"/>
                        <a:t>Low operation cost</a:t>
                      </a:r>
                    </a:p>
                  </a:txBody>
                  <a:tcPr>
                    <a:solidFill>
                      <a:schemeClr val="bg1">
                        <a:lumMod val="95000"/>
                      </a:schemeClr>
                    </a:solidFill>
                  </a:tcPr>
                </a:tc>
                <a:tc>
                  <a:txBody>
                    <a:bodyPr/>
                    <a:lstStyle/>
                    <a:p>
                      <a:pPr algn="ctr"/>
                      <a:r>
                        <a:rPr lang="en-US" sz="1400"/>
                        <a:t>Clean steam</a:t>
                      </a:r>
                    </a:p>
                  </a:txBody>
                  <a:tcPr>
                    <a:solidFill>
                      <a:schemeClr val="bg1">
                        <a:lumMod val="95000"/>
                      </a:schemeClr>
                    </a:solidFill>
                  </a:tcPr>
                </a:tc>
                <a:extLst>
                  <a:ext uri="{0D108BD9-81ED-4DB2-BD59-A6C34878D82A}">
                    <a16:rowId xmlns:a16="http://schemas.microsoft.com/office/drawing/2014/main" val="3941772003"/>
                  </a:ext>
                </a:extLst>
              </a:tr>
            </a:tbl>
          </a:graphicData>
        </a:graphic>
      </p:graphicFrame>
      <p:pic>
        <p:nvPicPr>
          <p:cNvPr id="5" name="Picture 4">
            <a:extLst>
              <a:ext uri="{FF2B5EF4-FFF2-40B4-BE49-F238E27FC236}">
                <a16:creationId xmlns:a16="http://schemas.microsoft.com/office/drawing/2014/main" id="{8084EF1F-F340-409C-B011-33DDF289E62F}"/>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325550" y="1518162"/>
            <a:ext cx="1080000" cy="1368837"/>
          </a:xfrm>
          <a:prstGeom prst="rect">
            <a:avLst/>
          </a:prstGeom>
        </p:spPr>
      </p:pic>
      <p:pic>
        <p:nvPicPr>
          <p:cNvPr id="6" name="Picture 5">
            <a:extLst>
              <a:ext uri="{FF2B5EF4-FFF2-40B4-BE49-F238E27FC236}">
                <a16:creationId xmlns:a16="http://schemas.microsoft.com/office/drawing/2014/main" id="{50EFFB8D-E9E7-4E44-AD5E-0881B041825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81764" y="1733387"/>
            <a:ext cx="1440000" cy="960000"/>
          </a:xfrm>
          <a:prstGeom prst="rect">
            <a:avLst/>
          </a:prstGeom>
        </p:spPr>
      </p:pic>
      <p:pic>
        <p:nvPicPr>
          <p:cNvPr id="7" name="Picture 6">
            <a:extLst>
              <a:ext uri="{FF2B5EF4-FFF2-40B4-BE49-F238E27FC236}">
                <a16:creationId xmlns:a16="http://schemas.microsoft.com/office/drawing/2014/main" id="{93FAE973-4CDD-487B-B688-B9F194E1D52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009095" y="1529986"/>
            <a:ext cx="1080000" cy="1357013"/>
          </a:xfrm>
          <a:prstGeom prst="rect">
            <a:avLst/>
          </a:prstGeom>
        </p:spPr>
      </p:pic>
      <p:pic>
        <p:nvPicPr>
          <p:cNvPr id="8" name="Picture 7">
            <a:extLst>
              <a:ext uri="{FF2B5EF4-FFF2-40B4-BE49-F238E27FC236}">
                <a16:creationId xmlns:a16="http://schemas.microsoft.com/office/drawing/2014/main" id="{4877449E-F17E-4FC8-B693-B1EAC9F8E72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200680" y="1489546"/>
            <a:ext cx="900000" cy="1447682"/>
          </a:xfrm>
          <a:prstGeom prst="rect">
            <a:avLst/>
          </a:prstGeom>
        </p:spPr>
      </p:pic>
      <p:pic>
        <p:nvPicPr>
          <p:cNvPr id="9" name="Picture 8">
            <a:extLst>
              <a:ext uri="{FF2B5EF4-FFF2-40B4-BE49-F238E27FC236}">
                <a16:creationId xmlns:a16="http://schemas.microsoft.com/office/drawing/2014/main" id="{7A5D9C2F-2D23-4ED2-97C6-9795C63BF43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740212" y="1600886"/>
            <a:ext cx="1080000" cy="1215211"/>
          </a:xfrm>
          <a:prstGeom prst="rect">
            <a:avLst/>
          </a:prstGeom>
        </p:spPr>
      </p:pic>
      <p:sp>
        <p:nvSpPr>
          <p:cNvPr id="10" name="TextBox 9">
            <a:extLst>
              <a:ext uri="{FF2B5EF4-FFF2-40B4-BE49-F238E27FC236}">
                <a16:creationId xmlns:a16="http://schemas.microsoft.com/office/drawing/2014/main" id="{3316145A-F79D-43E5-89F9-ED856241C601}"/>
              </a:ext>
            </a:extLst>
          </p:cNvPr>
          <p:cNvSpPr txBox="1"/>
          <p:nvPr/>
        </p:nvSpPr>
        <p:spPr>
          <a:xfrm>
            <a:off x="-7283" y="6615084"/>
            <a:ext cx="2000869" cy="215444"/>
          </a:xfrm>
          <a:prstGeom prst="rect">
            <a:avLst/>
          </a:prstGeom>
          <a:noFill/>
        </p:spPr>
        <p:txBody>
          <a:bodyPr wrap="none" rtlCol="0">
            <a:spAutoFit/>
          </a:bodyPr>
          <a:lstStyle/>
          <a:p>
            <a:r>
              <a:rPr lang="en-US" sz="800">
                <a:solidFill>
                  <a:schemeClr val="bg1">
                    <a:lumMod val="50000"/>
                  </a:schemeClr>
                </a:solidFill>
              </a:rPr>
              <a:t>Images: Courtesy AHRI Member Companies</a:t>
            </a:r>
            <a:endParaRPr lang="en-CA" sz="800">
              <a:solidFill>
                <a:schemeClr val="bg1">
                  <a:lumMod val="50000"/>
                </a:schemeClr>
              </a:solidFill>
            </a:endParaRPr>
          </a:p>
        </p:txBody>
      </p:sp>
    </p:spTree>
    <p:extLst>
      <p:ext uri="{BB962C8B-B14F-4D97-AF65-F5344CB8AC3E}">
        <p14:creationId xmlns:p14="http://schemas.microsoft.com/office/powerpoint/2010/main" val="1007406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718E8-6642-4543-B70C-8A002F3667A6}"/>
              </a:ext>
            </a:extLst>
          </p:cNvPr>
          <p:cNvSpPr>
            <a:spLocks noGrp="1"/>
          </p:cNvSpPr>
          <p:nvPr>
            <p:ph type="title"/>
          </p:nvPr>
        </p:nvSpPr>
        <p:spPr/>
        <p:txBody>
          <a:bodyPr/>
          <a:lstStyle/>
          <a:p>
            <a:r>
              <a:rPr lang="en-US"/>
              <a:t>Resistive Element Humidifiers</a:t>
            </a:r>
          </a:p>
        </p:txBody>
      </p:sp>
      <p:sp>
        <p:nvSpPr>
          <p:cNvPr id="3" name="Content Placeholder 2">
            <a:extLst>
              <a:ext uri="{FF2B5EF4-FFF2-40B4-BE49-F238E27FC236}">
                <a16:creationId xmlns:a16="http://schemas.microsoft.com/office/drawing/2014/main" id="{C2528535-DC01-4EE7-99E8-093D45210F17}"/>
              </a:ext>
            </a:extLst>
          </p:cNvPr>
          <p:cNvSpPr>
            <a:spLocks noGrp="1"/>
          </p:cNvSpPr>
          <p:nvPr>
            <p:ph idx="1"/>
          </p:nvPr>
        </p:nvSpPr>
        <p:spPr>
          <a:xfrm>
            <a:off x="6096000" y="1825625"/>
            <a:ext cx="5257800" cy="4351338"/>
          </a:xfrm>
        </p:spPr>
        <p:txBody>
          <a:bodyPr/>
          <a:lstStyle/>
          <a:p>
            <a:r>
              <a:rPr lang="en-US"/>
              <a:t>Application Considerations</a:t>
            </a:r>
          </a:p>
          <a:p>
            <a:pPr lvl="1"/>
            <a:r>
              <a:rPr lang="en-US"/>
              <a:t>Small to large humidification needs</a:t>
            </a:r>
          </a:p>
          <a:p>
            <a:pPr lvl="1"/>
            <a:r>
              <a:rPr lang="en-US"/>
              <a:t>Precision control</a:t>
            </a:r>
          </a:p>
          <a:p>
            <a:r>
              <a:rPr lang="en-US"/>
              <a:t>Advantages</a:t>
            </a:r>
          </a:p>
          <a:p>
            <a:pPr lvl="1"/>
            <a:r>
              <a:rPr lang="en-US"/>
              <a:t>Simple equipment design</a:t>
            </a:r>
          </a:p>
          <a:p>
            <a:pPr lvl="1"/>
            <a:r>
              <a:rPr lang="en-US"/>
              <a:t>Wide range of voltage options</a:t>
            </a:r>
          </a:p>
          <a:p>
            <a:pPr lvl="1"/>
            <a:r>
              <a:rPr lang="en-US"/>
              <a:t>Suitable for potable, RO, DI water</a:t>
            </a:r>
          </a:p>
        </p:txBody>
      </p:sp>
      <p:pic>
        <p:nvPicPr>
          <p:cNvPr id="4" name="Picture 3">
            <a:extLst>
              <a:ext uri="{FF2B5EF4-FFF2-40B4-BE49-F238E27FC236}">
                <a16:creationId xmlns:a16="http://schemas.microsoft.com/office/drawing/2014/main" id="{F1D67CE7-4E04-4C7D-8C00-2B711605B8C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487858" y="3449534"/>
            <a:ext cx="2349591" cy="2891582"/>
          </a:xfrm>
          <a:prstGeom prst="rect">
            <a:avLst/>
          </a:prstGeom>
        </p:spPr>
      </p:pic>
      <p:cxnSp>
        <p:nvCxnSpPr>
          <p:cNvPr id="5" name="Straight Arrow Connector 4">
            <a:extLst>
              <a:ext uri="{FF2B5EF4-FFF2-40B4-BE49-F238E27FC236}">
                <a16:creationId xmlns:a16="http://schemas.microsoft.com/office/drawing/2014/main" id="{7DDDD80D-C009-47C3-9442-55965ADA107D}"/>
              </a:ext>
            </a:extLst>
          </p:cNvPr>
          <p:cNvCxnSpPr>
            <a:cxnSpLocks/>
          </p:cNvCxnSpPr>
          <p:nvPr/>
        </p:nvCxnSpPr>
        <p:spPr>
          <a:xfrm flipH="1" flipV="1">
            <a:off x="3172636" y="4895325"/>
            <a:ext cx="2221400" cy="808120"/>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54F57A34-35AF-49F1-B2B1-164B7C3F9F6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10981" y="1690688"/>
            <a:ext cx="2330541" cy="1879074"/>
          </a:xfrm>
          <a:prstGeom prst="rect">
            <a:avLst/>
          </a:prstGeom>
        </p:spPr>
      </p:pic>
      <p:sp>
        <p:nvSpPr>
          <p:cNvPr id="8" name="TextBox 7">
            <a:extLst>
              <a:ext uri="{FF2B5EF4-FFF2-40B4-BE49-F238E27FC236}">
                <a16:creationId xmlns:a16="http://schemas.microsoft.com/office/drawing/2014/main" id="{F591074B-5C40-446D-BCE0-7285F76D3FB3}"/>
              </a:ext>
            </a:extLst>
          </p:cNvPr>
          <p:cNvSpPr txBox="1"/>
          <p:nvPr/>
        </p:nvSpPr>
        <p:spPr>
          <a:xfrm>
            <a:off x="5522227" y="5299385"/>
            <a:ext cx="3704900" cy="830997"/>
          </a:xfrm>
          <a:prstGeom prst="rect">
            <a:avLst/>
          </a:prstGeom>
          <a:noFill/>
        </p:spPr>
        <p:txBody>
          <a:bodyPr wrap="square" rtlCol="0">
            <a:spAutoFit/>
          </a:bodyPr>
          <a:lstStyle/>
          <a:p>
            <a:r>
              <a:rPr lang="en-US" sz="2400">
                <a:solidFill>
                  <a:srgbClr val="0070C0"/>
                </a:solidFill>
              </a:rPr>
              <a:t>Immersed heating elements boil water generating steam</a:t>
            </a:r>
          </a:p>
        </p:txBody>
      </p:sp>
    </p:spTree>
    <p:extLst>
      <p:ext uri="{BB962C8B-B14F-4D97-AF65-F5344CB8AC3E}">
        <p14:creationId xmlns:p14="http://schemas.microsoft.com/office/powerpoint/2010/main" val="27023217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B56941-370B-495E-9229-8CEDA94B0A1D}"/>
              </a:ext>
            </a:extLst>
          </p:cNvPr>
          <p:cNvSpPr>
            <a:spLocks noGrp="1"/>
          </p:cNvSpPr>
          <p:nvPr>
            <p:ph type="title"/>
          </p:nvPr>
        </p:nvSpPr>
        <p:spPr/>
        <p:txBody>
          <a:bodyPr/>
          <a:lstStyle/>
          <a:p>
            <a:r>
              <a:rPr lang="en-US"/>
              <a:t>Electrode Steam Humidifiers</a:t>
            </a:r>
          </a:p>
        </p:txBody>
      </p:sp>
      <p:sp>
        <p:nvSpPr>
          <p:cNvPr id="3" name="Content Placeholder 2">
            <a:extLst>
              <a:ext uri="{FF2B5EF4-FFF2-40B4-BE49-F238E27FC236}">
                <a16:creationId xmlns:a16="http://schemas.microsoft.com/office/drawing/2014/main" id="{B2BCA692-4AEB-464F-8ABE-990D7DDFE4F7}"/>
              </a:ext>
            </a:extLst>
          </p:cNvPr>
          <p:cNvSpPr>
            <a:spLocks noGrp="1"/>
          </p:cNvSpPr>
          <p:nvPr>
            <p:ph idx="1"/>
          </p:nvPr>
        </p:nvSpPr>
        <p:spPr>
          <a:xfrm>
            <a:off x="4775200" y="1825625"/>
            <a:ext cx="6578600" cy="4351338"/>
          </a:xfrm>
        </p:spPr>
        <p:txBody>
          <a:bodyPr/>
          <a:lstStyle/>
          <a:p>
            <a:r>
              <a:rPr lang="en-US"/>
              <a:t>Application Considerations</a:t>
            </a:r>
          </a:p>
          <a:p>
            <a:pPr lvl="1"/>
            <a:r>
              <a:rPr lang="en-US"/>
              <a:t>Doesn’t require high level of control (+/- 5%)</a:t>
            </a:r>
          </a:p>
          <a:p>
            <a:pPr lvl="1"/>
            <a:r>
              <a:rPr lang="en-US"/>
              <a:t>Minimal on-site maintenance expertise</a:t>
            </a:r>
          </a:p>
          <a:p>
            <a:pPr lvl="1"/>
            <a:r>
              <a:rPr lang="en-US"/>
              <a:t>Potable water (conductivity 150 – 1500 </a:t>
            </a:r>
            <a:r>
              <a:rPr lang="el-GR"/>
              <a:t>μ</a:t>
            </a:r>
            <a:r>
              <a:rPr lang="en-US"/>
              <a:t>S)</a:t>
            </a:r>
          </a:p>
          <a:p>
            <a:r>
              <a:rPr lang="en-US"/>
              <a:t>Advantages</a:t>
            </a:r>
          </a:p>
          <a:p>
            <a:pPr lvl="1"/>
            <a:r>
              <a:rPr lang="en-US"/>
              <a:t>Easiest maintenance (replace canister)</a:t>
            </a:r>
          </a:p>
          <a:p>
            <a:pPr lvl="1"/>
            <a:r>
              <a:rPr lang="en-US"/>
              <a:t>Low first cost</a:t>
            </a:r>
          </a:p>
          <a:p>
            <a:endParaRPr lang="en-US"/>
          </a:p>
        </p:txBody>
      </p:sp>
      <p:sp>
        <p:nvSpPr>
          <p:cNvPr id="4" name="Content Placeholder 2">
            <a:extLst>
              <a:ext uri="{FF2B5EF4-FFF2-40B4-BE49-F238E27FC236}">
                <a16:creationId xmlns:a16="http://schemas.microsoft.com/office/drawing/2014/main" id="{11C13799-AAB5-474D-9FBB-7285D04F4462}"/>
              </a:ext>
            </a:extLst>
          </p:cNvPr>
          <p:cNvSpPr txBox="1">
            <a:spLocks/>
          </p:cNvSpPr>
          <p:nvPr/>
        </p:nvSpPr>
        <p:spPr>
          <a:xfrm>
            <a:off x="4527138" y="4937630"/>
            <a:ext cx="6338037" cy="1325563"/>
          </a:xfrm>
          <a:prstGeom prst="rect">
            <a:avLst/>
          </a:prstGeom>
        </p:spPr>
        <p:txBody>
          <a:bodyPr vert="horz" lIns="91440" tIns="45720" rIns="91440" bIns="45720" rtlCol="0">
            <a:noAutofit/>
          </a:bodyPr>
          <a:lstStyle>
            <a:lvl1pPr marL="0" indent="0" algn="l" defTabSz="914400" rtl="0" eaLnBrk="1" latinLnBrk="0" hangingPunct="1">
              <a:spcBef>
                <a:spcPct val="20000"/>
              </a:spcBef>
              <a:buFont typeface="Arial" panose="020B0604020202020204" pitchFamily="34" charset="0"/>
              <a:buNone/>
              <a:defRPr sz="2400" b="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000" b="0" kern="1200">
                <a:solidFill>
                  <a:schemeClr val="tx1"/>
                </a:solidFill>
                <a:latin typeface="+mn-lt"/>
                <a:ea typeface="+mn-ea"/>
                <a:cs typeface="+mn-cs"/>
              </a:defRPr>
            </a:lvl2pPr>
            <a:lvl3pPr marL="1143000" indent="-228600" algn="l" defTabSz="914400" rtl="0" eaLnBrk="1" latinLnBrk="0" hangingPunct="1">
              <a:spcBef>
                <a:spcPct val="20000"/>
              </a:spcBef>
              <a:buFont typeface="Courier New" panose="02070309020205020404" pitchFamily="49" charset="0"/>
              <a:buChar char="o"/>
              <a:defRPr sz="1600" b="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400" b="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17475" lvl="1" indent="0">
              <a:spcBef>
                <a:spcPts val="0"/>
              </a:spcBef>
              <a:spcAft>
                <a:spcPts val="2400"/>
              </a:spcAft>
              <a:buNone/>
            </a:pPr>
            <a:r>
              <a:rPr lang="en-US" sz="2400">
                <a:solidFill>
                  <a:srgbClr val="0070C0"/>
                </a:solidFill>
              </a:rPr>
              <a:t>Electricity passes between submerged electrodes, resistance of the water causes the water to boil and generate steam</a:t>
            </a:r>
          </a:p>
        </p:txBody>
      </p:sp>
      <p:pic>
        <p:nvPicPr>
          <p:cNvPr id="5" name="Picture 2" descr="M:\DESKTOP PUB\Product photos\XT Series\Archive\XT (Jan-2011)\XT (Old Style)\Bottle cutawayBW.jpg">
            <a:extLst>
              <a:ext uri="{FF2B5EF4-FFF2-40B4-BE49-F238E27FC236}">
                <a16:creationId xmlns:a16="http://schemas.microsoft.com/office/drawing/2014/main" id="{058B89ED-8772-4520-9B9F-54A2456046D9}"/>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706880" y="4097599"/>
            <a:ext cx="1478089" cy="230202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982B02F3-1360-4E5F-82FB-70F3E879753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29366" y="1774363"/>
            <a:ext cx="1836694" cy="2323236"/>
          </a:xfrm>
          <a:prstGeom prst="rect">
            <a:avLst/>
          </a:prstGeom>
        </p:spPr>
      </p:pic>
      <p:cxnSp>
        <p:nvCxnSpPr>
          <p:cNvPr id="9" name="Straight Arrow Connector 8">
            <a:extLst>
              <a:ext uri="{FF2B5EF4-FFF2-40B4-BE49-F238E27FC236}">
                <a16:creationId xmlns:a16="http://schemas.microsoft.com/office/drawing/2014/main" id="{C2BFCCE6-9479-4B4B-9540-139981EF90F8}"/>
              </a:ext>
            </a:extLst>
          </p:cNvPr>
          <p:cNvCxnSpPr>
            <a:cxnSpLocks/>
            <a:stCxn id="4" idx="1"/>
          </p:cNvCxnSpPr>
          <p:nvPr/>
        </p:nvCxnSpPr>
        <p:spPr>
          <a:xfrm flipH="1" flipV="1">
            <a:off x="2553800" y="5600411"/>
            <a:ext cx="1973338" cy="1"/>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489035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9D7EC5-C615-41D4-8F06-D801F03B289A}"/>
              </a:ext>
            </a:extLst>
          </p:cNvPr>
          <p:cNvSpPr>
            <a:spLocks noGrp="1"/>
          </p:cNvSpPr>
          <p:nvPr>
            <p:ph type="title"/>
          </p:nvPr>
        </p:nvSpPr>
        <p:spPr/>
        <p:txBody>
          <a:bodyPr/>
          <a:lstStyle/>
          <a:p>
            <a:r>
              <a:rPr lang="en-US"/>
              <a:t>Gas-Fired Humidifiers</a:t>
            </a:r>
          </a:p>
        </p:txBody>
      </p:sp>
      <p:sp>
        <p:nvSpPr>
          <p:cNvPr id="3" name="Content Placeholder 2">
            <a:extLst>
              <a:ext uri="{FF2B5EF4-FFF2-40B4-BE49-F238E27FC236}">
                <a16:creationId xmlns:a16="http://schemas.microsoft.com/office/drawing/2014/main" id="{9527F413-1A23-4ABC-90FC-CF9053C462E6}"/>
              </a:ext>
            </a:extLst>
          </p:cNvPr>
          <p:cNvSpPr>
            <a:spLocks noGrp="1"/>
          </p:cNvSpPr>
          <p:nvPr>
            <p:ph idx="1"/>
          </p:nvPr>
        </p:nvSpPr>
        <p:spPr>
          <a:xfrm>
            <a:off x="5477164" y="1825625"/>
            <a:ext cx="5876636" cy="4351338"/>
          </a:xfrm>
        </p:spPr>
        <p:txBody>
          <a:bodyPr/>
          <a:lstStyle/>
          <a:p>
            <a:r>
              <a:rPr lang="en-US" dirty="0"/>
              <a:t>Application Considerations</a:t>
            </a:r>
          </a:p>
          <a:p>
            <a:pPr lvl="1"/>
            <a:r>
              <a:rPr lang="en-US" dirty="0"/>
              <a:t>Small to Large Loads</a:t>
            </a:r>
          </a:p>
          <a:p>
            <a:pPr lvl="1"/>
            <a:r>
              <a:rPr lang="en-US" dirty="0"/>
              <a:t>Natural or propane gas available</a:t>
            </a:r>
          </a:p>
          <a:p>
            <a:pPr lvl="1"/>
            <a:r>
              <a:rPr lang="en-US" dirty="0"/>
              <a:t>Ability to vent flue gases to outside</a:t>
            </a:r>
          </a:p>
          <a:p>
            <a:r>
              <a:rPr lang="en-US" dirty="0"/>
              <a:t>Advantages</a:t>
            </a:r>
          </a:p>
          <a:p>
            <a:pPr lvl="1"/>
            <a:r>
              <a:rPr lang="en-US" dirty="0"/>
              <a:t>Low energy cost</a:t>
            </a:r>
          </a:p>
          <a:p>
            <a:pPr lvl="1"/>
            <a:r>
              <a:rPr lang="en-US" dirty="0"/>
              <a:t>Larger capacities per unit than electric</a:t>
            </a:r>
          </a:p>
          <a:p>
            <a:pPr lvl="1"/>
            <a:r>
              <a:rPr lang="en-US" dirty="0"/>
              <a:t>Operates on potable, RO, or DI water</a:t>
            </a:r>
          </a:p>
        </p:txBody>
      </p:sp>
      <p:pic>
        <p:nvPicPr>
          <p:cNvPr id="6" name="Picture 5">
            <a:extLst>
              <a:ext uri="{FF2B5EF4-FFF2-40B4-BE49-F238E27FC236}">
                <a16:creationId xmlns:a16="http://schemas.microsoft.com/office/drawing/2014/main" id="{3F8C8814-FD0C-45C7-BAA0-BA5D9F860E9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283695" y="4395425"/>
            <a:ext cx="2621813" cy="2097450"/>
          </a:xfrm>
          <a:prstGeom prst="rect">
            <a:avLst/>
          </a:prstGeom>
        </p:spPr>
      </p:pic>
      <p:sp>
        <p:nvSpPr>
          <p:cNvPr id="7" name="Content Placeholder 2">
            <a:extLst>
              <a:ext uri="{FF2B5EF4-FFF2-40B4-BE49-F238E27FC236}">
                <a16:creationId xmlns:a16="http://schemas.microsoft.com/office/drawing/2014/main" id="{3A74974F-93BA-41AB-89C6-D360C817DCD5}"/>
              </a:ext>
            </a:extLst>
          </p:cNvPr>
          <p:cNvSpPr txBox="1">
            <a:spLocks/>
          </p:cNvSpPr>
          <p:nvPr/>
        </p:nvSpPr>
        <p:spPr>
          <a:xfrm>
            <a:off x="4527138" y="5356804"/>
            <a:ext cx="5174771" cy="1136071"/>
          </a:xfrm>
          <a:prstGeom prst="rect">
            <a:avLst/>
          </a:prstGeom>
        </p:spPr>
        <p:txBody>
          <a:bodyPr vert="horz" lIns="91440" tIns="45720" rIns="91440" bIns="45720" rtlCol="0">
            <a:normAutofit lnSpcReduction="10000"/>
          </a:bodyPr>
          <a:lstStyle>
            <a:lvl1pPr marL="0" indent="0" algn="l" defTabSz="914400" rtl="0" eaLnBrk="1" latinLnBrk="0" hangingPunct="1">
              <a:spcBef>
                <a:spcPct val="20000"/>
              </a:spcBef>
              <a:buFont typeface="Arial" panose="020B0604020202020204" pitchFamily="34" charset="0"/>
              <a:buNone/>
              <a:defRPr sz="2400" b="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000" b="0" kern="1200">
                <a:solidFill>
                  <a:schemeClr val="tx1"/>
                </a:solidFill>
                <a:latin typeface="+mn-lt"/>
                <a:ea typeface="+mn-ea"/>
                <a:cs typeface="+mn-cs"/>
              </a:defRPr>
            </a:lvl2pPr>
            <a:lvl3pPr marL="1143000" indent="-228600" algn="l" defTabSz="914400" rtl="0" eaLnBrk="1" latinLnBrk="0" hangingPunct="1">
              <a:spcBef>
                <a:spcPct val="20000"/>
              </a:spcBef>
              <a:buFont typeface="Courier New" panose="02070309020205020404" pitchFamily="49" charset="0"/>
              <a:buChar char="o"/>
              <a:defRPr sz="1600" b="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400" b="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17475" lvl="1" indent="0">
              <a:spcBef>
                <a:spcPts val="0"/>
              </a:spcBef>
              <a:spcAft>
                <a:spcPts val="2400"/>
              </a:spcAft>
              <a:buNone/>
            </a:pPr>
            <a:r>
              <a:rPr lang="en-US" sz="2400">
                <a:solidFill>
                  <a:srgbClr val="0070C0"/>
                </a:solidFill>
              </a:rPr>
              <a:t>Natural gas / propane is burned in a heat exchanger to create heat for boiling the water</a:t>
            </a:r>
          </a:p>
        </p:txBody>
      </p:sp>
      <p:pic>
        <p:nvPicPr>
          <p:cNvPr id="9" name="Picture 8">
            <a:extLst>
              <a:ext uri="{FF2B5EF4-FFF2-40B4-BE49-F238E27FC236}">
                <a16:creationId xmlns:a16="http://schemas.microsoft.com/office/drawing/2014/main" id="{69B3489F-45D8-4D9D-A2A9-4101592EDB4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627363" y="1653083"/>
            <a:ext cx="1596127" cy="2567427"/>
          </a:xfrm>
          <a:prstGeom prst="rect">
            <a:avLst/>
          </a:prstGeom>
        </p:spPr>
      </p:pic>
      <p:cxnSp>
        <p:nvCxnSpPr>
          <p:cNvPr id="10" name="Straight Arrow Connector 9">
            <a:extLst>
              <a:ext uri="{FF2B5EF4-FFF2-40B4-BE49-F238E27FC236}">
                <a16:creationId xmlns:a16="http://schemas.microsoft.com/office/drawing/2014/main" id="{9082E115-1EEA-4F05-B0BF-89ED3F4FCCF1}"/>
              </a:ext>
            </a:extLst>
          </p:cNvPr>
          <p:cNvCxnSpPr>
            <a:cxnSpLocks/>
          </p:cNvCxnSpPr>
          <p:nvPr/>
        </p:nvCxnSpPr>
        <p:spPr>
          <a:xfrm flipH="1">
            <a:off x="3089429" y="5600412"/>
            <a:ext cx="1437709" cy="0"/>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69476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p:cNvCxnSpPr/>
          <p:nvPr/>
        </p:nvCxnSpPr>
        <p:spPr>
          <a:xfrm flipH="1">
            <a:off x="1981200" y="1600200"/>
            <a:ext cx="4572000" cy="0"/>
          </a:xfrm>
          <a:prstGeom prst="line">
            <a:avLst/>
          </a:prstGeom>
          <a:ln w="3175" cmpd="sng">
            <a:solidFill>
              <a:schemeClr val="tx1">
                <a:lumMod val="65000"/>
                <a:lumOff val="3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13" name="Rectangle 4"/>
          <p:cNvSpPr>
            <a:spLocks noChangeArrowheads="1"/>
          </p:cNvSpPr>
          <p:nvPr/>
        </p:nvSpPr>
        <p:spPr bwMode="auto">
          <a:xfrm>
            <a:off x="1981200" y="598488"/>
            <a:ext cx="3048000" cy="861774"/>
          </a:xfrm>
          <a:prstGeom prst="rect">
            <a:avLst/>
          </a:prstGeom>
          <a:noFill/>
          <a:ln w="9525">
            <a:noFill/>
            <a:miter lim="800000"/>
            <a:headEnd/>
            <a:tailEnd/>
          </a:ln>
          <a:effectLst/>
        </p:spPr>
        <p:txBody>
          <a:bodyPr wrap="square" lIns="0" tIns="0" rIns="0" bIns="0" numCol="1" spcCol="18288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65 Helvetica Medium"/>
              </a:rPr>
              <a:t>Course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65 Helvetica Medium"/>
              </a:rPr>
              <a:t>Description</a:t>
            </a:r>
          </a:p>
        </p:txBody>
      </p:sp>
      <p:pic>
        <p:nvPicPr>
          <p:cNvPr id="8" name="Picture 7"/>
          <p:cNvPicPr>
            <a:picLocks noChangeAspect="1"/>
          </p:cNvPicPr>
          <p:nvPr/>
        </p:nvPicPr>
        <p:blipFill>
          <a:blip r:embed="rId3" cstate="print"/>
          <a:stretch>
            <a:fillRect/>
          </a:stretch>
        </p:blipFill>
        <p:spPr>
          <a:xfrm>
            <a:off x="1524000" y="0"/>
            <a:ext cx="9144000" cy="193524"/>
          </a:xfrm>
          <a:prstGeom prst="rect">
            <a:avLst/>
          </a:prstGeom>
        </p:spPr>
      </p:pic>
      <p:sp>
        <p:nvSpPr>
          <p:cNvPr id="2" name="TextBox 1"/>
          <p:cNvSpPr txBox="1"/>
          <p:nvPr/>
        </p:nvSpPr>
        <p:spPr>
          <a:xfrm>
            <a:off x="1981200" y="1865226"/>
            <a:ext cx="8039100" cy="470898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79C1"/>
                </a:solidFill>
                <a:effectLst/>
                <a:uLnTx/>
                <a:uFillTx/>
                <a:latin typeface="Calibri" panose="020F0502020204030204"/>
                <a:ea typeface="+mn-ea"/>
                <a:cs typeface="+mn-cs"/>
              </a:rPr>
              <a:t>With ASHRAE Standard 241 drawing increased focus towards infectious aerosol controls, healthy indoor environments are a major topic.  In addition to ventilation and filtration, humidity control is an important component of healthy indoor environments.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79C1"/>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79C1"/>
                </a:solidFill>
                <a:effectLst/>
                <a:uLnTx/>
                <a:uFillTx/>
                <a:latin typeface="Calibri" panose="020F0502020204030204"/>
                <a:ea typeface="+mn-ea"/>
                <a:cs typeface="+mn-cs"/>
              </a:rPr>
              <a:t>Both recent and historical research have demonstrated links between humidity control and the health of building occupants, as well as control of infectious aerosols.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solidFill>
                <a:srgbClr val="0079C1"/>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79C1"/>
                </a:solidFill>
                <a:effectLst/>
                <a:uLnTx/>
                <a:uFillTx/>
                <a:latin typeface="Calibri" panose="020F0502020204030204"/>
                <a:ea typeface="+mn-ea"/>
                <a:cs typeface="+mn-cs"/>
              </a:rPr>
              <a:t>This session will explore the links between humidity and health in the school, workplace, and at home, and provide some practical approaches for achieving optimal humidity levels.  Topics covered are of interest for building design professionals, professionals involved in building retrofits, building owners, facility managers, and anyone interested in healthy indoor environments. </a:t>
            </a:r>
          </a:p>
        </p:txBody>
      </p:sp>
    </p:spTree>
    <p:extLst>
      <p:ext uri="{BB962C8B-B14F-4D97-AF65-F5344CB8AC3E}">
        <p14:creationId xmlns:p14="http://schemas.microsoft.com/office/powerpoint/2010/main" val="31477993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8709CB-72AC-49CF-952D-4A343E580CA4}"/>
              </a:ext>
            </a:extLst>
          </p:cNvPr>
          <p:cNvSpPr>
            <a:spLocks noGrp="1"/>
          </p:cNvSpPr>
          <p:nvPr>
            <p:ph type="title"/>
          </p:nvPr>
        </p:nvSpPr>
        <p:spPr/>
        <p:txBody>
          <a:bodyPr/>
          <a:lstStyle/>
          <a:p>
            <a:r>
              <a:rPr lang="en-US"/>
              <a:t>Steam to Steam Heat Exchange</a:t>
            </a:r>
          </a:p>
        </p:txBody>
      </p:sp>
      <p:sp>
        <p:nvSpPr>
          <p:cNvPr id="3" name="Content Placeholder 2">
            <a:extLst>
              <a:ext uri="{FF2B5EF4-FFF2-40B4-BE49-F238E27FC236}">
                <a16:creationId xmlns:a16="http://schemas.microsoft.com/office/drawing/2014/main" id="{571922C0-B60B-40B7-AB99-2FA133330677}"/>
              </a:ext>
            </a:extLst>
          </p:cNvPr>
          <p:cNvSpPr>
            <a:spLocks noGrp="1"/>
          </p:cNvSpPr>
          <p:nvPr>
            <p:ph idx="1"/>
          </p:nvPr>
        </p:nvSpPr>
        <p:spPr>
          <a:xfrm>
            <a:off x="5578764" y="1825625"/>
            <a:ext cx="5775036" cy="4351338"/>
          </a:xfrm>
        </p:spPr>
        <p:txBody>
          <a:bodyPr/>
          <a:lstStyle/>
          <a:p>
            <a:r>
              <a:rPr lang="en-US"/>
              <a:t>Application Considerations</a:t>
            </a:r>
          </a:p>
          <a:p>
            <a:pPr lvl="1"/>
            <a:r>
              <a:rPr lang="en-US"/>
              <a:t>Requires steam from facility boiler</a:t>
            </a:r>
          </a:p>
          <a:p>
            <a:pPr lvl="1"/>
            <a:r>
              <a:rPr lang="en-US"/>
              <a:t>Commonly used in hospitals and schools</a:t>
            </a:r>
          </a:p>
          <a:p>
            <a:r>
              <a:rPr lang="en-US"/>
              <a:t>Advantages</a:t>
            </a:r>
          </a:p>
          <a:p>
            <a:pPr lvl="1"/>
            <a:r>
              <a:rPr lang="en-US"/>
              <a:t>Boiler chemicals are contained and </a:t>
            </a:r>
            <a:br>
              <a:rPr lang="en-US"/>
            </a:br>
            <a:r>
              <a:rPr lang="en-US"/>
              <a:t>returned to boiler</a:t>
            </a:r>
          </a:p>
          <a:p>
            <a:pPr lvl="1"/>
            <a:r>
              <a:rPr lang="en-US"/>
              <a:t>Clean steam for humidification</a:t>
            </a:r>
          </a:p>
          <a:p>
            <a:endParaRPr lang="en-US"/>
          </a:p>
        </p:txBody>
      </p:sp>
      <p:pic>
        <p:nvPicPr>
          <p:cNvPr id="4" name="Picture 3">
            <a:extLst>
              <a:ext uri="{FF2B5EF4-FFF2-40B4-BE49-F238E27FC236}">
                <a16:creationId xmlns:a16="http://schemas.microsoft.com/office/drawing/2014/main" id="{6117349F-DB1E-4BAA-A00D-C807791E6B1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38200" y="1825625"/>
            <a:ext cx="3317107" cy="4146385"/>
          </a:xfrm>
          <a:prstGeom prst="rect">
            <a:avLst/>
          </a:prstGeom>
        </p:spPr>
      </p:pic>
      <p:sp>
        <p:nvSpPr>
          <p:cNvPr id="5" name="Content Placeholder 2">
            <a:extLst>
              <a:ext uri="{FF2B5EF4-FFF2-40B4-BE49-F238E27FC236}">
                <a16:creationId xmlns:a16="http://schemas.microsoft.com/office/drawing/2014/main" id="{F900455B-81A2-439E-9BCF-9D8D7FDF023E}"/>
              </a:ext>
            </a:extLst>
          </p:cNvPr>
          <p:cNvSpPr txBox="1">
            <a:spLocks/>
          </p:cNvSpPr>
          <p:nvPr/>
        </p:nvSpPr>
        <p:spPr>
          <a:xfrm>
            <a:off x="4814863" y="5291091"/>
            <a:ext cx="5687486" cy="1252056"/>
          </a:xfrm>
          <a:prstGeom prst="rect">
            <a:avLst/>
          </a:prstGeom>
        </p:spPr>
        <p:txBody>
          <a:bodyPr vert="horz" lIns="91440" tIns="45720" rIns="91440" bIns="45720" rtlCol="0">
            <a:normAutofit/>
          </a:bodyPr>
          <a:lstStyle>
            <a:lvl1pPr marL="0" indent="0" algn="l" defTabSz="914400" rtl="0" eaLnBrk="1" latinLnBrk="0" hangingPunct="1">
              <a:spcBef>
                <a:spcPct val="20000"/>
              </a:spcBef>
              <a:buFont typeface="Arial" panose="020B0604020202020204" pitchFamily="34" charset="0"/>
              <a:buNone/>
              <a:defRPr sz="2400" b="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000" b="0" kern="1200">
                <a:solidFill>
                  <a:schemeClr val="tx1"/>
                </a:solidFill>
                <a:latin typeface="+mn-lt"/>
                <a:ea typeface="+mn-ea"/>
                <a:cs typeface="+mn-cs"/>
              </a:defRPr>
            </a:lvl2pPr>
            <a:lvl3pPr marL="1143000" indent="-228600" algn="l" defTabSz="914400" rtl="0" eaLnBrk="1" latinLnBrk="0" hangingPunct="1">
              <a:spcBef>
                <a:spcPct val="20000"/>
              </a:spcBef>
              <a:buFont typeface="Courier New" panose="02070309020205020404" pitchFamily="49" charset="0"/>
              <a:buChar char="o"/>
              <a:defRPr sz="1600" b="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400" b="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a:solidFill>
                  <a:srgbClr val="0070C0"/>
                </a:solidFill>
              </a:rPr>
              <a:t>Boiler steam passes through submerged heat exchanger, providing heat to convert clean water into humidification steam</a:t>
            </a:r>
          </a:p>
        </p:txBody>
      </p:sp>
      <p:cxnSp>
        <p:nvCxnSpPr>
          <p:cNvPr id="7" name="Straight Arrow Connector 6">
            <a:extLst>
              <a:ext uri="{FF2B5EF4-FFF2-40B4-BE49-F238E27FC236}">
                <a16:creationId xmlns:a16="http://schemas.microsoft.com/office/drawing/2014/main" id="{D5E395FE-B570-4FE2-9D7D-D45DC669CB1C}"/>
              </a:ext>
            </a:extLst>
          </p:cNvPr>
          <p:cNvCxnSpPr>
            <a:cxnSpLocks/>
          </p:cNvCxnSpPr>
          <p:nvPr/>
        </p:nvCxnSpPr>
        <p:spPr>
          <a:xfrm flipH="1" flipV="1">
            <a:off x="2170545" y="3842327"/>
            <a:ext cx="2503055" cy="1727200"/>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29541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87089-C568-4D30-AC29-C151D557909E}"/>
              </a:ext>
            </a:extLst>
          </p:cNvPr>
          <p:cNvSpPr>
            <a:spLocks noGrp="1"/>
          </p:cNvSpPr>
          <p:nvPr>
            <p:ph type="title"/>
          </p:nvPr>
        </p:nvSpPr>
        <p:spPr/>
        <p:txBody>
          <a:bodyPr/>
          <a:lstStyle/>
          <a:p>
            <a:r>
              <a:rPr lang="en-US"/>
              <a:t>Direct Facility Steam </a:t>
            </a:r>
          </a:p>
        </p:txBody>
      </p:sp>
      <p:sp>
        <p:nvSpPr>
          <p:cNvPr id="3" name="Content Placeholder 2">
            <a:extLst>
              <a:ext uri="{FF2B5EF4-FFF2-40B4-BE49-F238E27FC236}">
                <a16:creationId xmlns:a16="http://schemas.microsoft.com/office/drawing/2014/main" id="{42547B8B-4B64-4714-B19B-95825C8EA26F}"/>
              </a:ext>
            </a:extLst>
          </p:cNvPr>
          <p:cNvSpPr>
            <a:spLocks noGrp="1"/>
          </p:cNvSpPr>
          <p:nvPr>
            <p:ph idx="1"/>
          </p:nvPr>
        </p:nvSpPr>
        <p:spPr>
          <a:xfrm>
            <a:off x="6313714" y="1825625"/>
            <a:ext cx="5040086" cy="4351338"/>
          </a:xfrm>
        </p:spPr>
        <p:txBody>
          <a:bodyPr/>
          <a:lstStyle/>
          <a:p>
            <a:r>
              <a:rPr lang="en-US"/>
              <a:t>Application Considerations</a:t>
            </a:r>
          </a:p>
          <a:p>
            <a:pPr lvl="1"/>
            <a:r>
              <a:rPr lang="en-US"/>
              <a:t>Central facility boiler / steam on site</a:t>
            </a:r>
          </a:p>
          <a:p>
            <a:pPr lvl="1"/>
            <a:r>
              <a:rPr lang="en-US"/>
              <a:t>Hospitals, Schools, Campuses</a:t>
            </a:r>
          </a:p>
          <a:p>
            <a:pPr lvl="1"/>
            <a:r>
              <a:rPr lang="en-US"/>
              <a:t>Industrial</a:t>
            </a:r>
          </a:p>
          <a:p>
            <a:r>
              <a:rPr lang="en-US"/>
              <a:t>Advantages</a:t>
            </a:r>
          </a:p>
          <a:p>
            <a:pPr lvl="1"/>
            <a:r>
              <a:rPr lang="en-US"/>
              <a:t>Lowest first cost</a:t>
            </a:r>
          </a:p>
          <a:p>
            <a:pPr lvl="1"/>
            <a:r>
              <a:rPr lang="en-US"/>
              <a:t>Minimal maintenance</a:t>
            </a:r>
          </a:p>
          <a:p>
            <a:pPr lvl="1"/>
            <a:r>
              <a:rPr lang="en-US"/>
              <a:t>Uses existing on-site steam</a:t>
            </a:r>
          </a:p>
          <a:p>
            <a:endParaRPr lang="en-US"/>
          </a:p>
          <a:p>
            <a:endParaRPr lang="en-US"/>
          </a:p>
        </p:txBody>
      </p:sp>
      <p:pic>
        <p:nvPicPr>
          <p:cNvPr id="5" name="Picture 4" descr="A close-up of a syringe&#10;&#10;Description automatically generated with low confidence">
            <a:extLst>
              <a:ext uri="{FF2B5EF4-FFF2-40B4-BE49-F238E27FC236}">
                <a16:creationId xmlns:a16="http://schemas.microsoft.com/office/drawing/2014/main" id="{6C47B4C8-1992-412D-8538-CD2FDF930B1A}"/>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23041" y="1965685"/>
            <a:ext cx="4535471" cy="3275618"/>
          </a:xfrm>
          <a:prstGeom prst="rect">
            <a:avLst/>
          </a:prstGeom>
        </p:spPr>
      </p:pic>
      <p:sp>
        <p:nvSpPr>
          <p:cNvPr id="6" name="Content Placeholder 2">
            <a:extLst>
              <a:ext uri="{FF2B5EF4-FFF2-40B4-BE49-F238E27FC236}">
                <a16:creationId xmlns:a16="http://schemas.microsoft.com/office/drawing/2014/main" id="{7D8EEFA0-D458-42A6-A7F3-D2ECED2E6B16}"/>
              </a:ext>
            </a:extLst>
          </p:cNvPr>
          <p:cNvSpPr txBox="1">
            <a:spLocks/>
          </p:cNvSpPr>
          <p:nvPr/>
        </p:nvSpPr>
        <p:spPr>
          <a:xfrm>
            <a:off x="1461959" y="5063698"/>
            <a:ext cx="5687486" cy="1578140"/>
          </a:xfrm>
          <a:prstGeom prst="rect">
            <a:avLst/>
          </a:prstGeom>
        </p:spPr>
        <p:txBody>
          <a:bodyPr vert="horz" lIns="91440" tIns="45720" rIns="91440" bIns="45720" rtlCol="0">
            <a:normAutofit/>
          </a:bodyPr>
          <a:lstStyle>
            <a:lvl1pPr marL="0" indent="0" algn="l" defTabSz="914400" rtl="0" eaLnBrk="1" latinLnBrk="0" hangingPunct="1">
              <a:spcBef>
                <a:spcPct val="20000"/>
              </a:spcBef>
              <a:buFont typeface="Arial" panose="020B0604020202020204" pitchFamily="34" charset="0"/>
              <a:buNone/>
              <a:defRPr sz="2400" b="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000" b="0" kern="1200">
                <a:solidFill>
                  <a:schemeClr val="tx1"/>
                </a:solidFill>
                <a:latin typeface="+mn-lt"/>
                <a:ea typeface="+mn-ea"/>
                <a:cs typeface="+mn-cs"/>
              </a:defRPr>
            </a:lvl2pPr>
            <a:lvl3pPr marL="1143000" indent="-228600" algn="l" defTabSz="914400" rtl="0" eaLnBrk="1" latinLnBrk="0" hangingPunct="1">
              <a:spcBef>
                <a:spcPct val="20000"/>
              </a:spcBef>
              <a:buFont typeface="Courier New" panose="02070309020205020404" pitchFamily="49" charset="0"/>
              <a:buChar char="o"/>
              <a:defRPr sz="1600" b="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400" b="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a:solidFill>
                  <a:srgbClr val="0070C0"/>
                </a:solidFill>
              </a:rPr>
              <a:t>Boiler steam passes through a steam separator, a control valve and finally through a distribution tube into the air stream</a:t>
            </a:r>
          </a:p>
        </p:txBody>
      </p:sp>
      <p:cxnSp>
        <p:nvCxnSpPr>
          <p:cNvPr id="7" name="Straight Arrow Connector 6">
            <a:extLst>
              <a:ext uri="{FF2B5EF4-FFF2-40B4-BE49-F238E27FC236}">
                <a16:creationId xmlns:a16="http://schemas.microsoft.com/office/drawing/2014/main" id="{8A56F0B8-A19C-4725-AE43-19530F13A393}"/>
              </a:ext>
            </a:extLst>
          </p:cNvPr>
          <p:cNvCxnSpPr>
            <a:cxnSpLocks/>
          </p:cNvCxnSpPr>
          <p:nvPr/>
        </p:nvCxnSpPr>
        <p:spPr>
          <a:xfrm flipV="1">
            <a:off x="3318235" y="3611080"/>
            <a:ext cx="307076" cy="1452618"/>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526159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EDFF1-F4D4-4CD0-8704-5105D4C4923D}"/>
              </a:ext>
            </a:extLst>
          </p:cNvPr>
          <p:cNvSpPr>
            <a:spLocks noGrp="1"/>
          </p:cNvSpPr>
          <p:nvPr>
            <p:ph type="title"/>
          </p:nvPr>
        </p:nvSpPr>
        <p:spPr/>
        <p:txBody>
          <a:bodyPr/>
          <a:lstStyle/>
          <a:p>
            <a:r>
              <a:rPr lang="en-US"/>
              <a:t>Steam Distribution Options</a:t>
            </a:r>
          </a:p>
        </p:txBody>
      </p:sp>
    </p:spTree>
    <p:extLst>
      <p:ext uri="{BB962C8B-B14F-4D97-AF65-F5344CB8AC3E}">
        <p14:creationId xmlns:p14="http://schemas.microsoft.com/office/powerpoint/2010/main" val="192315836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90016D-2111-42B4-A4EA-FCFE9FCCB9BC}"/>
              </a:ext>
            </a:extLst>
          </p:cNvPr>
          <p:cNvSpPr>
            <a:spLocks noGrp="1"/>
          </p:cNvSpPr>
          <p:nvPr>
            <p:ph type="title"/>
          </p:nvPr>
        </p:nvSpPr>
        <p:spPr/>
        <p:txBody>
          <a:bodyPr/>
          <a:lstStyle/>
          <a:p>
            <a:r>
              <a:rPr lang="en-US"/>
              <a:t>Single Tube Steam Distributors</a:t>
            </a:r>
          </a:p>
        </p:txBody>
      </p:sp>
      <p:sp>
        <p:nvSpPr>
          <p:cNvPr id="3" name="Content Placeholder 2">
            <a:extLst>
              <a:ext uri="{FF2B5EF4-FFF2-40B4-BE49-F238E27FC236}">
                <a16:creationId xmlns:a16="http://schemas.microsoft.com/office/drawing/2014/main" id="{5030C81E-06B4-4165-AB9C-EDE72195C6E6}"/>
              </a:ext>
            </a:extLst>
          </p:cNvPr>
          <p:cNvSpPr>
            <a:spLocks noGrp="1"/>
          </p:cNvSpPr>
          <p:nvPr>
            <p:ph idx="1"/>
          </p:nvPr>
        </p:nvSpPr>
        <p:spPr>
          <a:xfrm>
            <a:off x="4641668" y="1825625"/>
            <a:ext cx="6712131" cy="4351338"/>
          </a:xfrm>
        </p:spPr>
        <p:txBody>
          <a:bodyPr/>
          <a:lstStyle/>
          <a:p>
            <a:r>
              <a:rPr lang="en-US"/>
              <a:t>Perforated tube design with condensate drainage</a:t>
            </a:r>
          </a:p>
          <a:p>
            <a:r>
              <a:rPr lang="en-US"/>
              <a:t>Advantages</a:t>
            </a:r>
          </a:p>
          <a:p>
            <a:pPr lvl="1"/>
            <a:r>
              <a:rPr lang="en-US"/>
              <a:t>Low first cost</a:t>
            </a:r>
          </a:p>
          <a:p>
            <a:pPr lvl="1"/>
            <a:r>
              <a:rPr lang="en-US"/>
              <a:t>Rapid installation</a:t>
            </a:r>
          </a:p>
          <a:p>
            <a:pPr lvl="1"/>
            <a:r>
              <a:rPr lang="en-US"/>
              <a:t>Easy plumbing for single tube</a:t>
            </a:r>
            <a:br>
              <a:rPr lang="en-US"/>
            </a:br>
            <a:endParaRPr lang="en-US"/>
          </a:p>
          <a:p>
            <a:r>
              <a:rPr lang="en-US"/>
              <a:t>Disadvantages</a:t>
            </a:r>
          </a:p>
          <a:p>
            <a:pPr lvl="1"/>
            <a:r>
              <a:rPr lang="en-US"/>
              <a:t>Longer absorption distance than manifolds</a:t>
            </a:r>
          </a:p>
          <a:p>
            <a:pPr lvl="1"/>
            <a:r>
              <a:rPr lang="en-US"/>
              <a:t>Complicated plumbing for multiple tubes</a:t>
            </a:r>
          </a:p>
          <a:p>
            <a:pPr lvl="1"/>
            <a:endParaRPr lang="en-US"/>
          </a:p>
        </p:txBody>
      </p:sp>
      <p:pic>
        <p:nvPicPr>
          <p:cNvPr id="6" name="Picture 5">
            <a:extLst>
              <a:ext uri="{FF2B5EF4-FFF2-40B4-BE49-F238E27FC236}">
                <a16:creationId xmlns:a16="http://schemas.microsoft.com/office/drawing/2014/main" id="{F61EBF56-D6A3-4C0C-8D8A-17D5CD9EC8F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flipH="1">
            <a:off x="838200" y="1546702"/>
            <a:ext cx="3398665" cy="2454592"/>
          </a:xfrm>
          <a:prstGeom prst="rect">
            <a:avLst/>
          </a:prstGeom>
        </p:spPr>
      </p:pic>
      <p:pic>
        <p:nvPicPr>
          <p:cNvPr id="7" name="Picture 6">
            <a:extLst>
              <a:ext uri="{FF2B5EF4-FFF2-40B4-BE49-F238E27FC236}">
                <a16:creationId xmlns:a16="http://schemas.microsoft.com/office/drawing/2014/main" id="{E8F493DB-9990-4F09-B15B-D4DA6CC0498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05226" y="3633675"/>
            <a:ext cx="3731639" cy="2043857"/>
          </a:xfrm>
          <a:prstGeom prst="rect">
            <a:avLst/>
          </a:prstGeom>
        </p:spPr>
      </p:pic>
    </p:spTree>
    <p:extLst>
      <p:ext uri="{BB962C8B-B14F-4D97-AF65-F5344CB8AC3E}">
        <p14:creationId xmlns:p14="http://schemas.microsoft.com/office/powerpoint/2010/main" val="24747991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90016D-2111-42B4-A4EA-FCFE9FCCB9BC}"/>
              </a:ext>
            </a:extLst>
          </p:cNvPr>
          <p:cNvSpPr>
            <a:spLocks noGrp="1"/>
          </p:cNvSpPr>
          <p:nvPr>
            <p:ph type="title"/>
          </p:nvPr>
        </p:nvSpPr>
        <p:spPr/>
        <p:txBody>
          <a:bodyPr/>
          <a:lstStyle/>
          <a:p>
            <a:r>
              <a:rPr lang="en-US"/>
              <a:t>Short Absorption Distribution Grids</a:t>
            </a:r>
          </a:p>
        </p:txBody>
      </p:sp>
      <p:sp>
        <p:nvSpPr>
          <p:cNvPr id="3" name="Content Placeholder 2">
            <a:extLst>
              <a:ext uri="{FF2B5EF4-FFF2-40B4-BE49-F238E27FC236}">
                <a16:creationId xmlns:a16="http://schemas.microsoft.com/office/drawing/2014/main" id="{5030C81E-06B4-4165-AB9C-EDE72195C6E6}"/>
              </a:ext>
            </a:extLst>
          </p:cNvPr>
          <p:cNvSpPr>
            <a:spLocks noGrp="1"/>
          </p:cNvSpPr>
          <p:nvPr>
            <p:ph idx="1"/>
          </p:nvPr>
        </p:nvSpPr>
        <p:spPr>
          <a:xfrm>
            <a:off x="4641668" y="1825625"/>
            <a:ext cx="6712131" cy="4351338"/>
          </a:xfrm>
        </p:spPr>
        <p:txBody>
          <a:bodyPr/>
          <a:lstStyle/>
          <a:p>
            <a:r>
              <a:rPr lang="en-US"/>
              <a:t>Multiple perforated tubes in a packaged device with condensate management</a:t>
            </a:r>
          </a:p>
          <a:p>
            <a:r>
              <a:rPr lang="en-US"/>
              <a:t>Advantages</a:t>
            </a:r>
          </a:p>
          <a:p>
            <a:pPr lvl="1"/>
            <a:r>
              <a:rPr lang="en-US"/>
              <a:t>Short absorption distances</a:t>
            </a:r>
          </a:p>
          <a:p>
            <a:pPr lvl="1"/>
            <a:r>
              <a:rPr lang="en-US"/>
              <a:t>Rapid installation</a:t>
            </a:r>
          </a:p>
          <a:p>
            <a:pPr lvl="1"/>
            <a:r>
              <a:rPr lang="en-US"/>
              <a:t>Easy plumbing</a:t>
            </a:r>
            <a:br>
              <a:rPr lang="en-US"/>
            </a:br>
            <a:endParaRPr lang="en-US"/>
          </a:p>
          <a:p>
            <a:r>
              <a:rPr lang="en-US"/>
              <a:t>Disadvantages</a:t>
            </a:r>
          </a:p>
          <a:p>
            <a:pPr lvl="1"/>
            <a:r>
              <a:rPr lang="en-US"/>
              <a:t>Higher first cost than single tube</a:t>
            </a:r>
          </a:p>
          <a:p>
            <a:pPr lvl="1"/>
            <a:r>
              <a:rPr lang="en-US"/>
              <a:t>Increased air heat gain / condensate</a:t>
            </a:r>
          </a:p>
          <a:p>
            <a:pPr lvl="1"/>
            <a:endParaRPr lang="en-US"/>
          </a:p>
        </p:txBody>
      </p:sp>
      <p:pic>
        <p:nvPicPr>
          <p:cNvPr id="6" name="Picture 5" descr="Text, whiteboard&#10;&#10;Description automatically generated">
            <a:extLst>
              <a:ext uri="{FF2B5EF4-FFF2-40B4-BE49-F238E27FC236}">
                <a16:creationId xmlns:a16="http://schemas.microsoft.com/office/drawing/2014/main" id="{58CD04D8-8F27-43AC-A43F-11CAA8AD3E8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37903" y="1569425"/>
            <a:ext cx="3367203" cy="2431869"/>
          </a:xfrm>
          <a:prstGeom prst="rect">
            <a:avLst/>
          </a:prstGeom>
        </p:spPr>
      </p:pic>
      <p:pic>
        <p:nvPicPr>
          <p:cNvPr id="7" name="Picture 6" descr="A picture containing bathroom, building, door, tiled&#10;&#10;Description automatically generated">
            <a:extLst>
              <a:ext uri="{FF2B5EF4-FFF2-40B4-BE49-F238E27FC236}">
                <a16:creationId xmlns:a16="http://schemas.microsoft.com/office/drawing/2014/main" id="{B59AB10E-8C34-4B10-AE54-4A09D96DDA3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75955" y="4069375"/>
            <a:ext cx="1704328" cy="2272437"/>
          </a:xfrm>
          <a:prstGeom prst="rect">
            <a:avLst/>
          </a:prstGeom>
        </p:spPr>
      </p:pic>
    </p:spTree>
    <p:extLst>
      <p:ext uri="{BB962C8B-B14F-4D97-AF65-F5344CB8AC3E}">
        <p14:creationId xmlns:p14="http://schemas.microsoft.com/office/powerpoint/2010/main" val="27334247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90016D-2111-42B4-A4EA-FCFE9FCCB9BC}"/>
              </a:ext>
            </a:extLst>
          </p:cNvPr>
          <p:cNvSpPr>
            <a:spLocks noGrp="1"/>
          </p:cNvSpPr>
          <p:nvPr>
            <p:ph type="title"/>
          </p:nvPr>
        </p:nvSpPr>
        <p:spPr/>
        <p:txBody>
          <a:bodyPr/>
          <a:lstStyle/>
          <a:p>
            <a:r>
              <a:rPr lang="en-US"/>
              <a:t>Room / Area Fan Distribution</a:t>
            </a:r>
          </a:p>
        </p:txBody>
      </p:sp>
      <p:sp>
        <p:nvSpPr>
          <p:cNvPr id="3" name="Content Placeholder 2">
            <a:extLst>
              <a:ext uri="{FF2B5EF4-FFF2-40B4-BE49-F238E27FC236}">
                <a16:creationId xmlns:a16="http://schemas.microsoft.com/office/drawing/2014/main" id="{5030C81E-06B4-4165-AB9C-EDE72195C6E6}"/>
              </a:ext>
            </a:extLst>
          </p:cNvPr>
          <p:cNvSpPr>
            <a:spLocks noGrp="1"/>
          </p:cNvSpPr>
          <p:nvPr>
            <p:ph idx="1"/>
          </p:nvPr>
        </p:nvSpPr>
        <p:spPr>
          <a:xfrm>
            <a:off x="4641668" y="1825625"/>
            <a:ext cx="6712131" cy="4932226"/>
          </a:xfrm>
        </p:spPr>
        <p:txBody>
          <a:bodyPr>
            <a:normAutofit lnSpcReduction="10000"/>
          </a:bodyPr>
          <a:lstStyle/>
          <a:p>
            <a:r>
              <a:rPr lang="en-US"/>
              <a:t>Fan assisted steam dispersion</a:t>
            </a:r>
          </a:p>
          <a:p>
            <a:r>
              <a:rPr lang="en-US"/>
              <a:t>Advantages</a:t>
            </a:r>
          </a:p>
          <a:p>
            <a:pPr lvl="1"/>
            <a:r>
              <a:rPr lang="en-US"/>
              <a:t>Provides humidity directly to space</a:t>
            </a:r>
          </a:p>
          <a:p>
            <a:pPr lvl="1"/>
            <a:r>
              <a:rPr lang="en-US"/>
              <a:t>Rapid installation</a:t>
            </a:r>
          </a:p>
          <a:p>
            <a:pPr lvl="1"/>
            <a:r>
              <a:rPr lang="en-US"/>
              <a:t>Easy plumbing</a:t>
            </a:r>
          </a:p>
          <a:p>
            <a:pPr lvl="1"/>
            <a:r>
              <a:rPr lang="en-US"/>
              <a:t>No ductwork required</a:t>
            </a:r>
            <a:br>
              <a:rPr lang="en-US"/>
            </a:br>
            <a:endParaRPr lang="en-US"/>
          </a:p>
          <a:p>
            <a:r>
              <a:rPr lang="en-US"/>
              <a:t>Disadvantages</a:t>
            </a:r>
          </a:p>
          <a:p>
            <a:pPr lvl="1"/>
            <a:r>
              <a:rPr lang="en-US"/>
              <a:t>Additional power and drain often required</a:t>
            </a:r>
          </a:p>
          <a:p>
            <a:pPr lvl="1"/>
            <a:r>
              <a:rPr lang="en-US"/>
              <a:t>Fan noise may be intrusive</a:t>
            </a:r>
          </a:p>
          <a:p>
            <a:pPr lvl="1"/>
            <a:r>
              <a:rPr lang="en-US"/>
              <a:t>Steam requires space to absorb</a:t>
            </a:r>
          </a:p>
          <a:p>
            <a:pPr lvl="1"/>
            <a:r>
              <a:rPr lang="en-US"/>
              <a:t>Must be safely positioned</a:t>
            </a:r>
          </a:p>
          <a:p>
            <a:pPr lvl="1"/>
            <a:endParaRPr lang="en-US"/>
          </a:p>
        </p:txBody>
      </p:sp>
      <p:pic>
        <p:nvPicPr>
          <p:cNvPr id="5" name="Picture 4" descr="A picture containing electronics&#10;&#10;Description automatically generated">
            <a:extLst>
              <a:ext uri="{FF2B5EF4-FFF2-40B4-BE49-F238E27FC236}">
                <a16:creationId xmlns:a16="http://schemas.microsoft.com/office/drawing/2014/main" id="{E6CAAB99-E174-48C0-8BFD-169F061DC6E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68965" y="2119902"/>
            <a:ext cx="2062212" cy="1488823"/>
          </a:xfrm>
          <a:prstGeom prst="rect">
            <a:avLst/>
          </a:prstGeom>
        </p:spPr>
      </p:pic>
      <p:pic>
        <p:nvPicPr>
          <p:cNvPr id="8" name="Picture 7" descr="A picture containing ceiling, indoor, wall, roof&#10;&#10;Description automatically generated">
            <a:extLst>
              <a:ext uri="{FF2B5EF4-FFF2-40B4-BE49-F238E27FC236}">
                <a16:creationId xmlns:a16="http://schemas.microsoft.com/office/drawing/2014/main" id="{1EEB9553-EEA6-451F-8C47-9F112844069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85030" y="3862354"/>
            <a:ext cx="3147988" cy="2499920"/>
          </a:xfrm>
          <a:prstGeom prst="rect">
            <a:avLst/>
          </a:prstGeom>
        </p:spPr>
      </p:pic>
    </p:spTree>
    <p:extLst>
      <p:ext uri="{BB962C8B-B14F-4D97-AF65-F5344CB8AC3E}">
        <p14:creationId xmlns:p14="http://schemas.microsoft.com/office/powerpoint/2010/main" val="376665030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921FCC-6A2A-4037-BDE4-69B73368896D}"/>
              </a:ext>
            </a:extLst>
          </p:cNvPr>
          <p:cNvSpPr>
            <a:spLocks noGrp="1"/>
          </p:cNvSpPr>
          <p:nvPr>
            <p:ph type="title"/>
          </p:nvPr>
        </p:nvSpPr>
        <p:spPr/>
        <p:txBody>
          <a:bodyPr/>
          <a:lstStyle/>
          <a:p>
            <a:r>
              <a:rPr lang="en-US"/>
              <a:t>Adiabatic Humidification Technologies</a:t>
            </a:r>
          </a:p>
        </p:txBody>
      </p:sp>
      <p:sp>
        <p:nvSpPr>
          <p:cNvPr id="3" name="Text Placeholder 2">
            <a:extLst>
              <a:ext uri="{FF2B5EF4-FFF2-40B4-BE49-F238E27FC236}">
                <a16:creationId xmlns:a16="http://schemas.microsoft.com/office/drawing/2014/main" id="{CD3CAEFA-A19F-4DD3-A341-83419FD250FD}"/>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4987234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4D98C8-D29F-4EED-B7B4-0F13666AE790}"/>
              </a:ext>
            </a:extLst>
          </p:cNvPr>
          <p:cNvSpPr>
            <a:spLocks noGrp="1"/>
          </p:cNvSpPr>
          <p:nvPr>
            <p:ph type="title"/>
          </p:nvPr>
        </p:nvSpPr>
        <p:spPr/>
        <p:txBody>
          <a:bodyPr/>
          <a:lstStyle/>
          <a:p>
            <a:r>
              <a:rPr lang="en-US" dirty="0">
                <a:solidFill>
                  <a:schemeClr val="tx1"/>
                </a:solidFill>
              </a:rPr>
              <a:t>Commercial Adiabatic Humidifiers</a:t>
            </a:r>
            <a:endParaRPr lang="en-US" dirty="0"/>
          </a:p>
        </p:txBody>
      </p:sp>
      <p:graphicFrame>
        <p:nvGraphicFramePr>
          <p:cNvPr id="4" name="Table 4">
            <a:extLst>
              <a:ext uri="{FF2B5EF4-FFF2-40B4-BE49-F238E27FC236}">
                <a16:creationId xmlns:a16="http://schemas.microsoft.com/office/drawing/2014/main" id="{9D946187-FC24-4333-A552-BF10C4286F9D}"/>
              </a:ext>
            </a:extLst>
          </p:cNvPr>
          <p:cNvGraphicFramePr>
            <a:graphicFrameLocks noGrp="1"/>
          </p:cNvGraphicFramePr>
          <p:nvPr/>
        </p:nvGraphicFramePr>
        <p:xfrm>
          <a:off x="618841" y="2940576"/>
          <a:ext cx="9761560" cy="3281680"/>
        </p:xfrm>
        <a:graphic>
          <a:graphicData uri="http://schemas.openxmlformats.org/drawingml/2006/table">
            <a:tbl>
              <a:tblPr firstRow="1" bandRow="1">
                <a:tableStyleId>{C083E6E3-FA7D-4D7B-A595-EF9225AFEA82}</a:tableStyleId>
              </a:tblPr>
              <a:tblGrid>
                <a:gridCol w="1620000">
                  <a:extLst>
                    <a:ext uri="{9D8B030D-6E8A-4147-A177-3AD203B41FA5}">
                      <a16:colId xmlns:a16="http://schemas.microsoft.com/office/drawing/2014/main" val="4055205345"/>
                    </a:ext>
                  </a:extLst>
                </a:gridCol>
                <a:gridCol w="1628312">
                  <a:extLst>
                    <a:ext uri="{9D8B030D-6E8A-4147-A177-3AD203B41FA5}">
                      <a16:colId xmlns:a16="http://schemas.microsoft.com/office/drawing/2014/main" val="2385669923"/>
                    </a:ext>
                  </a:extLst>
                </a:gridCol>
                <a:gridCol w="1628312">
                  <a:extLst>
                    <a:ext uri="{9D8B030D-6E8A-4147-A177-3AD203B41FA5}">
                      <a16:colId xmlns:a16="http://schemas.microsoft.com/office/drawing/2014/main" val="399367355"/>
                    </a:ext>
                  </a:extLst>
                </a:gridCol>
                <a:gridCol w="1628312">
                  <a:extLst>
                    <a:ext uri="{9D8B030D-6E8A-4147-A177-3AD203B41FA5}">
                      <a16:colId xmlns:a16="http://schemas.microsoft.com/office/drawing/2014/main" val="1758353204"/>
                    </a:ext>
                  </a:extLst>
                </a:gridCol>
                <a:gridCol w="1628312">
                  <a:extLst>
                    <a:ext uri="{9D8B030D-6E8A-4147-A177-3AD203B41FA5}">
                      <a16:colId xmlns:a16="http://schemas.microsoft.com/office/drawing/2014/main" val="1308007017"/>
                    </a:ext>
                  </a:extLst>
                </a:gridCol>
                <a:gridCol w="1628312">
                  <a:extLst>
                    <a:ext uri="{9D8B030D-6E8A-4147-A177-3AD203B41FA5}">
                      <a16:colId xmlns:a16="http://schemas.microsoft.com/office/drawing/2014/main" val="1101031275"/>
                    </a:ext>
                  </a:extLst>
                </a:gridCol>
              </a:tblGrid>
              <a:tr h="370840">
                <a:tc>
                  <a:txBody>
                    <a:bodyPr/>
                    <a:lstStyle/>
                    <a:p>
                      <a:pPr algn="ctr"/>
                      <a:endParaRPr lang="en-US"/>
                    </a:p>
                  </a:txBody>
                  <a:tcPr/>
                </a:tc>
                <a:tc>
                  <a:txBody>
                    <a:bodyPr/>
                    <a:lstStyle/>
                    <a:p>
                      <a:pPr algn="ctr"/>
                      <a:r>
                        <a:rPr lang="en-US"/>
                        <a:t>Ultrasonic</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Compressed</a:t>
                      </a:r>
                      <a:br>
                        <a:rPr lang="en-US"/>
                      </a:br>
                      <a:r>
                        <a:rPr lang="en-US"/>
                        <a:t> Air Fogging</a:t>
                      </a:r>
                    </a:p>
                  </a:txBody>
                  <a:tcPr/>
                </a:tc>
                <a:tc>
                  <a:txBody>
                    <a:bodyPr/>
                    <a:lstStyle/>
                    <a:p>
                      <a:pPr algn="ctr"/>
                      <a:r>
                        <a:rPr lang="en-US"/>
                        <a:t>High-Pressure Fogging</a:t>
                      </a:r>
                    </a:p>
                  </a:txBody>
                  <a:tcPr/>
                </a:tc>
                <a:tc>
                  <a:txBody>
                    <a:bodyPr/>
                    <a:lstStyle/>
                    <a:p>
                      <a:pPr algn="ctr"/>
                      <a:r>
                        <a:rPr lang="en-US"/>
                        <a:t>Evaporative Media</a:t>
                      </a:r>
                    </a:p>
                  </a:txBody>
                  <a:tcPr/>
                </a:tc>
                <a:tc>
                  <a:txBody>
                    <a:bodyPr/>
                    <a:lstStyle/>
                    <a:p>
                      <a:pPr algn="ctr"/>
                      <a:r>
                        <a:rPr lang="en-US"/>
                        <a:t>Hybrid Fogging</a:t>
                      </a:r>
                    </a:p>
                  </a:txBody>
                  <a:tcPr/>
                </a:tc>
                <a:extLst>
                  <a:ext uri="{0D108BD9-81ED-4DB2-BD59-A6C34878D82A}">
                    <a16:rowId xmlns:a16="http://schemas.microsoft.com/office/drawing/2014/main" val="1195434699"/>
                  </a:ext>
                </a:extLst>
              </a:tr>
              <a:tr h="370840">
                <a:tc>
                  <a:txBody>
                    <a:bodyPr/>
                    <a:lstStyle/>
                    <a:p>
                      <a:r>
                        <a:rPr lang="en-US" sz="1600" b="1"/>
                        <a:t>Energy </a:t>
                      </a:r>
                    </a:p>
                  </a:txBody>
                  <a:tcPr/>
                </a:tc>
                <a:tc>
                  <a:txBody>
                    <a:bodyPr/>
                    <a:lstStyle/>
                    <a:p>
                      <a:pPr algn="ctr"/>
                      <a:r>
                        <a:rPr lang="en-US" sz="1600"/>
                        <a:t>Electricity</a:t>
                      </a:r>
                    </a:p>
                  </a:txBody>
                  <a:tcPr/>
                </a:tc>
                <a:tc>
                  <a:txBody>
                    <a:bodyPr/>
                    <a:lstStyle/>
                    <a:p>
                      <a:pPr algn="ctr"/>
                      <a:r>
                        <a:rPr lang="en-US" sz="1600"/>
                        <a:t>Compressed Air</a:t>
                      </a:r>
                    </a:p>
                  </a:txBody>
                  <a:tcPr/>
                </a:tc>
                <a:tc>
                  <a:txBody>
                    <a:bodyPr/>
                    <a:lstStyle/>
                    <a:p>
                      <a:pPr algn="ctr"/>
                      <a:r>
                        <a:rPr lang="en-US" sz="1600"/>
                        <a:t>Electricity</a:t>
                      </a:r>
                    </a:p>
                  </a:txBody>
                  <a:tcPr/>
                </a:tc>
                <a:tc>
                  <a:txBody>
                    <a:bodyPr/>
                    <a:lstStyle/>
                    <a:p>
                      <a:pPr algn="ctr"/>
                      <a:r>
                        <a:rPr lang="en-US" sz="1600"/>
                        <a:t>Electricity</a:t>
                      </a:r>
                    </a:p>
                  </a:txBody>
                  <a:tcPr/>
                </a:tc>
                <a:tc>
                  <a:txBody>
                    <a:bodyPr/>
                    <a:lstStyle/>
                    <a:p>
                      <a:pPr algn="ctr"/>
                      <a:r>
                        <a:rPr lang="en-US" sz="1600"/>
                        <a:t>Electricity</a:t>
                      </a:r>
                    </a:p>
                  </a:txBody>
                  <a:tcPr/>
                </a:tc>
                <a:extLst>
                  <a:ext uri="{0D108BD9-81ED-4DB2-BD59-A6C34878D82A}">
                    <a16:rowId xmlns:a16="http://schemas.microsoft.com/office/drawing/2014/main" val="1972329314"/>
                  </a:ext>
                </a:extLst>
              </a:tr>
              <a:tr h="370840">
                <a:tc>
                  <a:txBody>
                    <a:bodyPr/>
                    <a:lstStyle/>
                    <a:p>
                      <a:r>
                        <a:rPr lang="en-US" sz="1600" b="1"/>
                        <a:t>Water Type</a:t>
                      </a:r>
                    </a:p>
                  </a:txBody>
                  <a:tcPr/>
                </a:tc>
                <a:tc>
                  <a:txBody>
                    <a:bodyPr/>
                    <a:lstStyle/>
                    <a:p>
                      <a:pPr algn="ctr"/>
                      <a:r>
                        <a:rPr lang="en-US" sz="1600"/>
                        <a:t>RO, DI</a:t>
                      </a:r>
                    </a:p>
                  </a:txBody>
                  <a:tcPr/>
                </a:tc>
                <a:tc>
                  <a:txBody>
                    <a:bodyPr/>
                    <a:lstStyle/>
                    <a:p>
                      <a:pPr algn="ctr"/>
                      <a:r>
                        <a:rPr lang="en-US" sz="1600"/>
                        <a:t>Potable, RO, DI</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a:t>RO, DI</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a:t>Potable, RO</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a:t>RO, DI</a:t>
                      </a:r>
                    </a:p>
                  </a:txBody>
                  <a:tcPr/>
                </a:tc>
                <a:extLst>
                  <a:ext uri="{0D108BD9-81ED-4DB2-BD59-A6C34878D82A}">
                    <a16:rowId xmlns:a16="http://schemas.microsoft.com/office/drawing/2014/main" val="1550364311"/>
                  </a:ext>
                </a:extLst>
              </a:tr>
              <a:tr h="370840">
                <a:tc>
                  <a:txBody>
                    <a:bodyPr/>
                    <a:lstStyle/>
                    <a:p>
                      <a:r>
                        <a:rPr lang="en-US" sz="1600" b="1"/>
                        <a:t>Capacity</a:t>
                      </a:r>
                    </a:p>
                  </a:txBody>
                  <a:tcPr/>
                </a:tc>
                <a:tc>
                  <a:txBody>
                    <a:bodyPr/>
                    <a:lstStyle/>
                    <a:p>
                      <a:pPr algn="ctr"/>
                      <a:r>
                        <a:rPr lang="en-US" sz="1600"/>
                        <a:t>5 – 50 </a:t>
                      </a:r>
                      <a:r>
                        <a:rPr lang="en-US" sz="1600" err="1"/>
                        <a:t>lb</a:t>
                      </a:r>
                      <a:r>
                        <a:rPr lang="en-US" sz="1600"/>
                        <a:t>/h</a:t>
                      </a:r>
                    </a:p>
                    <a:p>
                      <a:pPr algn="ctr"/>
                      <a:r>
                        <a:rPr lang="en-US" sz="1600"/>
                        <a:t>2 – 23 kg/h</a:t>
                      </a:r>
                    </a:p>
                  </a:txBody>
                  <a:tcPr/>
                </a:tc>
                <a:tc>
                  <a:txBody>
                    <a:bodyPr/>
                    <a:lstStyle/>
                    <a:p>
                      <a:pPr algn="ctr"/>
                      <a:r>
                        <a:rPr lang="en-US" sz="1600"/>
                        <a:t>5 – 1000+ </a:t>
                      </a:r>
                      <a:r>
                        <a:rPr lang="en-US" sz="1600" err="1"/>
                        <a:t>lb</a:t>
                      </a:r>
                      <a:r>
                        <a:rPr lang="en-US" sz="1600"/>
                        <a:t>/h</a:t>
                      </a:r>
                    </a:p>
                    <a:p>
                      <a:pPr algn="ctr"/>
                      <a:r>
                        <a:rPr lang="en-US" sz="1600"/>
                        <a:t>2 – 450+ kg/h</a:t>
                      </a:r>
                    </a:p>
                  </a:txBody>
                  <a:tcPr/>
                </a:tc>
                <a:tc>
                  <a:txBody>
                    <a:bodyPr/>
                    <a:lstStyle/>
                    <a:p>
                      <a:pPr algn="ctr"/>
                      <a:r>
                        <a:rPr lang="en-US" sz="1600"/>
                        <a:t>200 – 3000+ </a:t>
                      </a:r>
                      <a:r>
                        <a:rPr lang="en-US" sz="1600" err="1"/>
                        <a:t>lb</a:t>
                      </a:r>
                      <a:r>
                        <a:rPr lang="en-US" sz="1600"/>
                        <a:t>/h</a:t>
                      </a:r>
                    </a:p>
                    <a:p>
                      <a:pPr algn="ctr"/>
                      <a:r>
                        <a:rPr lang="en-US" sz="1600"/>
                        <a:t>90 – 1300+ kg/h</a:t>
                      </a:r>
                    </a:p>
                  </a:txBody>
                  <a:tcPr/>
                </a:tc>
                <a:tc>
                  <a:txBody>
                    <a:bodyPr/>
                    <a:lstStyle/>
                    <a:p>
                      <a:pPr algn="ctr"/>
                      <a:r>
                        <a:rPr lang="en-US" sz="1600"/>
                        <a:t>50 – 2000+ </a:t>
                      </a:r>
                      <a:r>
                        <a:rPr lang="en-US" sz="1600" err="1"/>
                        <a:t>lb</a:t>
                      </a:r>
                      <a:r>
                        <a:rPr lang="en-US" sz="1600"/>
                        <a:t>/h</a:t>
                      </a:r>
                    </a:p>
                    <a:p>
                      <a:pPr algn="ctr"/>
                      <a:r>
                        <a:rPr lang="en-US" sz="1600"/>
                        <a:t>22 – 900+ kg/h</a:t>
                      </a:r>
                    </a:p>
                  </a:txBody>
                  <a:tcPr/>
                </a:tc>
                <a:tc>
                  <a:txBody>
                    <a:bodyPr/>
                    <a:lstStyle/>
                    <a:p>
                      <a:pPr algn="ctr"/>
                      <a:r>
                        <a:rPr lang="en-US" sz="1600"/>
                        <a:t>50 – 2000+ </a:t>
                      </a:r>
                      <a:r>
                        <a:rPr lang="en-US" sz="1600" err="1"/>
                        <a:t>lb</a:t>
                      </a:r>
                      <a:r>
                        <a:rPr lang="en-US" sz="1600"/>
                        <a:t>/h</a:t>
                      </a:r>
                    </a:p>
                    <a:p>
                      <a:pPr algn="ctr"/>
                      <a:r>
                        <a:rPr lang="en-US" sz="1600"/>
                        <a:t>23 – 900+ kg/h</a:t>
                      </a:r>
                    </a:p>
                  </a:txBody>
                  <a:tcPr/>
                </a:tc>
                <a:extLst>
                  <a:ext uri="{0D108BD9-81ED-4DB2-BD59-A6C34878D82A}">
                    <a16:rowId xmlns:a16="http://schemas.microsoft.com/office/drawing/2014/main" val="3075262423"/>
                  </a:ext>
                </a:extLst>
              </a:tr>
              <a:tr h="370840">
                <a:tc>
                  <a:txBody>
                    <a:bodyPr/>
                    <a:lstStyle/>
                    <a:p>
                      <a:r>
                        <a:rPr lang="en-US" sz="1600" b="1"/>
                        <a:t>Capital Cost</a:t>
                      </a:r>
                    </a:p>
                  </a:txBody>
                  <a:tcPr/>
                </a:tc>
                <a:tc>
                  <a:txBody>
                    <a:bodyPr/>
                    <a:lstStyle/>
                    <a:p>
                      <a:pPr algn="ctr"/>
                      <a:r>
                        <a:rPr lang="en-US" sz="1600"/>
                        <a:t>$$</a:t>
                      </a:r>
                    </a:p>
                  </a:txBody>
                  <a:tcPr/>
                </a:tc>
                <a:tc>
                  <a:txBody>
                    <a:bodyPr/>
                    <a:lstStyle/>
                    <a:p>
                      <a:pPr algn="ctr"/>
                      <a:r>
                        <a:rPr lang="en-US" sz="1600"/>
                        <a:t>$</a:t>
                      </a:r>
                    </a:p>
                  </a:txBody>
                  <a:tcPr/>
                </a:tc>
                <a:tc>
                  <a:txBody>
                    <a:bodyPr/>
                    <a:lstStyle/>
                    <a:p>
                      <a:pPr algn="ctr"/>
                      <a:r>
                        <a:rPr lang="en-US" sz="1600"/>
                        <a:t>$$</a:t>
                      </a:r>
                    </a:p>
                  </a:txBody>
                  <a:tcPr/>
                </a:tc>
                <a:tc>
                  <a:txBody>
                    <a:bodyPr/>
                    <a:lstStyle/>
                    <a:p>
                      <a:pPr algn="ctr"/>
                      <a:r>
                        <a:rPr lang="en-US" sz="1600"/>
                        <a:t>$$$</a:t>
                      </a:r>
                    </a:p>
                  </a:txBody>
                  <a:tcPr/>
                </a:tc>
                <a:tc>
                  <a:txBody>
                    <a:bodyPr/>
                    <a:lstStyle/>
                    <a:p>
                      <a:pPr algn="ctr"/>
                      <a:r>
                        <a:rPr lang="en-US" sz="1600"/>
                        <a:t>$$$</a:t>
                      </a:r>
                    </a:p>
                  </a:txBody>
                  <a:tcPr/>
                </a:tc>
                <a:extLst>
                  <a:ext uri="{0D108BD9-81ED-4DB2-BD59-A6C34878D82A}">
                    <a16:rowId xmlns:a16="http://schemas.microsoft.com/office/drawing/2014/main" val="3420496713"/>
                  </a:ext>
                </a:extLst>
              </a:tr>
              <a:tr h="370840">
                <a:tc>
                  <a:txBody>
                    <a:bodyPr/>
                    <a:lstStyle/>
                    <a:p>
                      <a:r>
                        <a:rPr lang="en-US" sz="1600" b="1"/>
                        <a:t>Operating Cost</a:t>
                      </a:r>
                    </a:p>
                  </a:txBody>
                  <a:tcPr/>
                </a:tc>
                <a:tc>
                  <a:txBody>
                    <a:bodyPr/>
                    <a:lstStyle/>
                    <a:p>
                      <a:pPr algn="ctr"/>
                      <a:r>
                        <a:rPr lang="en-US" sz="1600"/>
                        <a:t>$$</a:t>
                      </a:r>
                    </a:p>
                  </a:txBody>
                  <a:tcPr/>
                </a:tc>
                <a:tc>
                  <a:txBody>
                    <a:bodyPr/>
                    <a:lstStyle/>
                    <a:p>
                      <a:pPr algn="ctr"/>
                      <a:r>
                        <a:rPr lang="en-US" sz="1600"/>
                        <a:t>$</a:t>
                      </a:r>
                    </a:p>
                  </a:txBody>
                  <a:tcPr/>
                </a:tc>
                <a:tc>
                  <a:txBody>
                    <a:bodyPr/>
                    <a:lstStyle/>
                    <a:p>
                      <a:pPr algn="ctr"/>
                      <a:r>
                        <a:rPr lang="en-US" sz="1600"/>
                        <a:t>$$</a:t>
                      </a:r>
                    </a:p>
                  </a:txBody>
                  <a:tcPr/>
                </a:tc>
                <a:tc>
                  <a:txBody>
                    <a:bodyPr/>
                    <a:lstStyle/>
                    <a:p>
                      <a:pPr algn="ctr"/>
                      <a:r>
                        <a:rPr lang="en-US" sz="1600"/>
                        <a:t>$ - $$$</a:t>
                      </a:r>
                    </a:p>
                  </a:txBody>
                  <a:tcPr/>
                </a:tc>
                <a:tc>
                  <a:txBody>
                    <a:bodyPr/>
                    <a:lstStyle/>
                    <a:p>
                      <a:pPr algn="ctr"/>
                      <a:r>
                        <a:rPr lang="en-US" sz="1600"/>
                        <a:t>$$</a:t>
                      </a:r>
                    </a:p>
                  </a:txBody>
                  <a:tcPr/>
                </a:tc>
                <a:extLst>
                  <a:ext uri="{0D108BD9-81ED-4DB2-BD59-A6C34878D82A}">
                    <a16:rowId xmlns:a16="http://schemas.microsoft.com/office/drawing/2014/main" val="3882403780"/>
                  </a:ext>
                </a:extLst>
              </a:tr>
              <a:tr h="370840">
                <a:tc>
                  <a:txBody>
                    <a:bodyPr/>
                    <a:lstStyle/>
                    <a:p>
                      <a:r>
                        <a:rPr lang="en-US" sz="1600" b="1"/>
                        <a:t>Key</a:t>
                      </a:r>
                    </a:p>
                    <a:p>
                      <a:r>
                        <a:rPr lang="en-US" sz="1600" b="1"/>
                        <a:t>Advantage</a:t>
                      </a:r>
                    </a:p>
                  </a:txBody>
                  <a:tcPr/>
                </a:tc>
                <a:tc>
                  <a:txBody>
                    <a:bodyPr/>
                    <a:lstStyle/>
                    <a:p>
                      <a:pPr algn="ctr"/>
                      <a:r>
                        <a:rPr lang="en-US" sz="1600"/>
                        <a:t>Packaged Product</a:t>
                      </a:r>
                    </a:p>
                  </a:txBody>
                  <a:tcPr/>
                </a:tc>
                <a:tc>
                  <a:txBody>
                    <a:bodyPr/>
                    <a:lstStyle/>
                    <a:p>
                      <a:pPr algn="ctr"/>
                      <a:r>
                        <a:rPr lang="en-US" sz="1600"/>
                        <a:t>Low costs</a:t>
                      </a:r>
                    </a:p>
                  </a:txBody>
                  <a:tcPr/>
                </a:tc>
                <a:tc>
                  <a:txBody>
                    <a:bodyPr/>
                    <a:lstStyle/>
                    <a:p>
                      <a:pPr algn="ctr"/>
                      <a:r>
                        <a:rPr lang="en-US" sz="1600"/>
                        <a:t>Largest capacities</a:t>
                      </a:r>
                    </a:p>
                  </a:txBody>
                  <a:tcPr/>
                </a:tc>
                <a:tc>
                  <a:txBody>
                    <a:bodyPr/>
                    <a:lstStyle/>
                    <a:p>
                      <a:pPr algn="ctr"/>
                      <a:r>
                        <a:rPr lang="en-US" sz="1600"/>
                        <a:t>Highest Cooling Performance</a:t>
                      </a:r>
                    </a:p>
                  </a:txBody>
                  <a:tcPr/>
                </a:tc>
                <a:tc>
                  <a:txBody>
                    <a:bodyPr/>
                    <a:lstStyle/>
                    <a:p>
                      <a:pPr algn="ctr"/>
                      <a:r>
                        <a:rPr lang="en-US" sz="1600"/>
                        <a:t>Compact Footprint</a:t>
                      </a:r>
                    </a:p>
                  </a:txBody>
                  <a:tcPr/>
                </a:tc>
                <a:extLst>
                  <a:ext uri="{0D108BD9-81ED-4DB2-BD59-A6C34878D82A}">
                    <a16:rowId xmlns:a16="http://schemas.microsoft.com/office/drawing/2014/main" val="3941772003"/>
                  </a:ext>
                </a:extLst>
              </a:tr>
            </a:tbl>
          </a:graphicData>
        </a:graphic>
      </p:graphicFrame>
      <p:sp>
        <p:nvSpPr>
          <p:cNvPr id="10" name="TextBox 9">
            <a:extLst>
              <a:ext uri="{FF2B5EF4-FFF2-40B4-BE49-F238E27FC236}">
                <a16:creationId xmlns:a16="http://schemas.microsoft.com/office/drawing/2014/main" id="{3316145A-F79D-43E5-89F9-ED856241C601}"/>
              </a:ext>
            </a:extLst>
          </p:cNvPr>
          <p:cNvSpPr txBox="1"/>
          <p:nvPr/>
        </p:nvSpPr>
        <p:spPr>
          <a:xfrm>
            <a:off x="-7283" y="6615084"/>
            <a:ext cx="2000869" cy="215444"/>
          </a:xfrm>
          <a:prstGeom prst="rect">
            <a:avLst/>
          </a:prstGeom>
          <a:noFill/>
        </p:spPr>
        <p:txBody>
          <a:bodyPr wrap="none" rtlCol="0">
            <a:spAutoFit/>
          </a:bodyPr>
          <a:lstStyle/>
          <a:p>
            <a:r>
              <a:rPr lang="en-US" sz="800">
                <a:solidFill>
                  <a:schemeClr val="bg1">
                    <a:lumMod val="50000"/>
                  </a:schemeClr>
                </a:solidFill>
              </a:rPr>
              <a:t>Images: Courtesy AHRI Member Companies</a:t>
            </a:r>
            <a:endParaRPr lang="en-CA" sz="800">
              <a:solidFill>
                <a:schemeClr val="bg1">
                  <a:lumMod val="50000"/>
                </a:schemeClr>
              </a:solidFill>
            </a:endParaRPr>
          </a:p>
        </p:txBody>
      </p:sp>
      <p:pic>
        <p:nvPicPr>
          <p:cNvPr id="11" name="Picture 10" descr="A picture containing indoor, white, kitchen appliance&#10;&#10;Description automatically generated">
            <a:extLst>
              <a:ext uri="{FF2B5EF4-FFF2-40B4-BE49-F238E27FC236}">
                <a16:creationId xmlns:a16="http://schemas.microsoft.com/office/drawing/2014/main" id="{432438E0-F888-4BE3-9A9D-7777D1E47A7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588919" y="1438640"/>
            <a:ext cx="974752" cy="1415711"/>
          </a:xfrm>
          <a:prstGeom prst="rect">
            <a:avLst/>
          </a:prstGeom>
        </p:spPr>
      </p:pic>
      <p:pic>
        <p:nvPicPr>
          <p:cNvPr id="13" name="Picture 12" descr="A picture containing graphical user interface&#10;&#10;Description automatically generated">
            <a:extLst>
              <a:ext uri="{FF2B5EF4-FFF2-40B4-BE49-F238E27FC236}">
                <a16:creationId xmlns:a16="http://schemas.microsoft.com/office/drawing/2014/main" id="{AC300603-6B9B-43D7-80D9-D0BEAA01B22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14390" y="1399169"/>
            <a:ext cx="2194564" cy="1584963"/>
          </a:xfrm>
          <a:prstGeom prst="rect">
            <a:avLst/>
          </a:prstGeom>
        </p:spPr>
      </p:pic>
      <p:pic>
        <p:nvPicPr>
          <p:cNvPr id="14" name="Picture 4" descr="http://carelusa.com/humipics/mc_heads.jpg">
            <a:extLst>
              <a:ext uri="{FF2B5EF4-FFF2-40B4-BE49-F238E27FC236}">
                <a16:creationId xmlns:a16="http://schemas.microsoft.com/office/drawing/2014/main" id="{CE59518B-FA6B-438C-9B05-FE9E62C041DA}"/>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023522" y="1541087"/>
            <a:ext cx="1325564" cy="1325564"/>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5" name="Image 1">
            <a:extLst>
              <a:ext uri="{FF2B5EF4-FFF2-40B4-BE49-F238E27FC236}">
                <a16:creationId xmlns:a16="http://schemas.microsoft.com/office/drawing/2014/main" id="{5E5998FB-DB53-4F80-9294-61A2E728393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208702" y="1516651"/>
            <a:ext cx="1419969" cy="1350000"/>
          </a:xfrm>
          <a:prstGeom prst="rect">
            <a:avLst/>
          </a:prstGeom>
        </p:spPr>
      </p:pic>
      <p:pic>
        <p:nvPicPr>
          <p:cNvPr id="17" name="Picture 16">
            <a:extLst>
              <a:ext uri="{FF2B5EF4-FFF2-40B4-BE49-F238E27FC236}">
                <a16:creationId xmlns:a16="http://schemas.microsoft.com/office/drawing/2014/main" id="{70C493D4-F2ED-4DCC-A660-28DC46A9E86C}"/>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8859819" y="1483713"/>
            <a:ext cx="1439770" cy="1325564"/>
          </a:xfrm>
          <a:prstGeom prst="rect">
            <a:avLst/>
          </a:prstGeom>
        </p:spPr>
      </p:pic>
    </p:spTree>
    <p:extLst>
      <p:ext uri="{BB962C8B-B14F-4D97-AF65-F5344CB8AC3E}">
        <p14:creationId xmlns:p14="http://schemas.microsoft.com/office/powerpoint/2010/main" val="143223288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6" descr="Schematic diagram of the designed ultrasonic humidifier showing the... |  Download Scientific Diagram">
            <a:extLst>
              <a:ext uri="{FF2B5EF4-FFF2-40B4-BE49-F238E27FC236}">
                <a16:creationId xmlns:a16="http://schemas.microsoft.com/office/drawing/2014/main" id="{19CFB12C-1B82-44B9-9B91-5FD541BE84D7}"/>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84440" y="1523504"/>
            <a:ext cx="4863878" cy="381099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31718E8-6642-4543-B70C-8A002F3667A6}"/>
              </a:ext>
            </a:extLst>
          </p:cNvPr>
          <p:cNvSpPr>
            <a:spLocks noGrp="1"/>
          </p:cNvSpPr>
          <p:nvPr>
            <p:ph type="title"/>
          </p:nvPr>
        </p:nvSpPr>
        <p:spPr/>
        <p:txBody>
          <a:bodyPr/>
          <a:lstStyle/>
          <a:p>
            <a:r>
              <a:rPr lang="en-US"/>
              <a:t>Ultrasonic Humidifiers</a:t>
            </a:r>
          </a:p>
        </p:txBody>
      </p:sp>
      <p:sp>
        <p:nvSpPr>
          <p:cNvPr id="3" name="Content Placeholder 2">
            <a:extLst>
              <a:ext uri="{FF2B5EF4-FFF2-40B4-BE49-F238E27FC236}">
                <a16:creationId xmlns:a16="http://schemas.microsoft.com/office/drawing/2014/main" id="{C2528535-DC01-4EE7-99E8-093D45210F17}"/>
              </a:ext>
            </a:extLst>
          </p:cNvPr>
          <p:cNvSpPr>
            <a:spLocks noGrp="1"/>
          </p:cNvSpPr>
          <p:nvPr>
            <p:ph idx="1"/>
          </p:nvPr>
        </p:nvSpPr>
        <p:spPr>
          <a:xfrm>
            <a:off x="5946785" y="1690688"/>
            <a:ext cx="5538651" cy="4351338"/>
          </a:xfrm>
        </p:spPr>
        <p:txBody>
          <a:bodyPr>
            <a:normAutofit lnSpcReduction="10000"/>
          </a:bodyPr>
          <a:lstStyle/>
          <a:p>
            <a:r>
              <a:rPr lang="en-US"/>
              <a:t>Applications</a:t>
            </a:r>
          </a:p>
          <a:p>
            <a:pPr lvl="1"/>
            <a:r>
              <a:rPr lang="en-US"/>
              <a:t>Small to medium humidification</a:t>
            </a:r>
          </a:p>
          <a:p>
            <a:pPr lvl="1"/>
            <a:r>
              <a:rPr lang="en-US"/>
              <a:t>Direct room or ducted models</a:t>
            </a:r>
          </a:p>
          <a:p>
            <a:r>
              <a:rPr lang="en-US"/>
              <a:t>Advantages</a:t>
            </a:r>
          </a:p>
          <a:p>
            <a:pPr lvl="1"/>
            <a:r>
              <a:rPr lang="en-US"/>
              <a:t>Near silent operation</a:t>
            </a:r>
          </a:p>
          <a:p>
            <a:pPr lvl="1"/>
            <a:r>
              <a:rPr lang="en-US"/>
              <a:t>Packaged product – easy to install</a:t>
            </a:r>
          </a:p>
          <a:p>
            <a:pPr lvl="1"/>
            <a:r>
              <a:rPr lang="en-US"/>
              <a:t>Instant output / shutoff</a:t>
            </a:r>
          </a:p>
          <a:p>
            <a:r>
              <a:rPr lang="en-US"/>
              <a:t>Considerations</a:t>
            </a:r>
          </a:p>
          <a:p>
            <a:pPr lvl="1"/>
            <a:r>
              <a:rPr lang="en-US"/>
              <a:t>Treated water and maintenance required to prevent dust and biological concerns</a:t>
            </a:r>
          </a:p>
        </p:txBody>
      </p:sp>
      <p:cxnSp>
        <p:nvCxnSpPr>
          <p:cNvPr id="5" name="Straight Arrow Connector 4">
            <a:extLst>
              <a:ext uri="{FF2B5EF4-FFF2-40B4-BE49-F238E27FC236}">
                <a16:creationId xmlns:a16="http://schemas.microsoft.com/office/drawing/2014/main" id="{7DDDD80D-C009-47C3-9442-55965ADA107D}"/>
              </a:ext>
            </a:extLst>
          </p:cNvPr>
          <p:cNvCxnSpPr>
            <a:cxnSpLocks/>
            <a:stCxn id="8" idx="0"/>
          </p:cNvCxnSpPr>
          <p:nvPr/>
        </p:nvCxnSpPr>
        <p:spPr>
          <a:xfrm flipV="1">
            <a:off x="3370748" y="4798423"/>
            <a:ext cx="0" cy="676557"/>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F591074B-5C40-446D-BCE0-7285F76D3FB3}"/>
              </a:ext>
            </a:extLst>
          </p:cNvPr>
          <p:cNvSpPr txBox="1"/>
          <p:nvPr/>
        </p:nvSpPr>
        <p:spPr>
          <a:xfrm>
            <a:off x="1102661" y="5474980"/>
            <a:ext cx="4536173" cy="1200329"/>
          </a:xfrm>
          <a:prstGeom prst="rect">
            <a:avLst/>
          </a:prstGeom>
          <a:noFill/>
        </p:spPr>
        <p:txBody>
          <a:bodyPr wrap="square" rtlCol="0">
            <a:spAutoFit/>
          </a:bodyPr>
          <a:lstStyle/>
          <a:p>
            <a:r>
              <a:rPr lang="en-US" sz="2400">
                <a:solidFill>
                  <a:srgbClr val="0070C0"/>
                </a:solidFill>
              </a:rPr>
              <a:t>Piezoelectric disks vibrate at high frequency causing water molecules to fly apart into the air steam</a:t>
            </a:r>
          </a:p>
        </p:txBody>
      </p:sp>
      <p:pic>
        <p:nvPicPr>
          <p:cNvPr id="12" name="Picture 11">
            <a:extLst>
              <a:ext uri="{FF2B5EF4-FFF2-40B4-BE49-F238E27FC236}">
                <a16:creationId xmlns:a16="http://schemas.microsoft.com/office/drawing/2014/main" id="{445BA254-F912-4634-A8D5-10DA9813049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9268" y="1825625"/>
            <a:ext cx="2490651" cy="1326259"/>
          </a:xfrm>
          <a:prstGeom prst="rect">
            <a:avLst/>
          </a:prstGeom>
        </p:spPr>
      </p:pic>
    </p:spTree>
    <p:extLst>
      <p:ext uri="{BB962C8B-B14F-4D97-AF65-F5344CB8AC3E}">
        <p14:creationId xmlns:p14="http://schemas.microsoft.com/office/powerpoint/2010/main" val="127885342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718E8-6642-4543-B70C-8A002F3667A6}"/>
              </a:ext>
            </a:extLst>
          </p:cNvPr>
          <p:cNvSpPr>
            <a:spLocks noGrp="1"/>
          </p:cNvSpPr>
          <p:nvPr>
            <p:ph type="title"/>
          </p:nvPr>
        </p:nvSpPr>
        <p:spPr/>
        <p:txBody>
          <a:bodyPr/>
          <a:lstStyle/>
          <a:p>
            <a:r>
              <a:rPr lang="en-US"/>
              <a:t>High Pressure Atomization</a:t>
            </a:r>
          </a:p>
        </p:txBody>
      </p:sp>
      <p:sp>
        <p:nvSpPr>
          <p:cNvPr id="3" name="Content Placeholder 2">
            <a:extLst>
              <a:ext uri="{FF2B5EF4-FFF2-40B4-BE49-F238E27FC236}">
                <a16:creationId xmlns:a16="http://schemas.microsoft.com/office/drawing/2014/main" id="{C2528535-DC01-4EE7-99E8-093D45210F17}"/>
              </a:ext>
            </a:extLst>
          </p:cNvPr>
          <p:cNvSpPr>
            <a:spLocks noGrp="1"/>
          </p:cNvSpPr>
          <p:nvPr>
            <p:ph idx="1"/>
          </p:nvPr>
        </p:nvSpPr>
        <p:spPr>
          <a:xfrm>
            <a:off x="6056227" y="1690687"/>
            <a:ext cx="5538651" cy="4802187"/>
          </a:xfrm>
        </p:spPr>
        <p:txBody>
          <a:bodyPr>
            <a:normAutofit fontScale="92500" lnSpcReduction="10000"/>
          </a:bodyPr>
          <a:lstStyle/>
          <a:p>
            <a:r>
              <a:rPr lang="en-US"/>
              <a:t>Applications</a:t>
            </a:r>
          </a:p>
          <a:p>
            <a:pPr lvl="1"/>
            <a:r>
              <a:rPr lang="en-US"/>
              <a:t>Broadly applicable, many applications</a:t>
            </a:r>
          </a:p>
          <a:p>
            <a:pPr lvl="1"/>
            <a:r>
              <a:rPr lang="en-US"/>
              <a:t>Direct room or ducted models</a:t>
            </a:r>
          </a:p>
          <a:p>
            <a:r>
              <a:rPr lang="en-US"/>
              <a:t>Advantages</a:t>
            </a:r>
          </a:p>
          <a:p>
            <a:pPr lvl="1"/>
            <a:r>
              <a:rPr lang="en-US"/>
              <a:t>Scalable performance for large loads</a:t>
            </a:r>
          </a:p>
          <a:p>
            <a:pPr lvl="1"/>
            <a:r>
              <a:rPr lang="en-US"/>
              <a:t>High-reliability, low maintenance</a:t>
            </a:r>
          </a:p>
          <a:p>
            <a:pPr lvl="1"/>
            <a:r>
              <a:rPr lang="en-US"/>
              <a:t>Instant output / shutoff</a:t>
            </a:r>
          </a:p>
          <a:p>
            <a:pPr lvl="1"/>
            <a:r>
              <a:rPr lang="en-US"/>
              <a:t>Higher accuracy than wetted media</a:t>
            </a:r>
          </a:p>
          <a:p>
            <a:r>
              <a:rPr lang="en-US"/>
              <a:t>Considerations</a:t>
            </a:r>
          </a:p>
          <a:p>
            <a:pPr lvl="1"/>
            <a:r>
              <a:rPr lang="en-US"/>
              <a:t>Usually customized for application</a:t>
            </a:r>
          </a:p>
          <a:p>
            <a:pPr lvl="1"/>
            <a:r>
              <a:rPr lang="en-US"/>
              <a:t>Treated water required</a:t>
            </a:r>
          </a:p>
          <a:p>
            <a:pPr lvl="1"/>
            <a:r>
              <a:rPr lang="en-US"/>
              <a:t>Pump, Valves, Nozzles</a:t>
            </a:r>
          </a:p>
          <a:p>
            <a:pPr lvl="1"/>
            <a:r>
              <a:rPr lang="en-US"/>
              <a:t>Staged control </a:t>
            </a:r>
          </a:p>
        </p:txBody>
      </p:sp>
      <p:sp>
        <p:nvSpPr>
          <p:cNvPr id="8" name="TextBox 7">
            <a:extLst>
              <a:ext uri="{FF2B5EF4-FFF2-40B4-BE49-F238E27FC236}">
                <a16:creationId xmlns:a16="http://schemas.microsoft.com/office/drawing/2014/main" id="{F591074B-5C40-446D-BCE0-7285F76D3FB3}"/>
              </a:ext>
            </a:extLst>
          </p:cNvPr>
          <p:cNvSpPr txBox="1"/>
          <p:nvPr/>
        </p:nvSpPr>
        <p:spPr>
          <a:xfrm>
            <a:off x="1102661" y="5474980"/>
            <a:ext cx="4536173" cy="1200329"/>
          </a:xfrm>
          <a:prstGeom prst="rect">
            <a:avLst/>
          </a:prstGeom>
          <a:noFill/>
        </p:spPr>
        <p:txBody>
          <a:bodyPr wrap="square" rtlCol="0">
            <a:spAutoFit/>
          </a:bodyPr>
          <a:lstStyle/>
          <a:p>
            <a:r>
              <a:rPr lang="en-US" sz="2400">
                <a:solidFill>
                  <a:srgbClr val="0070C0"/>
                </a:solidFill>
              </a:rPr>
              <a:t>Pressurized water (~1000 psi) is sprayed through small orifice nozzles to create a very fine mist</a:t>
            </a:r>
          </a:p>
        </p:txBody>
      </p:sp>
      <p:pic>
        <p:nvPicPr>
          <p:cNvPr id="10" name="Picture 2">
            <a:extLst>
              <a:ext uri="{FF2B5EF4-FFF2-40B4-BE49-F238E27FC236}">
                <a16:creationId xmlns:a16="http://schemas.microsoft.com/office/drawing/2014/main" id="{5B167896-FA23-47EF-B270-63E43B2B7773}"/>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tretch>
            <a:fillRect/>
          </a:stretch>
        </p:blipFill>
        <p:spPr bwMode="auto">
          <a:xfrm>
            <a:off x="905442" y="3746075"/>
            <a:ext cx="2152026" cy="1537162"/>
          </a:xfrm>
          <a:prstGeom prst="rect">
            <a:avLst/>
          </a:prstGeom>
          <a:noFill/>
          <a:ln w="3175">
            <a:noFill/>
            <a:miter lim="800000"/>
            <a:headEnd/>
            <a:tailEnd/>
          </a:ln>
          <a:effectLst/>
          <a:extLst>
            <a:ext uri="{909E8E84-426E-40DD-AFC4-6F175D3DCCD1}">
              <a14:hiddenFill xmlns:a14="http://schemas.microsoft.com/office/drawing/2010/main">
                <a:solidFill>
                  <a:schemeClr val="accent1"/>
                </a:solidFill>
              </a14:hiddenFill>
            </a:ext>
          </a:extLst>
        </p:spPr>
      </p:pic>
      <p:pic>
        <p:nvPicPr>
          <p:cNvPr id="6" name="Picture 5" descr="A picture containing indoor, light&#10;&#10;Description automatically generated">
            <a:extLst>
              <a:ext uri="{FF2B5EF4-FFF2-40B4-BE49-F238E27FC236}">
                <a16:creationId xmlns:a16="http://schemas.microsoft.com/office/drawing/2014/main" id="{3AEC8D71-7F73-4568-9B76-5C5855EBDDF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856316" y="1686101"/>
            <a:ext cx="2364505" cy="1707698"/>
          </a:xfrm>
          <a:prstGeom prst="rect">
            <a:avLst/>
          </a:prstGeom>
        </p:spPr>
      </p:pic>
      <p:pic>
        <p:nvPicPr>
          <p:cNvPr id="11" name="Picture 10" descr="A picture containing graphical user interface&#10;&#10;Description automatically generated">
            <a:extLst>
              <a:ext uri="{FF2B5EF4-FFF2-40B4-BE49-F238E27FC236}">
                <a16:creationId xmlns:a16="http://schemas.microsoft.com/office/drawing/2014/main" id="{5D467C0D-3916-40DD-94B1-4441BDFB773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97121" y="1574763"/>
            <a:ext cx="2672825" cy="1930374"/>
          </a:xfrm>
          <a:prstGeom prst="rect">
            <a:avLst/>
          </a:prstGeom>
        </p:spPr>
      </p:pic>
      <p:cxnSp>
        <p:nvCxnSpPr>
          <p:cNvPr id="5" name="Straight Arrow Connector 4">
            <a:extLst>
              <a:ext uri="{FF2B5EF4-FFF2-40B4-BE49-F238E27FC236}">
                <a16:creationId xmlns:a16="http://schemas.microsoft.com/office/drawing/2014/main" id="{7DDDD80D-C009-47C3-9442-55965ADA107D}"/>
              </a:ext>
            </a:extLst>
          </p:cNvPr>
          <p:cNvCxnSpPr>
            <a:cxnSpLocks/>
          </p:cNvCxnSpPr>
          <p:nvPr/>
        </p:nvCxnSpPr>
        <p:spPr>
          <a:xfrm flipV="1">
            <a:off x="2560320" y="4702629"/>
            <a:ext cx="0" cy="772351"/>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pic>
        <p:nvPicPr>
          <p:cNvPr id="13" name="Picture 2" descr="Pressure Fog® | Armstrong International">
            <a:extLst>
              <a:ext uri="{FF2B5EF4-FFF2-40B4-BE49-F238E27FC236}">
                <a16:creationId xmlns:a16="http://schemas.microsoft.com/office/drawing/2014/main" id="{FED07987-EF3B-411B-B6AC-38501AF914F1}"/>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474861" y="3712901"/>
            <a:ext cx="1107418" cy="176207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C7BE8D3C-0DD7-9CC5-98F6-7DE8DF852169}"/>
              </a:ext>
            </a:extLst>
          </p:cNvPr>
          <p:cNvSpPr/>
          <p:nvPr/>
        </p:nvSpPr>
        <p:spPr>
          <a:xfrm>
            <a:off x="3516380" y="4003589"/>
            <a:ext cx="155342" cy="112976"/>
          </a:xfrm>
          <a:prstGeom prst="rect">
            <a:avLst/>
          </a:prstGeom>
          <a:solidFill>
            <a:schemeClr val="accent3">
              <a:lumMod val="20000"/>
              <a:lumOff val="80000"/>
            </a:schemeClr>
          </a:solidFill>
          <a:ln>
            <a:solidFill>
              <a:schemeClr val="accent3">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232975D-06EC-98DC-0BEA-6220E45D678B}"/>
              </a:ext>
            </a:extLst>
          </p:cNvPr>
          <p:cNvSpPr/>
          <p:nvPr/>
        </p:nvSpPr>
        <p:spPr>
          <a:xfrm>
            <a:off x="3513437" y="4379178"/>
            <a:ext cx="260669" cy="168107"/>
          </a:xfrm>
          <a:prstGeom prst="rect">
            <a:avLst/>
          </a:prstGeom>
          <a:solidFill>
            <a:schemeClr val="accent3">
              <a:lumMod val="20000"/>
              <a:lumOff val="80000"/>
            </a:schemeClr>
          </a:solidFill>
          <a:ln>
            <a:solidFill>
              <a:schemeClr val="accent3">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067659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p:cNvSpPr>
            <a:spLocks noChangeArrowheads="1"/>
          </p:cNvSpPr>
          <p:nvPr/>
        </p:nvSpPr>
        <p:spPr bwMode="auto">
          <a:xfrm>
            <a:off x="1955320" y="533400"/>
            <a:ext cx="3048000" cy="861774"/>
          </a:xfrm>
          <a:prstGeom prst="rect">
            <a:avLst/>
          </a:prstGeom>
          <a:noFill/>
          <a:ln w="9525">
            <a:noFill/>
            <a:miter lim="800000"/>
            <a:headEnd/>
            <a:tailEnd/>
          </a:ln>
          <a:effectLst/>
        </p:spPr>
        <p:txBody>
          <a:bodyPr wrap="square" lIns="0" tIns="0" rIns="0" bIns="0" numCol="1" spcCol="18288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65 Helvetica Medium"/>
              </a:rPr>
              <a:t>Learning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65 Helvetica Medium"/>
              </a:rPr>
              <a:t>Objectives</a:t>
            </a:r>
          </a:p>
        </p:txBody>
      </p:sp>
      <p:pic>
        <p:nvPicPr>
          <p:cNvPr id="11" name="Picture 10"/>
          <p:cNvPicPr>
            <a:picLocks noChangeAspect="1"/>
          </p:cNvPicPr>
          <p:nvPr/>
        </p:nvPicPr>
        <p:blipFill>
          <a:blip r:embed="rId3" cstate="print"/>
          <a:stretch>
            <a:fillRect/>
          </a:stretch>
        </p:blipFill>
        <p:spPr>
          <a:xfrm>
            <a:off x="1524000" y="0"/>
            <a:ext cx="9144000" cy="193524"/>
          </a:xfrm>
          <a:prstGeom prst="rect">
            <a:avLst/>
          </a:prstGeom>
        </p:spPr>
      </p:pic>
      <p:sp>
        <p:nvSpPr>
          <p:cNvPr id="9" name="TextBox 8"/>
          <p:cNvSpPr txBox="1"/>
          <p:nvPr/>
        </p:nvSpPr>
        <p:spPr>
          <a:xfrm>
            <a:off x="1955321" y="1752601"/>
            <a:ext cx="6045679"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595959"/>
                </a:solidFill>
                <a:effectLst/>
                <a:uLnTx/>
                <a:uFillTx/>
                <a:latin typeface="Calibri" panose="020F0502020204030204"/>
                <a:ea typeface="Arial Unicode MS" pitchFamily="34" charset="-128"/>
                <a:cs typeface="65 Helvetica Medium"/>
              </a:rPr>
              <a:t>At the end of the course, participants will understand the fundamentals of:</a:t>
            </a:r>
            <a:endParaRPr kumimoji="0" lang="en-US" sz="1400" b="0" i="0" u="none" strike="noStrike" kern="1200" cap="none" spc="0" normalizeH="0" baseline="0" noProof="0" dirty="0">
              <a:ln>
                <a:noFill/>
              </a:ln>
              <a:solidFill>
                <a:srgbClr val="595959"/>
              </a:solidFill>
              <a:effectLst/>
              <a:uLnTx/>
              <a:uFillTx/>
              <a:latin typeface="Calibri" panose="020F0502020204030204"/>
              <a:ea typeface="+mn-ea"/>
              <a:cs typeface="65 Helvetica Medium"/>
            </a:endParaRPr>
          </a:p>
        </p:txBody>
      </p:sp>
      <p:cxnSp>
        <p:nvCxnSpPr>
          <p:cNvPr id="13" name="Straight Connector 12"/>
          <p:cNvCxnSpPr/>
          <p:nvPr/>
        </p:nvCxnSpPr>
        <p:spPr>
          <a:xfrm flipH="1">
            <a:off x="1981200" y="1600200"/>
            <a:ext cx="4572000" cy="0"/>
          </a:xfrm>
          <a:prstGeom prst="line">
            <a:avLst/>
          </a:prstGeom>
          <a:ln w="3175" cmpd="sng">
            <a:solidFill>
              <a:schemeClr val="tx1">
                <a:lumMod val="65000"/>
                <a:lumOff val="3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 name="TextBox 3"/>
          <p:cNvSpPr txBox="1"/>
          <p:nvPr/>
        </p:nvSpPr>
        <p:spPr>
          <a:xfrm>
            <a:off x="1524000" y="2417805"/>
            <a:ext cx="8599191" cy="2031325"/>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1200"/>
              </a:spcBef>
              <a:spcAft>
                <a:spcPts val="0"/>
              </a:spcAft>
              <a:buClrTx/>
              <a:buSzTx/>
              <a:buFont typeface="+mj-lt"/>
              <a:buAutoNum type="arabicPeriod"/>
              <a:tabLst/>
              <a:defRPr/>
            </a:pPr>
            <a:r>
              <a:rPr lang="en-US" sz="2400" dirty="0">
                <a:solidFill>
                  <a:srgbClr val="0079C1"/>
                </a:solidFill>
                <a:latin typeface="Calibri" panose="020F0502020204030204"/>
              </a:rPr>
              <a:t>Humidity effects on the body</a:t>
            </a:r>
          </a:p>
          <a:p>
            <a:pPr marL="342900" marR="0" lvl="0" indent="-342900" algn="l" defTabSz="914400" rtl="0" eaLnBrk="1" fontAlgn="auto" latinLnBrk="0" hangingPunct="1">
              <a:lnSpc>
                <a:spcPct val="100000"/>
              </a:lnSpc>
              <a:spcBef>
                <a:spcPts val="1200"/>
              </a:spcBef>
              <a:spcAft>
                <a:spcPts val="0"/>
              </a:spcAft>
              <a:buClrTx/>
              <a:buSzTx/>
              <a:buFont typeface="+mj-lt"/>
              <a:buAutoNum type="arabicPeriod"/>
              <a:tabLst/>
              <a:defRPr/>
            </a:pPr>
            <a:r>
              <a:rPr kumimoji="0" lang="en-US" sz="2400" b="0" i="0" u="none" strike="noStrike" kern="1200" cap="none" spc="0" normalizeH="0" baseline="0" noProof="0" dirty="0">
                <a:ln>
                  <a:noFill/>
                </a:ln>
                <a:solidFill>
                  <a:srgbClr val="0079C1"/>
                </a:solidFill>
                <a:effectLst/>
                <a:uLnTx/>
                <a:uFillTx/>
                <a:latin typeface="Calibri" panose="020F0502020204030204"/>
                <a:ea typeface="+mn-ea"/>
                <a:cs typeface="+mn-cs"/>
              </a:rPr>
              <a:t>Humidity effects on viral transmission</a:t>
            </a:r>
          </a:p>
          <a:p>
            <a:pPr marL="342900" marR="0" lvl="0" indent="-342900" algn="l" defTabSz="914400" rtl="0" eaLnBrk="1" fontAlgn="auto" latinLnBrk="0" hangingPunct="1">
              <a:lnSpc>
                <a:spcPct val="100000"/>
              </a:lnSpc>
              <a:spcBef>
                <a:spcPts val="1200"/>
              </a:spcBef>
              <a:spcAft>
                <a:spcPts val="0"/>
              </a:spcAft>
              <a:buClrTx/>
              <a:buSzTx/>
              <a:buFont typeface="+mj-lt"/>
              <a:buAutoNum type="arabicPeriod"/>
              <a:tabLst/>
              <a:defRPr/>
            </a:pPr>
            <a:r>
              <a:rPr kumimoji="0" lang="en-US" sz="2400" b="0" i="0" u="none" strike="noStrike" kern="1200" cap="none" spc="0" normalizeH="0" baseline="0" noProof="0" dirty="0">
                <a:ln>
                  <a:noFill/>
                </a:ln>
                <a:solidFill>
                  <a:srgbClr val="0079C1"/>
                </a:solidFill>
                <a:effectLst/>
                <a:uLnTx/>
                <a:uFillTx/>
                <a:latin typeface="Calibri" panose="020F0502020204030204"/>
                <a:ea typeface="+mn-ea"/>
                <a:cs typeface="+mn-cs"/>
              </a:rPr>
              <a:t>Commercial technologies for controlling humidity</a:t>
            </a:r>
          </a:p>
          <a:p>
            <a:pPr marL="342900" marR="0" lvl="0" indent="-342900" algn="l" defTabSz="914400" rtl="0" eaLnBrk="1" fontAlgn="auto" latinLnBrk="0" hangingPunct="1">
              <a:lnSpc>
                <a:spcPct val="100000"/>
              </a:lnSpc>
              <a:spcBef>
                <a:spcPts val="1200"/>
              </a:spcBef>
              <a:spcAft>
                <a:spcPts val="0"/>
              </a:spcAft>
              <a:buClrTx/>
              <a:buSzTx/>
              <a:buFont typeface="+mj-lt"/>
              <a:buAutoNum type="arabicPeriod"/>
              <a:tabLst/>
              <a:defRPr/>
            </a:pPr>
            <a:r>
              <a:rPr kumimoji="0" lang="en-US" sz="2400" b="0" i="0" u="none" strike="noStrike" kern="1200" cap="none" spc="0" normalizeH="0" baseline="0" noProof="0" dirty="0">
                <a:ln>
                  <a:noFill/>
                </a:ln>
                <a:solidFill>
                  <a:srgbClr val="0079C1"/>
                </a:solidFill>
                <a:effectLst/>
                <a:uLnTx/>
                <a:uFillTx/>
                <a:latin typeface="Calibri" panose="020F0502020204030204"/>
                <a:ea typeface="+mn-ea"/>
                <a:cs typeface="+mn-cs"/>
              </a:rPr>
              <a:t>Residential technologies for controlling humidity</a:t>
            </a:r>
            <a:endParaRPr lang="en-US" sz="2400" dirty="0">
              <a:solidFill>
                <a:srgbClr val="0079C1"/>
              </a:solidFill>
              <a:latin typeface="Calibri" panose="020F0502020204030204"/>
            </a:endParaRPr>
          </a:p>
        </p:txBody>
      </p:sp>
    </p:spTree>
    <p:extLst>
      <p:ext uri="{BB962C8B-B14F-4D97-AF65-F5344CB8AC3E}">
        <p14:creationId xmlns:p14="http://schemas.microsoft.com/office/powerpoint/2010/main" val="68464710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718E8-6642-4543-B70C-8A002F3667A6}"/>
              </a:ext>
            </a:extLst>
          </p:cNvPr>
          <p:cNvSpPr>
            <a:spLocks noGrp="1"/>
          </p:cNvSpPr>
          <p:nvPr>
            <p:ph type="title"/>
          </p:nvPr>
        </p:nvSpPr>
        <p:spPr/>
        <p:txBody>
          <a:bodyPr/>
          <a:lstStyle/>
          <a:p>
            <a:r>
              <a:rPr lang="en-US"/>
              <a:t>Compressed Air Fogging</a:t>
            </a:r>
          </a:p>
        </p:txBody>
      </p:sp>
      <p:sp>
        <p:nvSpPr>
          <p:cNvPr id="3" name="Content Placeholder 2">
            <a:extLst>
              <a:ext uri="{FF2B5EF4-FFF2-40B4-BE49-F238E27FC236}">
                <a16:creationId xmlns:a16="http://schemas.microsoft.com/office/drawing/2014/main" id="{C2528535-DC01-4EE7-99E8-093D45210F17}"/>
              </a:ext>
            </a:extLst>
          </p:cNvPr>
          <p:cNvSpPr>
            <a:spLocks noGrp="1"/>
          </p:cNvSpPr>
          <p:nvPr>
            <p:ph idx="1"/>
          </p:nvPr>
        </p:nvSpPr>
        <p:spPr>
          <a:xfrm>
            <a:off x="6056227" y="1690687"/>
            <a:ext cx="5538651" cy="4802187"/>
          </a:xfrm>
        </p:spPr>
        <p:txBody>
          <a:bodyPr>
            <a:normAutofit lnSpcReduction="10000"/>
          </a:bodyPr>
          <a:lstStyle/>
          <a:p>
            <a:r>
              <a:rPr lang="en-US"/>
              <a:t>Applications</a:t>
            </a:r>
          </a:p>
          <a:p>
            <a:pPr lvl="1"/>
            <a:r>
              <a:rPr lang="en-US"/>
              <a:t>Industrial, manufacturing</a:t>
            </a:r>
          </a:p>
          <a:p>
            <a:pPr lvl="1"/>
            <a:r>
              <a:rPr lang="en-US"/>
              <a:t>Direct room or ducted models</a:t>
            </a:r>
          </a:p>
          <a:p>
            <a:r>
              <a:rPr lang="en-US"/>
              <a:t>Advantages</a:t>
            </a:r>
          </a:p>
          <a:p>
            <a:pPr lvl="1"/>
            <a:r>
              <a:rPr lang="en-US"/>
              <a:t>Scalable performance for large loads</a:t>
            </a:r>
          </a:p>
          <a:p>
            <a:pPr lvl="1"/>
            <a:r>
              <a:rPr lang="en-US"/>
              <a:t>High-reliability, low maintenance</a:t>
            </a:r>
          </a:p>
          <a:p>
            <a:pPr lvl="1"/>
            <a:r>
              <a:rPr lang="en-US"/>
              <a:t>Instant output / shutoff</a:t>
            </a:r>
          </a:p>
          <a:p>
            <a:r>
              <a:rPr lang="en-US"/>
              <a:t>Considerations</a:t>
            </a:r>
          </a:p>
          <a:p>
            <a:pPr lvl="1"/>
            <a:r>
              <a:rPr lang="en-US"/>
              <a:t>Usually customized for application</a:t>
            </a:r>
          </a:p>
          <a:p>
            <a:pPr lvl="1"/>
            <a:r>
              <a:rPr lang="en-US"/>
              <a:t>Treated water may be required</a:t>
            </a:r>
          </a:p>
          <a:p>
            <a:pPr lvl="1"/>
            <a:r>
              <a:rPr lang="en-US"/>
              <a:t>Louder nozzles than high-pressure</a:t>
            </a:r>
          </a:p>
          <a:p>
            <a:pPr lvl="1"/>
            <a:r>
              <a:rPr lang="en-US"/>
              <a:t>Air compression cost</a:t>
            </a:r>
          </a:p>
        </p:txBody>
      </p:sp>
      <p:sp>
        <p:nvSpPr>
          <p:cNvPr id="8" name="TextBox 7">
            <a:extLst>
              <a:ext uri="{FF2B5EF4-FFF2-40B4-BE49-F238E27FC236}">
                <a16:creationId xmlns:a16="http://schemas.microsoft.com/office/drawing/2014/main" id="{F591074B-5C40-446D-BCE0-7285F76D3FB3}"/>
              </a:ext>
            </a:extLst>
          </p:cNvPr>
          <p:cNvSpPr txBox="1"/>
          <p:nvPr/>
        </p:nvSpPr>
        <p:spPr>
          <a:xfrm>
            <a:off x="1102661" y="5474980"/>
            <a:ext cx="4536173" cy="1200329"/>
          </a:xfrm>
          <a:prstGeom prst="rect">
            <a:avLst/>
          </a:prstGeom>
          <a:noFill/>
        </p:spPr>
        <p:txBody>
          <a:bodyPr wrap="square" rtlCol="0">
            <a:spAutoFit/>
          </a:bodyPr>
          <a:lstStyle/>
          <a:p>
            <a:r>
              <a:rPr lang="en-US" sz="2400">
                <a:solidFill>
                  <a:srgbClr val="0070C0"/>
                </a:solidFill>
              </a:rPr>
              <a:t>Compressed air mixes with water in the nozzle to shear droplets into a very fine mist</a:t>
            </a:r>
          </a:p>
        </p:txBody>
      </p:sp>
      <p:cxnSp>
        <p:nvCxnSpPr>
          <p:cNvPr id="5" name="Straight Arrow Connector 4">
            <a:extLst>
              <a:ext uri="{FF2B5EF4-FFF2-40B4-BE49-F238E27FC236}">
                <a16:creationId xmlns:a16="http://schemas.microsoft.com/office/drawing/2014/main" id="{7DDDD80D-C009-47C3-9442-55965ADA107D}"/>
              </a:ext>
            </a:extLst>
          </p:cNvPr>
          <p:cNvCxnSpPr>
            <a:cxnSpLocks/>
          </p:cNvCxnSpPr>
          <p:nvPr/>
        </p:nvCxnSpPr>
        <p:spPr>
          <a:xfrm flipV="1">
            <a:off x="2560320" y="4702629"/>
            <a:ext cx="0" cy="772351"/>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pic>
        <p:nvPicPr>
          <p:cNvPr id="12" name="Picture 4" descr="http://carelusa.com/humipics/mc_heads.jpg">
            <a:extLst>
              <a:ext uri="{FF2B5EF4-FFF2-40B4-BE49-F238E27FC236}">
                <a16:creationId xmlns:a16="http://schemas.microsoft.com/office/drawing/2014/main" id="{B86D8A32-03D7-488C-8C49-0D124818B4E9}"/>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838200" y="1683971"/>
            <a:ext cx="3018658" cy="3018658"/>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740718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1">
            <a:extLst>
              <a:ext uri="{FF2B5EF4-FFF2-40B4-BE49-F238E27FC236}">
                <a16:creationId xmlns:a16="http://schemas.microsoft.com/office/drawing/2014/main" id="{BD54A195-D085-497F-A061-B5C25EF3AA9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90263" y="2241393"/>
            <a:ext cx="3727486" cy="2983749"/>
          </a:xfrm>
          <a:prstGeom prst="rect">
            <a:avLst/>
          </a:prstGeom>
        </p:spPr>
      </p:pic>
      <p:sp>
        <p:nvSpPr>
          <p:cNvPr id="2" name="Title 1">
            <a:extLst>
              <a:ext uri="{FF2B5EF4-FFF2-40B4-BE49-F238E27FC236}">
                <a16:creationId xmlns:a16="http://schemas.microsoft.com/office/drawing/2014/main" id="{B31718E8-6642-4543-B70C-8A002F3667A6}"/>
              </a:ext>
            </a:extLst>
          </p:cNvPr>
          <p:cNvSpPr>
            <a:spLocks noGrp="1"/>
          </p:cNvSpPr>
          <p:nvPr>
            <p:ph type="title"/>
          </p:nvPr>
        </p:nvSpPr>
        <p:spPr/>
        <p:txBody>
          <a:bodyPr/>
          <a:lstStyle/>
          <a:p>
            <a:r>
              <a:rPr lang="en-US"/>
              <a:t>Wetted / Evaporative Media</a:t>
            </a:r>
          </a:p>
        </p:txBody>
      </p:sp>
      <p:sp>
        <p:nvSpPr>
          <p:cNvPr id="3" name="Content Placeholder 2">
            <a:extLst>
              <a:ext uri="{FF2B5EF4-FFF2-40B4-BE49-F238E27FC236}">
                <a16:creationId xmlns:a16="http://schemas.microsoft.com/office/drawing/2014/main" id="{C2528535-DC01-4EE7-99E8-093D45210F17}"/>
              </a:ext>
            </a:extLst>
          </p:cNvPr>
          <p:cNvSpPr>
            <a:spLocks noGrp="1"/>
          </p:cNvSpPr>
          <p:nvPr>
            <p:ph idx="1"/>
          </p:nvPr>
        </p:nvSpPr>
        <p:spPr>
          <a:xfrm>
            <a:off x="6056227" y="1690687"/>
            <a:ext cx="5696219" cy="4802187"/>
          </a:xfrm>
        </p:spPr>
        <p:txBody>
          <a:bodyPr>
            <a:normAutofit fontScale="92500" lnSpcReduction="20000"/>
          </a:bodyPr>
          <a:lstStyle/>
          <a:p>
            <a:r>
              <a:rPr lang="en-US"/>
              <a:t>Applications</a:t>
            </a:r>
          </a:p>
          <a:p>
            <a:pPr lvl="1"/>
            <a:r>
              <a:rPr lang="en-US"/>
              <a:t>Data Center Cooling</a:t>
            </a:r>
          </a:p>
          <a:p>
            <a:pPr lvl="1"/>
            <a:r>
              <a:rPr lang="en-US"/>
              <a:t>General humidification/cooling</a:t>
            </a:r>
          </a:p>
          <a:p>
            <a:r>
              <a:rPr lang="en-US"/>
              <a:t>Advantages</a:t>
            </a:r>
          </a:p>
          <a:p>
            <a:pPr lvl="1"/>
            <a:r>
              <a:rPr lang="en-US"/>
              <a:t>Scalable performance for large loads</a:t>
            </a:r>
          </a:p>
          <a:p>
            <a:pPr lvl="1"/>
            <a:r>
              <a:rPr lang="en-US"/>
              <a:t>Highest cooling performance</a:t>
            </a:r>
          </a:p>
          <a:p>
            <a:pPr lvl="1"/>
            <a:r>
              <a:rPr lang="en-US"/>
              <a:t>Works with Potable/Softened/RO water</a:t>
            </a:r>
          </a:p>
          <a:p>
            <a:pPr lvl="1"/>
            <a:r>
              <a:rPr lang="en-US"/>
              <a:t>Low-cost operation</a:t>
            </a:r>
          </a:p>
          <a:p>
            <a:pPr lvl="1"/>
            <a:r>
              <a:rPr lang="en-US"/>
              <a:t>No evaporation distance</a:t>
            </a:r>
          </a:p>
          <a:p>
            <a:r>
              <a:rPr lang="en-US"/>
              <a:t>Considerations</a:t>
            </a:r>
          </a:p>
          <a:p>
            <a:pPr lvl="1"/>
            <a:r>
              <a:rPr lang="en-US"/>
              <a:t>Media is consumable</a:t>
            </a:r>
          </a:p>
          <a:p>
            <a:pPr lvl="1"/>
            <a:r>
              <a:rPr lang="en-US"/>
              <a:t>Slower response times/accuracy</a:t>
            </a:r>
          </a:p>
          <a:p>
            <a:pPr lvl="1"/>
            <a:r>
              <a:rPr lang="en-US"/>
              <a:t>Hygiene and water quality</a:t>
            </a:r>
          </a:p>
          <a:p>
            <a:pPr lvl="1"/>
            <a:r>
              <a:rPr lang="en-US"/>
              <a:t>Not suitable for healthcare</a:t>
            </a:r>
          </a:p>
          <a:p>
            <a:pPr lvl="1"/>
            <a:r>
              <a:rPr lang="en-US"/>
              <a:t>Air pressure drop across media</a:t>
            </a:r>
          </a:p>
          <a:p>
            <a:pPr marL="457200" lvl="1" indent="0">
              <a:buNone/>
            </a:pPr>
            <a:endParaRPr lang="en-US"/>
          </a:p>
        </p:txBody>
      </p:sp>
      <p:sp>
        <p:nvSpPr>
          <p:cNvPr id="8" name="TextBox 7">
            <a:extLst>
              <a:ext uri="{FF2B5EF4-FFF2-40B4-BE49-F238E27FC236}">
                <a16:creationId xmlns:a16="http://schemas.microsoft.com/office/drawing/2014/main" id="{F591074B-5C40-446D-BCE0-7285F76D3FB3}"/>
              </a:ext>
            </a:extLst>
          </p:cNvPr>
          <p:cNvSpPr txBox="1"/>
          <p:nvPr/>
        </p:nvSpPr>
        <p:spPr>
          <a:xfrm>
            <a:off x="777223" y="5474980"/>
            <a:ext cx="4953566" cy="1200329"/>
          </a:xfrm>
          <a:prstGeom prst="rect">
            <a:avLst/>
          </a:prstGeom>
          <a:noFill/>
        </p:spPr>
        <p:txBody>
          <a:bodyPr wrap="square" rtlCol="0">
            <a:spAutoFit/>
          </a:bodyPr>
          <a:lstStyle/>
          <a:p>
            <a:r>
              <a:rPr lang="en-US" sz="2400">
                <a:solidFill>
                  <a:srgbClr val="0070C0"/>
                </a:solidFill>
              </a:rPr>
              <a:t>Water is pumped over a specialized filter media.  Air passing through the media evaporates water.</a:t>
            </a:r>
          </a:p>
        </p:txBody>
      </p:sp>
      <p:cxnSp>
        <p:nvCxnSpPr>
          <p:cNvPr id="5" name="Straight Arrow Connector 4">
            <a:extLst>
              <a:ext uri="{FF2B5EF4-FFF2-40B4-BE49-F238E27FC236}">
                <a16:creationId xmlns:a16="http://schemas.microsoft.com/office/drawing/2014/main" id="{7DDDD80D-C009-47C3-9442-55965ADA107D}"/>
              </a:ext>
            </a:extLst>
          </p:cNvPr>
          <p:cNvCxnSpPr>
            <a:cxnSpLocks/>
          </p:cNvCxnSpPr>
          <p:nvPr/>
        </p:nvCxnSpPr>
        <p:spPr>
          <a:xfrm flipV="1">
            <a:off x="2560320" y="4511040"/>
            <a:ext cx="191589" cy="963940"/>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pic>
        <p:nvPicPr>
          <p:cNvPr id="11" name="Picture 2" descr="Cooling Pads Manufacturer from Indore">
            <a:extLst>
              <a:ext uri="{FF2B5EF4-FFF2-40B4-BE49-F238E27FC236}">
                <a16:creationId xmlns:a16="http://schemas.microsoft.com/office/drawing/2014/main" id="{93676D8D-3811-459A-A49F-88646ECC571D}"/>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64086" y="1356555"/>
            <a:ext cx="1961132" cy="12003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386417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718E8-6642-4543-B70C-8A002F3667A6}"/>
              </a:ext>
            </a:extLst>
          </p:cNvPr>
          <p:cNvSpPr>
            <a:spLocks noGrp="1"/>
          </p:cNvSpPr>
          <p:nvPr>
            <p:ph type="title"/>
          </p:nvPr>
        </p:nvSpPr>
        <p:spPr/>
        <p:txBody>
          <a:bodyPr/>
          <a:lstStyle/>
          <a:p>
            <a:r>
              <a:rPr lang="en-US"/>
              <a:t>Hybrid Fogging</a:t>
            </a:r>
          </a:p>
        </p:txBody>
      </p:sp>
      <p:sp>
        <p:nvSpPr>
          <p:cNvPr id="3" name="Content Placeholder 2">
            <a:extLst>
              <a:ext uri="{FF2B5EF4-FFF2-40B4-BE49-F238E27FC236}">
                <a16:creationId xmlns:a16="http://schemas.microsoft.com/office/drawing/2014/main" id="{C2528535-DC01-4EE7-99E8-093D45210F17}"/>
              </a:ext>
            </a:extLst>
          </p:cNvPr>
          <p:cNvSpPr>
            <a:spLocks noGrp="1"/>
          </p:cNvSpPr>
          <p:nvPr>
            <p:ph idx="1"/>
          </p:nvPr>
        </p:nvSpPr>
        <p:spPr>
          <a:xfrm>
            <a:off x="6056227" y="1690687"/>
            <a:ext cx="5696219" cy="4802187"/>
          </a:xfrm>
        </p:spPr>
        <p:txBody>
          <a:bodyPr>
            <a:normAutofit/>
          </a:bodyPr>
          <a:lstStyle/>
          <a:p>
            <a:r>
              <a:rPr lang="en-US"/>
              <a:t>Applications</a:t>
            </a:r>
          </a:p>
          <a:p>
            <a:pPr lvl="1"/>
            <a:r>
              <a:rPr lang="en-US"/>
              <a:t>General humidification/cooling</a:t>
            </a:r>
          </a:p>
          <a:p>
            <a:pPr lvl="1"/>
            <a:r>
              <a:rPr lang="en-US"/>
              <a:t>Airports, Auditoriums, Large Facilities</a:t>
            </a:r>
          </a:p>
          <a:p>
            <a:r>
              <a:rPr lang="en-US"/>
              <a:t>Advantages</a:t>
            </a:r>
          </a:p>
          <a:p>
            <a:pPr lvl="1"/>
            <a:r>
              <a:rPr lang="en-US"/>
              <a:t>Scalable performance for large loads</a:t>
            </a:r>
          </a:p>
          <a:p>
            <a:pPr lvl="1"/>
            <a:r>
              <a:rPr lang="en-US"/>
              <a:t>Smaller footprint than fogging alone</a:t>
            </a:r>
          </a:p>
          <a:p>
            <a:pPr lvl="1"/>
            <a:r>
              <a:rPr lang="en-US"/>
              <a:t>Low-cost operation</a:t>
            </a:r>
          </a:p>
          <a:p>
            <a:r>
              <a:rPr lang="en-US"/>
              <a:t>Considerations</a:t>
            </a:r>
          </a:p>
          <a:p>
            <a:pPr lvl="1"/>
            <a:r>
              <a:rPr lang="en-US"/>
              <a:t>Treated water (RO/DI) required</a:t>
            </a:r>
          </a:p>
          <a:p>
            <a:pPr lvl="1"/>
            <a:r>
              <a:rPr lang="en-US"/>
              <a:t>Wet section with drain required</a:t>
            </a:r>
          </a:p>
          <a:p>
            <a:pPr marL="457200" lvl="1" indent="0">
              <a:buNone/>
            </a:pPr>
            <a:endParaRPr lang="en-US"/>
          </a:p>
        </p:txBody>
      </p:sp>
      <p:sp>
        <p:nvSpPr>
          <p:cNvPr id="8" name="TextBox 7">
            <a:extLst>
              <a:ext uri="{FF2B5EF4-FFF2-40B4-BE49-F238E27FC236}">
                <a16:creationId xmlns:a16="http://schemas.microsoft.com/office/drawing/2014/main" id="{F591074B-5C40-446D-BCE0-7285F76D3FB3}"/>
              </a:ext>
            </a:extLst>
          </p:cNvPr>
          <p:cNvSpPr txBox="1"/>
          <p:nvPr/>
        </p:nvSpPr>
        <p:spPr>
          <a:xfrm>
            <a:off x="777223" y="5474980"/>
            <a:ext cx="4953566" cy="1200329"/>
          </a:xfrm>
          <a:prstGeom prst="rect">
            <a:avLst/>
          </a:prstGeom>
          <a:noFill/>
        </p:spPr>
        <p:txBody>
          <a:bodyPr wrap="square" rtlCol="0">
            <a:spAutoFit/>
          </a:bodyPr>
          <a:lstStyle/>
          <a:p>
            <a:r>
              <a:rPr lang="en-US" sz="2400">
                <a:solidFill>
                  <a:srgbClr val="0070C0"/>
                </a:solidFill>
              </a:rPr>
              <a:t>Water is sprayed onto a specialized filter media.  Air evaporates both the fog and droplets in the media.</a:t>
            </a:r>
          </a:p>
        </p:txBody>
      </p:sp>
      <p:graphicFrame>
        <p:nvGraphicFramePr>
          <p:cNvPr id="4" name="Object 3">
            <a:extLst>
              <a:ext uri="{FF2B5EF4-FFF2-40B4-BE49-F238E27FC236}">
                <a16:creationId xmlns:a16="http://schemas.microsoft.com/office/drawing/2014/main" id="{B2344C49-819E-47B8-A140-0B4ED17037A7}"/>
              </a:ext>
            </a:extLst>
          </p:cNvPr>
          <p:cNvGraphicFramePr>
            <a:graphicFrameLocks noChangeAspect="1"/>
          </p:cNvGraphicFramePr>
          <p:nvPr/>
        </p:nvGraphicFramePr>
        <p:xfrm>
          <a:off x="838201" y="1690687"/>
          <a:ext cx="4024616" cy="3456079"/>
        </p:xfrm>
        <a:graphic>
          <a:graphicData uri="http://schemas.openxmlformats.org/presentationml/2006/ole">
            <mc:AlternateContent xmlns:mc="http://schemas.openxmlformats.org/markup-compatibility/2006">
              <mc:Choice xmlns:v="urn:schemas-microsoft-com:vml" Requires="v">
                <p:oleObj name="Image" r:id="rId2" imgW="6552360" imgH="5625360" progId="Photoshop.Image.12">
                  <p:embed/>
                </p:oleObj>
              </mc:Choice>
              <mc:Fallback>
                <p:oleObj name="Image" r:id="rId2" imgW="6552360" imgH="5625360" progId="Photoshop.Image.12">
                  <p:embed/>
                  <p:pic>
                    <p:nvPicPr>
                      <p:cNvPr id="4" name="Object 3">
                        <a:extLst>
                          <a:ext uri="{FF2B5EF4-FFF2-40B4-BE49-F238E27FC236}">
                            <a16:creationId xmlns:a16="http://schemas.microsoft.com/office/drawing/2014/main" id="{B2344C49-819E-47B8-A140-0B4ED17037A7}"/>
                          </a:ext>
                        </a:extLst>
                      </p:cNvPr>
                      <p:cNvPicPr/>
                      <p:nvPr/>
                    </p:nvPicPr>
                    <p:blipFill>
                      <a:blip r:embed="rId3"/>
                      <a:stretch>
                        <a:fillRect/>
                      </a:stretch>
                    </p:blipFill>
                    <p:spPr>
                      <a:xfrm>
                        <a:off x="838201" y="1690687"/>
                        <a:ext cx="4024616" cy="3456079"/>
                      </a:xfrm>
                      <a:prstGeom prst="rect">
                        <a:avLst/>
                      </a:prstGeom>
                    </p:spPr>
                  </p:pic>
                </p:oleObj>
              </mc:Fallback>
            </mc:AlternateContent>
          </a:graphicData>
        </a:graphic>
      </p:graphicFrame>
      <p:cxnSp>
        <p:nvCxnSpPr>
          <p:cNvPr id="5" name="Straight Arrow Connector 4">
            <a:extLst>
              <a:ext uri="{FF2B5EF4-FFF2-40B4-BE49-F238E27FC236}">
                <a16:creationId xmlns:a16="http://schemas.microsoft.com/office/drawing/2014/main" id="{7DDDD80D-C009-47C3-9442-55965ADA107D}"/>
              </a:ext>
            </a:extLst>
          </p:cNvPr>
          <p:cNvCxnSpPr>
            <a:cxnSpLocks/>
          </p:cNvCxnSpPr>
          <p:nvPr/>
        </p:nvCxnSpPr>
        <p:spPr>
          <a:xfrm flipV="1">
            <a:off x="2560320" y="3936274"/>
            <a:ext cx="583474" cy="1538706"/>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8C8C44A-D0FB-0235-EC99-603AB30EA015}"/>
              </a:ext>
            </a:extLst>
          </p:cNvPr>
          <p:cNvSpPr txBox="1"/>
          <p:nvPr/>
        </p:nvSpPr>
        <p:spPr>
          <a:xfrm>
            <a:off x="758750" y="5474980"/>
            <a:ext cx="4953566" cy="1200329"/>
          </a:xfrm>
          <a:prstGeom prst="rect">
            <a:avLst/>
          </a:prstGeom>
          <a:noFill/>
        </p:spPr>
        <p:txBody>
          <a:bodyPr wrap="square" rtlCol="0">
            <a:spAutoFit/>
          </a:bodyPr>
          <a:lstStyle/>
          <a:p>
            <a:r>
              <a:rPr lang="en-US" sz="2400">
                <a:solidFill>
                  <a:srgbClr val="0070C0"/>
                </a:solidFill>
              </a:rPr>
              <a:t>Water is sprayed onto a specialized filter media.  Air evaporates both the fog and droplets in the media.</a:t>
            </a:r>
          </a:p>
        </p:txBody>
      </p:sp>
      <p:graphicFrame>
        <p:nvGraphicFramePr>
          <p:cNvPr id="7" name="Object 6">
            <a:extLst>
              <a:ext uri="{FF2B5EF4-FFF2-40B4-BE49-F238E27FC236}">
                <a16:creationId xmlns:a16="http://schemas.microsoft.com/office/drawing/2014/main" id="{21C52A4F-7D8B-F04E-B6BB-E80922517EE9}"/>
              </a:ext>
            </a:extLst>
          </p:cNvPr>
          <p:cNvGraphicFramePr>
            <a:graphicFrameLocks noChangeAspect="1"/>
          </p:cNvGraphicFramePr>
          <p:nvPr/>
        </p:nvGraphicFramePr>
        <p:xfrm>
          <a:off x="819728" y="1690687"/>
          <a:ext cx="4024616" cy="3456079"/>
        </p:xfrm>
        <a:graphic>
          <a:graphicData uri="http://schemas.openxmlformats.org/presentationml/2006/ole">
            <mc:AlternateContent xmlns:mc="http://schemas.openxmlformats.org/markup-compatibility/2006">
              <mc:Choice xmlns:v="urn:schemas-microsoft-com:vml" Requires="v">
                <p:oleObj name="Image" r:id="rId2" imgW="6552360" imgH="5625360" progId="Photoshop.Image.12">
                  <p:embed/>
                </p:oleObj>
              </mc:Choice>
              <mc:Fallback>
                <p:oleObj name="Image" r:id="rId2" imgW="6552360" imgH="5625360" progId="Photoshop.Image.12">
                  <p:embed/>
                  <p:pic>
                    <p:nvPicPr>
                      <p:cNvPr id="7" name="Object 6">
                        <a:extLst>
                          <a:ext uri="{FF2B5EF4-FFF2-40B4-BE49-F238E27FC236}">
                            <a16:creationId xmlns:a16="http://schemas.microsoft.com/office/drawing/2014/main" id="{21C52A4F-7D8B-F04E-B6BB-E80922517EE9}"/>
                          </a:ext>
                        </a:extLst>
                      </p:cNvPr>
                      <p:cNvPicPr/>
                      <p:nvPr/>
                    </p:nvPicPr>
                    <p:blipFill>
                      <a:blip r:embed="rId3"/>
                      <a:stretch>
                        <a:fillRect/>
                      </a:stretch>
                    </p:blipFill>
                    <p:spPr>
                      <a:xfrm>
                        <a:off x="819728" y="1690687"/>
                        <a:ext cx="4024616" cy="3456079"/>
                      </a:xfrm>
                      <a:prstGeom prst="rect">
                        <a:avLst/>
                      </a:prstGeom>
                    </p:spPr>
                  </p:pic>
                </p:oleObj>
              </mc:Fallback>
            </mc:AlternateContent>
          </a:graphicData>
        </a:graphic>
      </p:graphicFrame>
    </p:spTree>
    <p:extLst>
      <p:ext uri="{BB962C8B-B14F-4D97-AF65-F5344CB8AC3E}">
        <p14:creationId xmlns:p14="http://schemas.microsoft.com/office/powerpoint/2010/main" val="423707220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9BD0CF-51F9-4C79-B656-7EC72338E47F}"/>
              </a:ext>
            </a:extLst>
          </p:cNvPr>
          <p:cNvSpPr>
            <a:spLocks noGrp="1"/>
          </p:cNvSpPr>
          <p:nvPr>
            <p:ph type="title"/>
          </p:nvPr>
        </p:nvSpPr>
        <p:spPr/>
        <p:txBody>
          <a:bodyPr/>
          <a:lstStyle/>
          <a:p>
            <a:r>
              <a:rPr lang="en-US"/>
              <a:t>Direct Room Applications</a:t>
            </a:r>
          </a:p>
        </p:txBody>
      </p:sp>
      <p:sp>
        <p:nvSpPr>
          <p:cNvPr id="3" name="Content Placeholder 2">
            <a:extLst>
              <a:ext uri="{FF2B5EF4-FFF2-40B4-BE49-F238E27FC236}">
                <a16:creationId xmlns:a16="http://schemas.microsoft.com/office/drawing/2014/main" id="{CD5A2BF5-AD90-4437-A1D0-5431EC58A1CF}"/>
              </a:ext>
            </a:extLst>
          </p:cNvPr>
          <p:cNvSpPr>
            <a:spLocks noGrp="1"/>
          </p:cNvSpPr>
          <p:nvPr>
            <p:ph idx="1"/>
          </p:nvPr>
        </p:nvSpPr>
        <p:spPr>
          <a:xfrm>
            <a:off x="941373" y="1690688"/>
            <a:ext cx="5884816" cy="4351338"/>
          </a:xfrm>
        </p:spPr>
        <p:txBody>
          <a:bodyPr>
            <a:normAutofit fontScale="92500" lnSpcReduction="20000"/>
          </a:bodyPr>
          <a:lstStyle/>
          <a:p>
            <a:pPr marL="0" indent="0">
              <a:buNone/>
            </a:pPr>
            <a:r>
              <a:rPr lang="en-US" dirty="0"/>
              <a:t>Humidifier / Distributor in Space</a:t>
            </a:r>
          </a:p>
          <a:p>
            <a:r>
              <a:rPr lang="en-US" dirty="0"/>
              <a:t>Advantages:</a:t>
            </a:r>
          </a:p>
          <a:p>
            <a:pPr lvl="1"/>
            <a:r>
              <a:rPr lang="en-US" dirty="0"/>
              <a:t>Fast response and improved accuracy</a:t>
            </a:r>
          </a:p>
          <a:p>
            <a:pPr lvl="1"/>
            <a:r>
              <a:rPr lang="en-US" dirty="0"/>
              <a:t>Only humidifies area requiring moisture</a:t>
            </a:r>
          </a:p>
          <a:p>
            <a:pPr lvl="1"/>
            <a:r>
              <a:rPr lang="en-US" dirty="0"/>
              <a:t>More, smaller systems reduces failure risk</a:t>
            </a:r>
          </a:p>
          <a:p>
            <a:pPr lvl="1"/>
            <a:r>
              <a:rPr lang="en-US" dirty="0"/>
              <a:t>Suitable for nearly all loads</a:t>
            </a:r>
          </a:p>
          <a:p>
            <a:r>
              <a:rPr lang="en-US" dirty="0"/>
              <a:t>Challenges</a:t>
            </a:r>
          </a:p>
          <a:p>
            <a:pPr lvl="1"/>
            <a:r>
              <a:rPr lang="en-US" dirty="0"/>
              <a:t>Some technologies generate noise</a:t>
            </a:r>
          </a:p>
          <a:p>
            <a:pPr lvl="1"/>
            <a:r>
              <a:rPr lang="en-US" dirty="0"/>
              <a:t>Consider evaporation distance (avoid wetting) </a:t>
            </a:r>
          </a:p>
          <a:p>
            <a:pPr lvl="1"/>
            <a:r>
              <a:rPr lang="en-US" dirty="0"/>
              <a:t>Ceiling mounted systems need maintenance access</a:t>
            </a:r>
          </a:p>
          <a:p>
            <a:pPr lvl="1"/>
            <a:r>
              <a:rPr lang="en-US" dirty="0"/>
              <a:t>Consider future leaks/drips when placing nozzles around equipment</a:t>
            </a:r>
          </a:p>
          <a:p>
            <a:endParaRPr lang="en-US" dirty="0"/>
          </a:p>
          <a:p>
            <a:endParaRPr lang="en-US" dirty="0"/>
          </a:p>
        </p:txBody>
      </p:sp>
    </p:spTree>
    <p:extLst>
      <p:ext uri="{BB962C8B-B14F-4D97-AF65-F5344CB8AC3E}">
        <p14:creationId xmlns:p14="http://schemas.microsoft.com/office/powerpoint/2010/main" val="157309090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F196AC-D1BA-49F3-A724-7DFC184C505D}"/>
              </a:ext>
            </a:extLst>
          </p:cNvPr>
          <p:cNvSpPr>
            <a:spLocks noGrp="1"/>
          </p:cNvSpPr>
          <p:nvPr>
            <p:ph type="title"/>
          </p:nvPr>
        </p:nvSpPr>
        <p:spPr/>
        <p:txBody>
          <a:bodyPr/>
          <a:lstStyle/>
          <a:p>
            <a:r>
              <a:rPr lang="en-US"/>
              <a:t>Ducted Applications</a:t>
            </a:r>
          </a:p>
        </p:txBody>
      </p:sp>
      <p:sp>
        <p:nvSpPr>
          <p:cNvPr id="3" name="Content Placeholder 2">
            <a:extLst>
              <a:ext uri="{FF2B5EF4-FFF2-40B4-BE49-F238E27FC236}">
                <a16:creationId xmlns:a16="http://schemas.microsoft.com/office/drawing/2014/main" id="{6906326D-8347-4CFC-8A25-0C98503260D9}"/>
              </a:ext>
            </a:extLst>
          </p:cNvPr>
          <p:cNvSpPr>
            <a:spLocks noGrp="1"/>
          </p:cNvSpPr>
          <p:nvPr>
            <p:ph idx="1"/>
          </p:nvPr>
        </p:nvSpPr>
        <p:spPr>
          <a:xfrm>
            <a:off x="5486401" y="1690688"/>
            <a:ext cx="5867399" cy="4351338"/>
          </a:xfrm>
        </p:spPr>
        <p:txBody>
          <a:bodyPr>
            <a:normAutofit fontScale="85000" lnSpcReduction="20000"/>
          </a:bodyPr>
          <a:lstStyle/>
          <a:p>
            <a:pPr marL="0" indent="0">
              <a:buNone/>
            </a:pPr>
            <a:r>
              <a:rPr lang="en-US"/>
              <a:t>Humidifier / Distributor in Duct</a:t>
            </a:r>
          </a:p>
          <a:p>
            <a:r>
              <a:rPr lang="en-US"/>
              <a:t>Advantages:</a:t>
            </a:r>
          </a:p>
          <a:p>
            <a:pPr lvl="1"/>
            <a:r>
              <a:rPr lang="en-US"/>
              <a:t>Central ventilation distributes moisture</a:t>
            </a:r>
          </a:p>
          <a:p>
            <a:pPr lvl="1"/>
            <a:r>
              <a:rPr lang="en-US"/>
              <a:t>Humidifier located in mechanical room</a:t>
            </a:r>
          </a:p>
          <a:p>
            <a:pPr lvl="1"/>
            <a:r>
              <a:rPr lang="en-US"/>
              <a:t>No visible spray or nozzle noise</a:t>
            </a:r>
          </a:p>
          <a:p>
            <a:pPr lvl="1"/>
            <a:r>
              <a:rPr lang="en-US"/>
              <a:t>Suitable for all capacity sizes</a:t>
            </a:r>
          </a:p>
          <a:p>
            <a:endParaRPr lang="en-US"/>
          </a:p>
          <a:p>
            <a:r>
              <a:rPr lang="en-US"/>
              <a:t>Challenges</a:t>
            </a:r>
          </a:p>
          <a:p>
            <a:pPr lvl="1"/>
            <a:r>
              <a:rPr lang="en-US"/>
              <a:t>Requires mechanical room space</a:t>
            </a:r>
          </a:p>
          <a:p>
            <a:pPr lvl="1"/>
            <a:r>
              <a:rPr lang="en-US"/>
              <a:t>Need adequate space in AHU / ductwork</a:t>
            </a:r>
          </a:p>
          <a:p>
            <a:pPr lvl="1"/>
            <a:r>
              <a:rPr lang="en-US"/>
              <a:t>Need to consider wet section / drains</a:t>
            </a:r>
          </a:p>
          <a:p>
            <a:pPr lvl="1"/>
            <a:r>
              <a:rPr lang="en-US"/>
              <a:t>Droplet filters may be required</a:t>
            </a:r>
          </a:p>
          <a:p>
            <a:pPr lvl="1"/>
            <a:r>
              <a:rPr lang="en-US"/>
              <a:t>Pressure drop across certain systems increases as minerals accumulate</a:t>
            </a:r>
          </a:p>
        </p:txBody>
      </p:sp>
      <p:sp>
        <p:nvSpPr>
          <p:cNvPr id="9" name="TextBox 8">
            <a:extLst>
              <a:ext uri="{FF2B5EF4-FFF2-40B4-BE49-F238E27FC236}">
                <a16:creationId xmlns:a16="http://schemas.microsoft.com/office/drawing/2014/main" id="{A8D7D6D8-1DD8-4D33-8370-2B8B7535F7F9}"/>
              </a:ext>
            </a:extLst>
          </p:cNvPr>
          <p:cNvSpPr txBox="1"/>
          <p:nvPr/>
        </p:nvSpPr>
        <p:spPr>
          <a:xfrm>
            <a:off x="-15240" y="6681403"/>
            <a:ext cx="1706880" cy="184666"/>
          </a:xfrm>
          <a:prstGeom prst="rect">
            <a:avLst/>
          </a:prstGeom>
          <a:noFill/>
        </p:spPr>
        <p:txBody>
          <a:bodyPr wrap="square" rtlCol="0">
            <a:spAutoFit/>
          </a:bodyPr>
          <a:lstStyle/>
          <a:p>
            <a:r>
              <a:rPr lang="en-US" sz="600">
                <a:solidFill>
                  <a:schemeClr val="bg1">
                    <a:lumMod val="50000"/>
                  </a:schemeClr>
                </a:solidFill>
              </a:rPr>
              <a:t>Image courtesy: AHRI Member Company</a:t>
            </a:r>
          </a:p>
        </p:txBody>
      </p:sp>
      <p:pic>
        <p:nvPicPr>
          <p:cNvPr id="5" name="Picture 4" descr="Diagram, engineering drawing&#10;&#10;Description automatically generated">
            <a:extLst>
              <a:ext uri="{FF2B5EF4-FFF2-40B4-BE49-F238E27FC236}">
                <a16:creationId xmlns:a16="http://schemas.microsoft.com/office/drawing/2014/main" id="{05653EEA-9B9F-463A-81FA-B2D9331B7D0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27173" y="1690688"/>
            <a:ext cx="4519593" cy="4563260"/>
          </a:xfrm>
          <a:prstGeom prst="rect">
            <a:avLst/>
          </a:prstGeom>
        </p:spPr>
      </p:pic>
    </p:spTree>
    <p:extLst>
      <p:ext uri="{BB962C8B-B14F-4D97-AF65-F5344CB8AC3E}">
        <p14:creationId xmlns:p14="http://schemas.microsoft.com/office/powerpoint/2010/main" val="25321562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2DE9E-9726-44C5-ADF4-08B0FC66DAD9}"/>
              </a:ext>
            </a:extLst>
          </p:cNvPr>
          <p:cNvSpPr>
            <a:spLocks noGrp="1"/>
          </p:cNvSpPr>
          <p:nvPr>
            <p:ph type="title"/>
          </p:nvPr>
        </p:nvSpPr>
        <p:spPr/>
        <p:txBody>
          <a:bodyPr/>
          <a:lstStyle/>
          <a:p>
            <a:br>
              <a:rPr lang="en-US" dirty="0"/>
            </a:br>
            <a:r>
              <a:rPr lang="en-US" dirty="0"/>
              <a:t>Section 3: Humidity At Home</a:t>
            </a:r>
          </a:p>
        </p:txBody>
      </p:sp>
      <p:sp>
        <p:nvSpPr>
          <p:cNvPr id="3" name="Text Placeholder 2">
            <a:extLst>
              <a:ext uri="{FF2B5EF4-FFF2-40B4-BE49-F238E27FC236}">
                <a16:creationId xmlns:a16="http://schemas.microsoft.com/office/drawing/2014/main" id="{DAE8B1BA-B43F-4960-BE44-30352B2B0268}"/>
              </a:ext>
            </a:extLst>
          </p:cNvPr>
          <p:cNvSpPr>
            <a:spLocks noGrp="1"/>
          </p:cNvSpPr>
          <p:nvPr>
            <p:ph type="body" idx="1"/>
          </p:nvPr>
        </p:nvSpPr>
        <p:spPr/>
        <p:txBody>
          <a:bodyPr/>
          <a:lstStyle/>
          <a:p>
            <a:r>
              <a:rPr lang="en-US" dirty="0"/>
              <a:t>Residential Applications</a:t>
            </a:r>
          </a:p>
        </p:txBody>
      </p:sp>
    </p:spTree>
    <p:extLst>
      <p:ext uri="{BB962C8B-B14F-4D97-AF65-F5344CB8AC3E}">
        <p14:creationId xmlns:p14="http://schemas.microsoft.com/office/powerpoint/2010/main" val="390278245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615C3D-3437-1E80-59EE-8387AD289801}"/>
              </a:ext>
            </a:extLst>
          </p:cNvPr>
          <p:cNvSpPr>
            <a:spLocks noGrp="1"/>
          </p:cNvSpPr>
          <p:nvPr>
            <p:ph type="title"/>
          </p:nvPr>
        </p:nvSpPr>
        <p:spPr/>
        <p:txBody>
          <a:bodyPr/>
          <a:lstStyle/>
          <a:p>
            <a:r>
              <a:rPr lang="en-US" dirty="0"/>
              <a:t>Spending More Time at Home</a:t>
            </a:r>
          </a:p>
        </p:txBody>
      </p:sp>
      <p:sp>
        <p:nvSpPr>
          <p:cNvPr id="3" name="Content Placeholder 2">
            <a:extLst>
              <a:ext uri="{FF2B5EF4-FFF2-40B4-BE49-F238E27FC236}">
                <a16:creationId xmlns:a16="http://schemas.microsoft.com/office/drawing/2014/main" id="{B93BE0EB-9B0B-AB02-46C7-4C1B0F5D1F71}"/>
              </a:ext>
            </a:extLst>
          </p:cNvPr>
          <p:cNvSpPr>
            <a:spLocks noGrp="1"/>
          </p:cNvSpPr>
          <p:nvPr>
            <p:ph idx="1"/>
          </p:nvPr>
        </p:nvSpPr>
        <p:spPr>
          <a:xfrm>
            <a:off x="838200" y="1825625"/>
            <a:ext cx="5763768" cy="4351338"/>
          </a:xfrm>
        </p:spPr>
        <p:txBody>
          <a:bodyPr/>
          <a:lstStyle/>
          <a:p>
            <a:r>
              <a:rPr lang="en-US" dirty="0"/>
              <a:t> Hybrid WFH / office flex here to stay</a:t>
            </a:r>
          </a:p>
          <a:p>
            <a:r>
              <a:rPr lang="en-US" dirty="0"/>
              <a:t> Increased IAQ awareness</a:t>
            </a:r>
          </a:p>
          <a:p>
            <a:r>
              <a:rPr lang="en-US" dirty="0"/>
              <a:t> Investment by homeowners to improve IAQ</a:t>
            </a:r>
          </a:p>
          <a:p>
            <a:r>
              <a:rPr lang="en-US" dirty="0"/>
              <a:t>Increased viral susceptibility post pandemic</a:t>
            </a:r>
          </a:p>
        </p:txBody>
      </p:sp>
      <p:pic>
        <p:nvPicPr>
          <p:cNvPr id="5" name="Picture 4" descr="Man using laptop at kitchen table">
            <a:extLst>
              <a:ext uri="{FF2B5EF4-FFF2-40B4-BE49-F238E27FC236}">
                <a16:creationId xmlns:a16="http://schemas.microsoft.com/office/drawing/2014/main" id="{F1153ADB-DCCE-FF98-17E1-9DFC8E507E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01968" y="1690688"/>
            <a:ext cx="5286375" cy="3524250"/>
          </a:xfrm>
          <a:prstGeom prst="rect">
            <a:avLst/>
          </a:prstGeom>
        </p:spPr>
      </p:pic>
    </p:spTree>
    <p:extLst>
      <p:ext uri="{BB962C8B-B14F-4D97-AF65-F5344CB8AC3E}">
        <p14:creationId xmlns:p14="http://schemas.microsoft.com/office/powerpoint/2010/main" val="7220238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D421F-EEF7-E6FB-72AA-9D95C34EB109}"/>
              </a:ext>
            </a:extLst>
          </p:cNvPr>
          <p:cNvSpPr>
            <a:spLocks noGrp="1"/>
          </p:cNvSpPr>
          <p:nvPr>
            <p:ph type="title"/>
          </p:nvPr>
        </p:nvSpPr>
        <p:spPr/>
        <p:txBody>
          <a:bodyPr/>
          <a:lstStyle/>
          <a:p>
            <a:r>
              <a:rPr lang="en-US" dirty="0"/>
              <a:t>Residential Humidity</a:t>
            </a:r>
            <a:br>
              <a:rPr lang="en-US" dirty="0"/>
            </a:br>
            <a:endParaRPr lang="en-US" dirty="0"/>
          </a:p>
        </p:txBody>
      </p:sp>
      <p:sp>
        <p:nvSpPr>
          <p:cNvPr id="3" name="Content Placeholder 2">
            <a:extLst>
              <a:ext uri="{FF2B5EF4-FFF2-40B4-BE49-F238E27FC236}">
                <a16:creationId xmlns:a16="http://schemas.microsoft.com/office/drawing/2014/main" id="{8E51550C-9890-7E8A-4BE4-7C2310D18961}"/>
              </a:ext>
            </a:extLst>
          </p:cNvPr>
          <p:cNvSpPr>
            <a:spLocks noGrp="1"/>
          </p:cNvSpPr>
          <p:nvPr>
            <p:ph idx="1"/>
          </p:nvPr>
        </p:nvSpPr>
        <p:spPr>
          <a:xfrm>
            <a:off x="838200" y="1825625"/>
            <a:ext cx="5915025" cy="4351338"/>
          </a:xfrm>
        </p:spPr>
        <p:txBody>
          <a:bodyPr>
            <a:normAutofit/>
          </a:bodyPr>
          <a:lstStyle/>
          <a:p>
            <a:pPr marL="0" indent="0">
              <a:buNone/>
            </a:pPr>
            <a:r>
              <a:rPr lang="en-US" sz="2000" dirty="0"/>
              <a:t>Maintaining a relative humidity of 40-60% is critical for human health.</a:t>
            </a:r>
          </a:p>
          <a:p>
            <a:pPr lvl="1"/>
            <a:r>
              <a:rPr lang="en-US" sz="1800" dirty="0"/>
              <a:t>Minimizes the presence and transmission of airborne viruses, bacteria, allergens and other unhealthy particles.</a:t>
            </a:r>
          </a:p>
          <a:p>
            <a:pPr lvl="1"/>
            <a:r>
              <a:rPr lang="en-US" sz="1800" dirty="0"/>
              <a:t>Protects the respiratory tract and quality of sleep. </a:t>
            </a:r>
          </a:p>
          <a:p>
            <a:pPr lvl="1"/>
            <a:r>
              <a:rPr lang="en-US" sz="1800" dirty="0"/>
              <a:t>During the cold dry winter months, it is commons for eyes, lips and hands to dry out and become irritating.</a:t>
            </a:r>
          </a:p>
          <a:p>
            <a:pPr marL="0" indent="0">
              <a:buNone/>
            </a:pPr>
            <a:r>
              <a:rPr lang="en-US" sz="2000" dirty="0"/>
              <a:t>Preserves valuable assets</a:t>
            </a:r>
          </a:p>
          <a:p>
            <a:pPr lvl="1"/>
            <a:r>
              <a:rPr lang="en-US" sz="1800" dirty="0"/>
              <a:t>Hardwood flooring and furniture</a:t>
            </a:r>
          </a:p>
          <a:p>
            <a:pPr lvl="1"/>
            <a:r>
              <a:rPr lang="en-US" sz="1800" dirty="0"/>
              <a:t>Artwork </a:t>
            </a:r>
          </a:p>
          <a:p>
            <a:pPr lvl="1"/>
            <a:r>
              <a:rPr lang="en-US" sz="1800" dirty="0"/>
              <a:t>Musical instruments.</a:t>
            </a:r>
          </a:p>
          <a:p>
            <a:endParaRPr lang="en-US" sz="2000" dirty="0"/>
          </a:p>
        </p:txBody>
      </p:sp>
      <p:pic>
        <p:nvPicPr>
          <p:cNvPr id="4" name="Picture 3">
            <a:extLst>
              <a:ext uri="{FF2B5EF4-FFF2-40B4-BE49-F238E27FC236}">
                <a16:creationId xmlns:a16="http://schemas.microsoft.com/office/drawing/2014/main" id="{CEBFBA1F-008E-B9F4-6AEB-07D78860269D}"/>
              </a:ext>
            </a:extLst>
          </p:cNvPr>
          <p:cNvPicPr>
            <a:picLocks noChangeAspect="1"/>
          </p:cNvPicPr>
          <p:nvPr/>
        </p:nvPicPr>
        <p:blipFill>
          <a:blip r:embed="rId2"/>
          <a:stretch>
            <a:fillRect/>
          </a:stretch>
        </p:blipFill>
        <p:spPr>
          <a:xfrm>
            <a:off x="6952525" y="1818398"/>
            <a:ext cx="4845897" cy="3381066"/>
          </a:xfrm>
          <a:prstGeom prst="rect">
            <a:avLst/>
          </a:prstGeom>
        </p:spPr>
      </p:pic>
    </p:spTree>
    <p:extLst>
      <p:ext uri="{BB962C8B-B14F-4D97-AF65-F5344CB8AC3E}">
        <p14:creationId xmlns:p14="http://schemas.microsoft.com/office/powerpoint/2010/main" val="20858961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782254-12C1-81B7-9811-D13DC74697C2}"/>
              </a:ext>
            </a:extLst>
          </p:cNvPr>
          <p:cNvSpPr>
            <a:spLocks noGrp="1"/>
          </p:cNvSpPr>
          <p:nvPr>
            <p:ph type="title"/>
          </p:nvPr>
        </p:nvSpPr>
        <p:spPr/>
        <p:txBody>
          <a:bodyPr/>
          <a:lstStyle/>
          <a:p>
            <a:r>
              <a:rPr lang="en-US" dirty="0"/>
              <a:t>Healthy Indoor Environments</a:t>
            </a:r>
          </a:p>
        </p:txBody>
      </p:sp>
      <p:sp>
        <p:nvSpPr>
          <p:cNvPr id="3" name="Content Placeholder 2">
            <a:extLst>
              <a:ext uri="{FF2B5EF4-FFF2-40B4-BE49-F238E27FC236}">
                <a16:creationId xmlns:a16="http://schemas.microsoft.com/office/drawing/2014/main" id="{1F4E0117-F8FB-3275-0334-1F8B860801BB}"/>
              </a:ext>
            </a:extLst>
          </p:cNvPr>
          <p:cNvSpPr>
            <a:spLocks noGrp="1"/>
          </p:cNvSpPr>
          <p:nvPr>
            <p:ph idx="1"/>
          </p:nvPr>
        </p:nvSpPr>
        <p:spPr/>
        <p:txBody>
          <a:bodyPr/>
          <a:lstStyle/>
          <a:p>
            <a:pPr marL="0" indent="0">
              <a:buNone/>
            </a:pPr>
            <a:r>
              <a:rPr lang="en-US" dirty="0"/>
              <a:t>It’s time to rethink healthy indoor environments</a:t>
            </a:r>
          </a:p>
        </p:txBody>
      </p:sp>
      <p:sp>
        <p:nvSpPr>
          <p:cNvPr id="4" name="Rahmen 1">
            <a:extLst>
              <a:ext uri="{FF2B5EF4-FFF2-40B4-BE49-F238E27FC236}">
                <a16:creationId xmlns:a16="http://schemas.microsoft.com/office/drawing/2014/main" id="{93B38485-62A7-078A-C45C-8664734658FE}"/>
              </a:ext>
            </a:extLst>
          </p:cNvPr>
          <p:cNvSpPr/>
          <p:nvPr/>
        </p:nvSpPr>
        <p:spPr>
          <a:xfrm>
            <a:off x="3374121" y="2803792"/>
            <a:ext cx="4665788" cy="343852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0" y="21600"/>
                </a:lnTo>
                <a:close/>
                <a:moveTo>
                  <a:pt x="419" y="592"/>
                </a:moveTo>
                <a:lnTo>
                  <a:pt x="419" y="21008"/>
                </a:lnTo>
                <a:lnTo>
                  <a:pt x="21181" y="21008"/>
                </a:lnTo>
                <a:lnTo>
                  <a:pt x="21181" y="592"/>
                </a:lnTo>
                <a:close/>
              </a:path>
            </a:pathLst>
          </a:custGeom>
          <a:blipFill>
            <a:blip r:embed="rId2"/>
          </a:blipFill>
          <a:ln w="12700">
            <a:miter lim="400000"/>
          </a:ln>
        </p:spPr>
        <p:txBody>
          <a:bodyPr lIns="34289" tIns="34289" rIns="34289" bIns="34289" anchor="ctr"/>
          <a:lstStyle/>
          <a:p>
            <a:pPr algn="ctr" defTabSz="685800" hangingPunct="0">
              <a:defRPr/>
            </a:pPr>
            <a:endParaRPr sz="1350" kern="0">
              <a:solidFill>
                <a:srgbClr val="000000"/>
              </a:solidFill>
              <a:latin typeface="Helvetica"/>
              <a:sym typeface="Helvetica"/>
            </a:endParaRPr>
          </a:p>
        </p:txBody>
      </p:sp>
      <p:pic>
        <p:nvPicPr>
          <p:cNvPr id="5" name="Grafik 9" descr="Grafik 9">
            <a:extLst>
              <a:ext uri="{FF2B5EF4-FFF2-40B4-BE49-F238E27FC236}">
                <a16:creationId xmlns:a16="http://schemas.microsoft.com/office/drawing/2014/main" id="{25D386EC-D942-5962-714E-70E30E88BCB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855128" y="4538081"/>
            <a:ext cx="1572403" cy="1377002"/>
          </a:xfrm>
          <a:prstGeom prst="rect">
            <a:avLst/>
          </a:prstGeom>
          <a:ln w="12700">
            <a:miter lim="400000"/>
          </a:ln>
        </p:spPr>
      </p:pic>
      <p:pic>
        <p:nvPicPr>
          <p:cNvPr id="6" name="Grafik 11" descr="Grafik 11">
            <a:extLst>
              <a:ext uri="{FF2B5EF4-FFF2-40B4-BE49-F238E27FC236}">
                <a16:creationId xmlns:a16="http://schemas.microsoft.com/office/drawing/2014/main" id="{0DD8A641-5B08-BE47-AA5F-CAEE611EA85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307041" y="4463491"/>
            <a:ext cx="1260711" cy="1377002"/>
          </a:xfrm>
          <a:prstGeom prst="rect">
            <a:avLst/>
          </a:prstGeom>
          <a:ln w="12700">
            <a:miter lim="400000"/>
          </a:ln>
        </p:spPr>
      </p:pic>
      <p:pic>
        <p:nvPicPr>
          <p:cNvPr id="7" name="Grafik 6" descr="Grafik 6">
            <a:extLst>
              <a:ext uri="{FF2B5EF4-FFF2-40B4-BE49-F238E27FC236}">
                <a16:creationId xmlns:a16="http://schemas.microsoft.com/office/drawing/2014/main" id="{9222B571-3378-D52B-78C3-F259B625805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661615" y="3146057"/>
            <a:ext cx="1260711" cy="1377002"/>
          </a:xfrm>
          <a:prstGeom prst="rect">
            <a:avLst/>
          </a:prstGeom>
          <a:ln w="12700">
            <a:miter lim="400000"/>
          </a:ln>
        </p:spPr>
      </p:pic>
      <p:pic>
        <p:nvPicPr>
          <p:cNvPr id="8" name="Grafik 7" descr="Grafik 7">
            <a:extLst>
              <a:ext uri="{FF2B5EF4-FFF2-40B4-BE49-F238E27FC236}">
                <a16:creationId xmlns:a16="http://schemas.microsoft.com/office/drawing/2014/main" id="{CAA8A01F-3E6B-11C3-B698-3A6EAE5B9918}"/>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rot="5001609">
            <a:off x="6566762" y="4649470"/>
            <a:ext cx="1377001" cy="1260712"/>
          </a:xfrm>
          <a:prstGeom prst="rect">
            <a:avLst/>
          </a:prstGeom>
          <a:ln w="12700">
            <a:miter lim="400000"/>
          </a:ln>
        </p:spPr>
      </p:pic>
      <p:pic>
        <p:nvPicPr>
          <p:cNvPr id="9" name="Grafik 14" descr="Grafik 14">
            <a:extLst>
              <a:ext uri="{FF2B5EF4-FFF2-40B4-BE49-F238E27FC236}">
                <a16:creationId xmlns:a16="http://schemas.microsoft.com/office/drawing/2014/main" id="{CAC6DC21-8954-E5D0-9F6D-1388548DEA0A}"/>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644169" y="3096099"/>
            <a:ext cx="1203443" cy="1314452"/>
          </a:xfrm>
          <a:prstGeom prst="rect">
            <a:avLst/>
          </a:prstGeom>
          <a:ln w="12700">
            <a:miter lim="400000"/>
          </a:ln>
        </p:spPr>
      </p:pic>
      <p:pic>
        <p:nvPicPr>
          <p:cNvPr id="10" name="Grafik 15" descr="Grafik 15">
            <a:extLst>
              <a:ext uri="{FF2B5EF4-FFF2-40B4-BE49-F238E27FC236}">
                <a16:creationId xmlns:a16="http://schemas.microsoft.com/office/drawing/2014/main" id="{6DA50F47-62D4-CA29-927F-D1E313A75D07}"/>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rot="15884648">
            <a:off x="6743046" y="4715314"/>
            <a:ext cx="1314452" cy="1203443"/>
          </a:xfrm>
          <a:prstGeom prst="rect">
            <a:avLst/>
          </a:prstGeom>
          <a:ln w="12700">
            <a:miter lim="400000"/>
          </a:ln>
        </p:spPr>
      </p:pic>
      <p:sp>
        <p:nvSpPr>
          <p:cNvPr id="11" name="Textfeld 24">
            <a:extLst>
              <a:ext uri="{FF2B5EF4-FFF2-40B4-BE49-F238E27FC236}">
                <a16:creationId xmlns:a16="http://schemas.microsoft.com/office/drawing/2014/main" id="{5D50F1AC-DDB9-A22D-C635-CB3F7D215AC6}"/>
              </a:ext>
            </a:extLst>
          </p:cNvPr>
          <p:cNvSpPr txBox="1"/>
          <p:nvPr/>
        </p:nvSpPr>
        <p:spPr>
          <a:xfrm>
            <a:off x="3374121" y="6238961"/>
            <a:ext cx="4636792" cy="253914"/>
          </a:xfrm>
          <a:prstGeom prst="rect">
            <a:avLst/>
          </a:prstGeom>
          <a:gradFill>
            <a:gsLst>
              <a:gs pos="0">
                <a:schemeClr val="accent1"/>
              </a:gs>
              <a:gs pos="100000">
                <a:srgbClr val="FEB3CB">
                  <a:alpha val="81000"/>
                </a:srgbClr>
              </a:gs>
            </a:gsLst>
            <a:lin ang="10800000"/>
          </a:gra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4289" tIns="34289" rIns="34289" bIns="34289">
            <a:spAutoFit/>
          </a:bodyPr>
          <a:lstStyle>
            <a:lvl1pPr>
              <a:defRPr sz="1600">
                <a:latin typeface="+mn-lt"/>
                <a:ea typeface="+mn-ea"/>
                <a:cs typeface="+mn-cs"/>
                <a:sym typeface="Calibri"/>
              </a:defRPr>
            </a:lvl1pPr>
          </a:lstStyle>
          <a:p>
            <a:pPr defTabSz="685800" hangingPunct="0">
              <a:defRPr/>
            </a:pPr>
            <a:r>
              <a:rPr sz="1200" kern="0" dirty="0">
                <a:solidFill>
                  <a:srgbClr val="000000"/>
                </a:solidFill>
                <a:latin typeface="Calibri"/>
                <a:cs typeface="Calibri"/>
              </a:rPr>
              <a:t>     low RH                                 intermediate RH                                     high RH</a:t>
            </a:r>
          </a:p>
        </p:txBody>
      </p:sp>
      <p:pic>
        <p:nvPicPr>
          <p:cNvPr id="12" name="Grafik 10" descr="Grafik 10">
            <a:extLst>
              <a:ext uri="{FF2B5EF4-FFF2-40B4-BE49-F238E27FC236}">
                <a16:creationId xmlns:a16="http://schemas.microsoft.com/office/drawing/2014/main" id="{B2452A4F-5876-559C-D85F-F5594F4007A2}"/>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rot="16493888">
            <a:off x="3394240" y="2950437"/>
            <a:ext cx="1377001" cy="1260711"/>
          </a:xfrm>
          <a:prstGeom prst="rect">
            <a:avLst/>
          </a:prstGeom>
          <a:ln w="12700">
            <a:miter lim="400000"/>
          </a:ln>
        </p:spPr>
      </p:pic>
      <p:pic>
        <p:nvPicPr>
          <p:cNvPr id="13" name="Grafik 26" descr="Grafik 26">
            <a:extLst>
              <a:ext uri="{FF2B5EF4-FFF2-40B4-BE49-F238E27FC236}">
                <a16:creationId xmlns:a16="http://schemas.microsoft.com/office/drawing/2014/main" id="{650CC5A4-7570-D7F4-63B4-B972A0D3E1D0}"/>
              </a:ext>
            </a:extLst>
          </p:cNvPr>
          <p:cNvPicPr>
            <a:picLocks noChangeAspect="1"/>
          </p:cNvPicPr>
          <p:nvPr/>
        </p:nvPicPr>
        <p:blipFill>
          <a:blip r:embed="rId8" cstate="print">
            <a:extLst>
              <a:ext uri="{28A0092B-C50C-407E-A947-70E740481C1C}">
                <a14:useLocalDpi xmlns:a14="http://schemas.microsoft.com/office/drawing/2010/main"/>
              </a:ext>
            </a:extLst>
          </a:blip>
          <a:srcRect l="3911" t="3661" r="4085" b="4221"/>
          <a:stretch>
            <a:fillRect/>
          </a:stretch>
        </p:blipFill>
        <p:spPr>
          <a:xfrm>
            <a:off x="3451572" y="3451900"/>
            <a:ext cx="1308642" cy="1429023"/>
          </a:xfrm>
          <a:prstGeom prst="rect">
            <a:avLst/>
          </a:prstGeom>
          <a:ln w="12700" cap="flat">
            <a:noFill/>
            <a:miter lim="400000"/>
          </a:ln>
          <a:effectLst/>
        </p:spPr>
      </p:pic>
      <p:sp>
        <p:nvSpPr>
          <p:cNvPr id="14" name="Textfeld 3">
            <a:extLst>
              <a:ext uri="{FF2B5EF4-FFF2-40B4-BE49-F238E27FC236}">
                <a16:creationId xmlns:a16="http://schemas.microsoft.com/office/drawing/2014/main" id="{95E7B5D9-9552-BBD9-49C3-CD13609F7CD4}"/>
              </a:ext>
            </a:extLst>
          </p:cNvPr>
          <p:cNvSpPr txBox="1"/>
          <p:nvPr/>
        </p:nvSpPr>
        <p:spPr>
          <a:xfrm>
            <a:off x="1223104" y="2579523"/>
            <a:ext cx="3396213" cy="3447095"/>
          </a:xfrm>
          <a:prstGeom prst="rect">
            <a:avLst/>
          </a:prstGeom>
          <a:solidFill>
            <a:srgbClr val="C00000">
              <a:alpha val="11000"/>
            </a:srgbClr>
          </a:solidFill>
          <a:ln w="28575" cap="flat">
            <a:solidFill>
              <a:srgbClr val="C00000"/>
            </a:solidFill>
            <a:prstDash val="solid"/>
            <a:round/>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4289" tIns="34289" rIns="34289" bIns="34289" numCol="1" anchor="t">
            <a:spAutoFit/>
          </a:bodyPr>
          <a:lstStyle/>
          <a:p>
            <a:pPr defTabSz="685800" hangingPunct="0">
              <a:defRPr b="1">
                <a:solidFill>
                  <a:srgbClr val="C00000"/>
                </a:solidFill>
              </a:defRPr>
            </a:pPr>
            <a:endParaRPr sz="1350" b="1" kern="0" dirty="0">
              <a:solidFill>
                <a:srgbClr val="C00000"/>
              </a:solidFill>
              <a:latin typeface="Helvetica"/>
              <a:sym typeface="Helvetica"/>
            </a:endParaRPr>
          </a:p>
          <a:p>
            <a:pPr defTabSz="685800" hangingPunct="0">
              <a:defRPr b="1">
                <a:solidFill>
                  <a:srgbClr val="C00000"/>
                </a:solidFill>
              </a:defRPr>
            </a:pPr>
            <a:endParaRPr lang="en-US" sz="1350" b="1" kern="0" dirty="0">
              <a:solidFill>
                <a:srgbClr val="C00000"/>
              </a:solidFill>
              <a:latin typeface="Helvetica"/>
              <a:sym typeface="Helvetica"/>
            </a:endParaRPr>
          </a:p>
          <a:p>
            <a:pPr lvl="1" defTabSz="685800" hangingPunct="0">
              <a:defRPr b="1">
                <a:solidFill>
                  <a:srgbClr val="C00000"/>
                </a:solidFill>
              </a:defRPr>
            </a:pPr>
            <a:r>
              <a:rPr lang="en-US" b="1" kern="0" dirty="0">
                <a:solidFill>
                  <a:srgbClr val="C00000"/>
                </a:solidFill>
                <a:latin typeface="Helvetica"/>
                <a:sym typeface="Helvetica"/>
              </a:rPr>
              <a:t>WE </a:t>
            </a:r>
            <a:r>
              <a:rPr b="1" kern="0" dirty="0">
                <a:solidFill>
                  <a:srgbClr val="C00000"/>
                </a:solidFill>
                <a:latin typeface="Helvetica"/>
                <a:sym typeface="Helvetica"/>
              </a:rPr>
              <a:t>  </a:t>
            </a:r>
          </a:p>
          <a:p>
            <a:pPr lvl="1" defTabSz="685800" hangingPunct="0">
              <a:defRPr b="1">
                <a:solidFill>
                  <a:srgbClr val="C00000"/>
                </a:solidFill>
              </a:defRPr>
            </a:pPr>
            <a:r>
              <a:rPr b="1" kern="0" dirty="0">
                <a:solidFill>
                  <a:srgbClr val="C00000"/>
                </a:solidFill>
                <a:latin typeface="Helvetica"/>
                <a:sym typeface="Helvetica"/>
              </a:rPr>
              <a:t>T</a:t>
            </a:r>
            <a:r>
              <a:rPr lang="en-US" b="1" kern="0" dirty="0">
                <a:solidFill>
                  <a:srgbClr val="C00000"/>
                </a:solidFill>
                <a:latin typeface="Helvetica"/>
                <a:sym typeface="Helvetica"/>
              </a:rPr>
              <a:t>HOUGHT</a:t>
            </a:r>
            <a:endParaRPr b="1" kern="0" dirty="0">
              <a:solidFill>
                <a:srgbClr val="C00000"/>
              </a:solidFill>
              <a:latin typeface="Helvetica"/>
              <a:sym typeface="Helvetica"/>
            </a:endParaRPr>
          </a:p>
          <a:p>
            <a:pPr defTabSz="685800" hangingPunct="0">
              <a:defRPr>
                <a:latin typeface="+mn-lt"/>
                <a:ea typeface="+mn-ea"/>
                <a:cs typeface="+mn-cs"/>
                <a:sym typeface="Calibri"/>
              </a:defRPr>
            </a:pPr>
            <a:endParaRPr sz="1350" kern="0" dirty="0">
              <a:solidFill>
                <a:srgbClr val="000000"/>
              </a:solidFill>
              <a:latin typeface="Calibri"/>
              <a:cs typeface="Calibri"/>
              <a:sym typeface="Calibri"/>
            </a:endParaRPr>
          </a:p>
          <a:p>
            <a:pPr defTabSz="685800" hangingPunct="0">
              <a:defRPr>
                <a:latin typeface="+mn-lt"/>
                <a:ea typeface="+mn-ea"/>
                <a:cs typeface="+mn-cs"/>
                <a:sym typeface="Calibri"/>
              </a:defRPr>
            </a:pPr>
            <a:endParaRPr sz="1350" kern="0" dirty="0">
              <a:solidFill>
                <a:srgbClr val="000000"/>
              </a:solidFill>
              <a:latin typeface="Calibri"/>
              <a:cs typeface="Calibri"/>
              <a:sym typeface="Calibri"/>
            </a:endParaRPr>
          </a:p>
          <a:p>
            <a:pPr defTabSz="685800" hangingPunct="0">
              <a:defRPr>
                <a:latin typeface="+mn-lt"/>
                <a:ea typeface="+mn-ea"/>
                <a:cs typeface="+mn-cs"/>
                <a:sym typeface="Calibri"/>
              </a:defRPr>
            </a:pPr>
            <a:endParaRPr sz="1350" kern="0" dirty="0">
              <a:solidFill>
                <a:srgbClr val="000000"/>
              </a:solidFill>
              <a:latin typeface="Calibri"/>
              <a:cs typeface="Calibri"/>
              <a:sym typeface="Calibri"/>
            </a:endParaRPr>
          </a:p>
          <a:p>
            <a:pPr defTabSz="685800" hangingPunct="0">
              <a:defRPr sz="1600">
                <a:solidFill>
                  <a:srgbClr val="C00000"/>
                </a:solidFill>
                <a:latin typeface="+mn-lt"/>
                <a:ea typeface="+mn-ea"/>
                <a:cs typeface="+mn-cs"/>
                <a:sym typeface="Calibri"/>
              </a:defRPr>
            </a:pPr>
            <a:r>
              <a:rPr sz="1500" kern="0" dirty="0">
                <a:solidFill>
                  <a:srgbClr val="C00000"/>
                </a:solidFill>
                <a:latin typeface="Calibri"/>
                <a:cs typeface="Calibri"/>
                <a:sym typeface="Calibri"/>
              </a:rPr>
              <a:t>keeping buildings dry is a </a:t>
            </a:r>
          </a:p>
          <a:p>
            <a:pPr defTabSz="685800" hangingPunct="0">
              <a:defRPr sz="1600">
                <a:solidFill>
                  <a:srgbClr val="C00000"/>
                </a:solidFill>
                <a:latin typeface="+mn-lt"/>
                <a:ea typeface="+mn-ea"/>
                <a:cs typeface="+mn-cs"/>
                <a:sym typeface="Calibri"/>
              </a:defRPr>
            </a:pPr>
            <a:r>
              <a:rPr sz="1500" kern="0" dirty="0">
                <a:solidFill>
                  <a:srgbClr val="C00000"/>
                </a:solidFill>
                <a:latin typeface="Calibri"/>
                <a:cs typeface="Calibri"/>
                <a:sym typeface="Calibri"/>
              </a:rPr>
              <a:t>strategy for eliminating</a:t>
            </a:r>
          </a:p>
          <a:p>
            <a:pPr defTabSz="685800" hangingPunct="0">
              <a:defRPr sz="1600">
                <a:solidFill>
                  <a:srgbClr val="C00000"/>
                </a:solidFill>
                <a:latin typeface="+mn-lt"/>
                <a:ea typeface="+mn-ea"/>
                <a:cs typeface="+mn-cs"/>
                <a:sym typeface="Calibri"/>
              </a:defRPr>
            </a:pPr>
            <a:r>
              <a:rPr sz="1500" kern="0" dirty="0">
                <a:solidFill>
                  <a:srgbClr val="C00000"/>
                </a:solidFill>
                <a:latin typeface="Calibri"/>
                <a:cs typeface="Calibri"/>
                <a:sym typeface="Calibri"/>
              </a:rPr>
              <a:t>microbes and preventing</a:t>
            </a:r>
          </a:p>
          <a:p>
            <a:pPr defTabSz="685800" hangingPunct="0">
              <a:defRPr sz="1600">
                <a:solidFill>
                  <a:srgbClr val="C00000"/>
                </a:solidFill>
                <a:latin typeface="+mn-lt"/>
                <a:ea typeface="+mn-ea"/>
                <a:cs typeface="+mn-cs"/>
                <a:sym typeface="Calibri"/>
              </a:defRPr>
            </a:pPr>
            <a:r>
              <a:rPr sz="1500" kern="0" dirty="0">
                <a:solidFill>
                  <a:srgbClr val="C00000"/>
                </a:solidFill>
                <a:latin typeface="Calibri"/>
                <a:cs typeface="Calibri"/>
                <a:sym typeface="Calibri"/>
              </a:rPr>
              <a:t>health problems</a:t>
            </a:r>
            <a:endParaRPr lang="en-US" sz="1500" kern="0" dirty="0">
              <a:solidFill>
                <a:srgbClr val="C00000"/>
              </a:solidFill>
              <a:latin typeface="Calibri"/>
              <a:cs typeface="Calibri"/>
              <a:sym typeface="Calibri"/>
            </a:endParaRPr>
          </a:p>
          <a:p>
            <a:pPr defTabSz="685800" hangingPunct="0">
              <a:defRPr sz="1600">
                <a:solidFill>
                  <a:srgbClr val="C00000"/>
                </a:solidFill>
                <a:latin typeface="+mn-lt"/>
                <a:ea typeface="+mn-ea"/>
                <a:cs typeface="+mn-cs"/>
                <a:sym typeface="Calibri"/>
              </a:defRPr>
            </a:pPr>
            <a:endParaRPr lang="en-US" kern="0" dirty="0">
              <a:solidFill>
                <a:srgbClr val="C00000"/>
              </a:solidFill>
              <a:latin typeface="Calibri"/>
              <a:cs typeface="Calibri"/>
              <a:sym typeface="Calibri"/>
            </a:endParaRPr>
          </a:p>
          <a:p>
            <a:pPr defTabSz="685800" hangingPunct="0">
              <a:defRPr sz="1600">
                <a:solidFill>
                  <a:srgbClr val="C00000"/>
                </a:solidFill>
                <a:latin typeface="+mn-lt"/>
                <a:ea typeface="+mn-ea"/>
                <a:cs typeface="+mn-cs"/>
                <a:sym typeface="Calibri"/>
              </a:defRPr>
            </a:pPr>
            <a:endParaRPr kern="0" dirty="0">
              <a:solidFill>
                <a:srgbClr val="C00000"/>
              </a:solidFill>
              <a:latin typeface="Calibri"/>
              <a:cs typeface="Calibri"/>
              <a:sym typeface="Calibri"/>
            </a:endParaRPr>
          </a:p>
          <a:p>
            <a:pPr defTabSz="685800" hangingPunct="0">
              <a:defRPr sz="2400" b="1">
                <a:solidFill>
                  <a:srgbClr val="C00000"/>
                </a:solidFill>
              </a:defRPr>
            </a:pPr>
            <a:r>
              <a:rPr lang="en-US" b="1" kern="0" dirty="0">
                <a:solidFill>
                  <a:srgbClr val="C00000"/>
                </a:solidFill>
                <a:latin typeface="Helvetica"/>
                <a:sym typeface="Helvetica"/>
              </a:rPr>
              <a:t> </a:t>
            </a:r>
            <a:endParaRPr sz="1350" kern="0" dirty="0">
              <a:solidFill>
                <a:srgbClr val="000000"/>
              </a:solidFill>
              <a:latin typeface="Calibri"/>
              <a:cs typeface="Calibri"/>
              <a:sym typeface="Calibri"/>
            </a:endParaRPr>
          </a:p>
        </p:txBody>
      </p:sp>
      <p:pic>
        <p:nvPicPr>
          <p:cNvPr id="15" name="Grafik 27" descr="Grafik 27">
            <a:extLst>
              <a:ext uri="{FF2B5EF4-FFF2-40B4-BE49-F238E27FC236}">
                <a16:creationId xmlns:a16="http://schemas.microsoft.com/office/drawing/2014/main" id="{42C182AF-3FF6-98D4-E7EF-2FDD749013DC}"/>
              </a:ext>
            </a:extLst>
          </p:cNvPr>
          <p:cNvPicPr>
            <a:picLocks noChangeAspect="1"/>
          </p:cNvPicPr>
          <p:nvPr/>
        </p:nvPicPr>
        <p:blipFill>
          <a:blip r:embed="rId8" cstate="print">
            <a:extLst>
              <a:ext uri="{28A0092B-C50C-407E-A947-70E740481C1C}">
                <a14:useLocalDpi xmlns:a14="http://schemas.microsoft.com/office/drawing/2010/main"/>
              </a:ext>
            </a:extLst>
          </a:blip>
          <a:srcRect l="3911" t="3661" r="4085" b="4221"/>
          <a:stretch>
            <a:fillRect/>
          </a:stretch>
        </p:blipFill>
        <p:spPr>
          <a:xfrm rot="1587774">
            <a:off x="3354736" y="4924268"/>
            <a:ext cx="1308642" cy="1429023"/>
          </a:xfrm>
          <a:prstGeom prst="rect">
            <a:avLst/>
          </a:prstGeom>
          <a:ln w="12700" cap="flat">
            <a:noFill/>
            <a:miter lim="400000"/>
          </a:ln>
          <a:effectLst/>
        </p:spPr>
      </p:pic>
      <p:sp>
        <p:nvSpPr>
          <p:cNvPr id="16" name="Multiplikationszeichen 6">
            <a:extLst>
              <a:ext uri="{FF2B5EF4-FFF2-40B4-BE49-F238E27FC236}">
                <a16:creationId xmlns:a16="http://schemas.microsoft.com/office/drawing/2014/main" id="{5383ED54-809A-B79C-B0FC-461B7DF8A087}"/>
              </a:ext>
            </a:extLst>
          </p:cNvPr>
          <p:cNvSpPr/>
          <p:nvPr/>
        </p:nvSpPr>
        <p:spPr>
          <a:xfrm>
            <a:off x="1447261" y="4261981"/>
            <a:ext cx="1907101" cy="860030"/>
          </a:xfrm>
          <a:custGeom>
            <a:avLst/>
            <a:gdLst/>
            <a:ahLst/>
            <a:cxnLst>
              <a:cxn ang="0">
                <a:pos x="wd2" y="hd2"/>
              </a:cxn>
              <a:cxn ang="5400000">
                <a:pos x="wd2" y="hd2"/>
              </a:cxn>
              <a:cxn ang="10800000">
                <a:pos x="wd2" y="hd2"/>
              </a:cxn>
              <a:cxn ang="16200000">
                <a:pos x="wd2" y="hd2"/>
              </a:cxn>
            </a:cxnLst>
            <a:rect l="0" t="0" r="r" b="b"/>
            <a:pathLst>
              <a:path w="21600" h="21600" extrusionOk="0">
                <a:moveTo>
                  <a:pt x="0" y="668"/>
                </a:moveTo>
                <a:lnTo>
                  <a:pt x="192" y="0"/>
                </a:lnTo>
                <a:lnTo>
                  <a:pt x="10800" y="10372"/>
                </a:lnTo>
                <a:lnTo>
                  <a:pt x="21408" y="0"/>
                </a:lnTo>
                <a:lnTo>
                  <a:pt x="21600" y="668"/>
                </a:lnTo>
                <a:lnTo>
                  <a:pt x="11238" y="10800"/>
                </a:lnTo>
                <a:lnTo>
                  <a:pt x="21600" y="20932"/>
                </a:lnTo>
                <a:lnTo>
                  <a:pt x="21408" y="21600"/>
                </a:lnTo>
                <a:lnTo>
                  <a:pt x="10800" y="11228"/>
                </a:lnTo>
                <a:lnTo>
                  <a:pt x="192" y="21600"/>
                </a:lnTo>
                <a:lnTo>
                  <a:pt x="0" y="20932"/>
                </a:lnTo>
                <a:lnTo>
                  <a:pt x="10362" y="10800"/>
                </a:lnTo>
                <a:close/>
              </a:path>
            </a:pathLst>
          </a:custGeom>
          <a:solidFill>
            <a:srgbClr val="FF0000"/>
          </a:solidFill>
          <a:ln w="12700">
            <a:solidFill>
              <a:srgbClr val="C00000"/>
            </a:solidFill>
            <a:miter/>
          </a:ln>
        </p:spPr>
        <p:txBody>
          <a:bodyPr lIns="34289" tIns="34289" rIns="34289" bIns="34289" anchor="ctr"/>
          <a:lstStyle/>
          <a:p>
            <a:pPr algn="ctr" defTabSz="685800" hangingPunct="0">
              <a:defRPr>
                <a:solidFill>
                  <a:srgbClr val="DEEBF7"/>
                </a:solidFill>
              </a:defRPr>
            </a:pPr>
            <a:endParaRPr sz="1350" kern="0">
              <a:solidFill>
                <a:srgbClr val="DEEBF7"/>
              </a:solidFill>
              <a:latin typeface="Helvetica"/>
              <a:sym typeface="Helvetica"/>
            </a:endParaRPr>
          </a:p>
        </p:txBody>
      </p:sp>
      <p:grpSp>
        <p:nvGrpSpPr>
          <p:cNvPr id="17" name="Textfeld 2">
            <a:extLst>
              <a:ext uri="{FF2B5EF4-FFF2-40B4-BE49-F238E27FC236}">
                <a16:creationId xmlns:a16="http://schemas.microsoft.com/office/drawing/2014/main" id="{42601409-4123-C3D6-82DB-5F0759FFE694}"/>
              </a:ext>
            </a:extLst>
          </p:cNvPr>
          <p:cNvGrpSpPr/>
          <p:nvPr/>
        </p:nvGrpSpPr>
        <p:grpSpPr>
          <a:xfrm>
            <a:off x="6731031" y="2559826"/>
            <a:ext cx="3292911" cy="3602006"/>
            <a:chOff x="0" y="-1"/>
            <a:chExt cx="4390546" cy="5244069"/>
          </a:xfrm>
        </p:grpSpPr>
        <p:sp>
          <p:nvSpPr>
            <p:cNvPr id="18" name="Rectangle">
              <a:extLst>
                <a:ext uri="{FF2B5EF4-FFF2-40B4-BE49-F238E27FC236}">
                  <a16:creationId xmlns:a16="http://schemas.microsoft.com/office/drawing/2014/main" id="{7541A005-E415-76D4-D480-2EBD1203253E}"/>
                </a:ext>
              </a:extLst>
            </p:cNvPr>
            <p:cNvSpPr/>
            <p:nvPr/>
          </p:nvSpPr>
          <p:spPr>
            <a:xfrm>
              <a:off x="0" y="0"/>
              <a:ext cx="4390546" cy="5244068"/>
            </a:xfrm>
            <a:prstGeom prst="rect">
              <a:avLst/>
            </a:prstGeom>
            <a:noFill/>
            <a:ln w="28575" cap="flat">
              <a:solidFill>
                <a:srgbClr val="00B050"/>
              </a:solidFill>
              <a:prstDash val="solid"/>
              <a:round/>
            </a:ln>
            <a:effectLst/>
          </p:spPr>
          <p:txBody>
            <a:bodyPr wrap="square" lIns="34289" tIns="34289" rIns="34289" bIns="34289" numCol="1" anchor="t">
              <a:noAutofit/>
            </a:bodyPr>
            <a:lstStyle/>
            <a:p>
              <a:pPr defTabSz="685800" hangingPunct="0">
                <a:defRPr>
                  <a:latin typeface="+mn-lt"/>
                  <a:ea typeface="+mn-ea"/>
                  <a:cs typeface="+mn-cs"/>
                  <a:sym typeface="Calibri"/>
                </a:defRPr>
              </a:pPr>
              <a:endParaRPr sz="1350" kern="0">
                <a:solidFill>
                  <a:srgbClr val="000000"/>
                </a:solidFill>
                <a:latin typeface="Calibri"/>
                <a:cs typeface="Calibri"/>
                <a:sym typeface="Calibri"/>
              </a:endParaRPr>
            </a:p>
          </p:txBody>
        </p:sp>
        <p:sp>
          <p:nvSpPr>
            <p:cNvPr id="19" name="ENGINEERS KNOW…">
              <a:extLst>
                <a:ext uri="{FF2B5EF4-FFF2-40B4-BE49-F238E27FC236}">
                  <a16:creationId xmlns:a16="http://schemas.microsoft.com/office/drawing/2014/main" id="{C738D2FC-F9E9-26C5-F37A-F9EFD61B868F}"/>
                </a:ext>
              </a:extLst>
            </p:cNvPr>
            <p:cNvSpPr txBox="1"/>
            <p:nvPr/>
          </p:nvSpPr>
          <p:spPr>
            <a:xfrm>
              <a:off x="1829928" y="-1"/>
              <a:ext cx="2556047" cy="415498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4289" tIns="34289" rIns="34289" bIns="34289" numCol="1" anchor="t">
              <a:spAutoFit/>
            </a:bodyPr>
            <a:lstStyle/>
            <a:p>
              <a:pPr indent="1543050" defTabSz="685800" hangingPunct="0">
                <a:defRPr b="1">
                  <a:solidFill>
                    <a:srgbClr val="00B050"/>
                  </a:solidFill>
                </a:defRPr>
              </a:pPr>
              <a:endParaRPr sz="1350" b="1" kern="0" dirty="0">
                <a:solidFill>
                  <a:srgbClr val="00B050"/>
                </a:solidFill>
                <a:latin typeface="Helvetica"/>
                <a:sym typeface="Helvetica"/>
              </a:endParaRPr>
            </a:p>
            <a:p>
              <a:pPr indent="1543050" defTabSz="685800" hangingPunct="0">
                <a:defRPr b="1">
                  <a:solidFill>
                    <a:srgbClr val="00B050"/>
                  </a:solidFill>
                </a:defRPr>
              </a:pPr>
              <a:r>
                <a:rPr lang="en-US" sz="1350" b="1" kern="0" dirty="0">
                  <a:solidFill>
                    <a:srgbClr val="00B050"/>
                  </a:solidFill>
                  <a:latin typeface="Helvetica"/>
                  <a:sym typeface="Helvetica"/>
                </a:rPr>
                <a:t> </a:t>
              </a:r>
              <a:r>
                <a:rPr lang="en-US" b="1" kern="0" dirty="0">
                  <a:solidFill>
                    <a:srgbClr val="00B050"/>
                  </a:solidFill>
                  <a:latin typeface="Helvetica"/>
                  <a:sym typeface="Helvetica"/>
                </a:rPr>
                <a:t>WE </a:t>
              </a:r>
              <a:r>
                <a:rPr b="1" kern="0" dirty="0">
                  <a:solidFill>
                    <a:srgbClr val="00B050"/>
                  </a:solidFill>
                  <a:latin typeface="Helvetica"/>
                  <a:sym typeface="Helvetica"/>
                </a:rPr>
                <a:t>KNOW</a:t>
              </a:r>
            </a:p>
            <a:p>
              <a:pPr indent="1543050" defTabSz="685800" hangingPunct="0">
                <a:defRPr>
                  <a:latin typeface="+mn-lt"/>
                  <a:ea typeface="+mn-ea"/>
                  <a:cs typeface="+mn-cs"/>
                  <a:sym typeface="Calibri"/>
                </a:defRPr>
              </a:pPr>
              <a:endParaRPr sz="1350" kern="0" dirty="0">
                <a:solidFill>
                  <a:srgbClr val="000000"/>
                </a:solidFill>
                <a:latin typeface="Calibri"/>
                <a:cs typeface="Calibri"/>
                <a:sym typeface="Calibri"/>
              </a:endParaRPr>
            </a:p>
            <a:p>
              <a:pPr indent="1543050" defTabSz="685800" hangingPunct="0">
                <a:defRPr>
                  <a:latin typeface="+mn-lt"/>
                  <a:ea typeface="+mn-ea"/>
                  <a:cs typeface="+mn-cs"/>
                  <a:sym typeface="Calibri"/>
                </a:defRPr>
              </a:pPr>
              <a:endParaRPr sz="1350" kern="0" dirty="0">
                <a:solidFill>
                  <a:srgbClr val="000000"/>
                </a:solidFill>
                <a:latin typeface="Calibri"/>
                <a:cs typeface="Calibri"/>
                <a:sym typeface="Calibri"/>
              </a:endParaRPr>
            </a:p>
            <a:p>
              <a:pPr indent="1543050" defTabSz="685800" hangingPunct="0">
                <a:defRPr>
                  <a:latin typeface="+mn-lt"/>
                  <a:ea typeface="+mn-ea"/>
                  <a:cs typeface="+mn-cs"/>
                  <a:sym typeface="Calibri"/>
                </a:defRPr>
              </a:pPr>
              <a:endParaRPr sz="1350" kern="0" dirty="0">
                <a:solidFill>
                  <a:srgbClr val="000000"/>
                </a:solidFill>
                <a:latin typeface="Calibri"/>
                <a:cs typeface="Calibri"/>
                <a:sym typeface="Calibri"/>
              </a:endParaRPr>
            </a:p>
            <a:p>
              <a:pPr indent="1543050" defTabSz="685800" hangingPunct="0">
                <a:defRPr>
                  <a:latin typeface="+mn-lt"/>
                  <a:ea typeface="+mn-ea"/>
                  <a:cs typeface="+mn-cs"/>
                  <a:sym typeface="Calibri"/>
                </a:defRPr>
              </a:pPr>
              <a:endParaRPr sz="1350" kern="0" dirty="0">
                <a:solidFill>
                  <a:srgbClr val="000000"/>
                </a:solidFill>
                <a:latin typeface="Calibri"/>
                <a:cs typeface="Calibri"/>
                <a:sym typeface="Calibri"/>
              </a:endParaRPr>
            </a:p>
            <a:p>
              <a:pPr indent="1543050" defTabSz="685800" hangingPunct="0">
                <a:defRPr sz="1600">
                  <a:solidFill>
                    <a:srgbClr val="00B050"/>
                  </a:solidFill>
                  <a:latin typeface="+mn-lt"/>
                  <a:ea typeface="+mn-ea"/>
                  <a:cs typeface="+mn-cs"/>
                  <a:sym typeface="Calibri"/>
                </a:defRPr>
              </a:pPr>
              <a:r>
                <a:rPr lang="en-US" sz="1200" kern="0" dirty="0">
                  <a:solidFill>
                    <a:srgbClr val="00B050"/>
                  </a:solidFill>
                  <a:latin typeface="Calibri"/>
                  <a:cs typeface="Calibri"/>
                  <a:sym typeface="Calibri"/>
                </a:rPr>
                <a:t> </a:t>
              </a:r>
              <a:r>
                <a:rPr lang="en-US" kern="0" dirty="0">
                  <a:solidFill>
                    <a:srgbClr val="00B050"/>
                  </a:solidFill>
                  <a:latin typeface="Calibri"/>
                  <a:cs typeface="Calibri"/>
                  <a:sym typeface="Calibri"/>
                </a:rPr>
                <a:t>D</a:t>
              </a:r>
              <a:r>
                <a:rPr kern="0" dirty="0">
                  <a:solidFill>
                    <a:srgbClr val="00B050"/>
                  </a:solidFill>
                  <a:latin typeface="Calibri"/>
                  <a:cs typeface="Calibri"/>
                  <a:sym typeface="Calibri"/>
                </a:rPr>
                <a:t>ampness creates </a:t>
              </a:r>
              <a:r>
                <a:rPr lang="en-US" kern="0" dirty="0">
                  <a:solidFill>
                    <a:srgbClr val="00B050"/>
                  </a:solidFill>
                  <a:latin typeface="Calibri"/>
                  <a:cs typeface="Calibri"/>
                  <a:sym typeface="Calibri"/>
                </a:rPr>
                <a:t>conditions favorable to</a:t>
              </a:r>
              <a:r>
                <a:rPr kern="0" dirty="0">
                  <a:solidFill>
                    <a:srgbClr val="00B050"/>
                  </a:solidFill>
                  <a:latin typeface="Calibri"/>
                  <a:cs typeface="Calibri"/>
                  <a:sym typeface="Calibri"/>
                </a:rPr>
                <a:t> mold </a:t>
              </a:r>
              <a:r>
                <a:rPr sz="1200" kern="0" dirty="0">
                  <a:solidFill>
                    <a:srgbClr val="00B050"/>
                  </a:solidFill>
                  <a:latin typeface="Calibri"/>
                  <a:cs typeface="Calibri"/>
                  <a:sym typeface="Calibri"/>
                </a:rPr>
                <a:t>			</a:t>
              </a:r>
            </a:p>
            <a:p>
              <a:pPr defTabSz="685800" hangingPunct="0">
                <a:defRPr>
                  <a:latin typeface="+mn-lt"/>
                  <a:ea typeface="+mn-ea"/>
                  <a:cs typeface="+mn-cs"/>
                  <a:sym typeface="Calibri"/>
                </a:defRPr>
              </a:pPr>
              <a:endParaRPr sz="1350" kern="0" dirty="0">
                <a:solidFill>
                  <a:srgbClr val="000000"/>
                </a:solidFill>
                <a:latin typeface="Calibri"/>
                <a:cs typeface="Calibri"/>
                <a:sym typeface="Calibri"/>
              </a:endParaRPr>
            </a:p>
            <a:p>
              <a:pPr defTabSz="685800" hangingPunct="0">
                <a:defRPr>
                  <a:latin typeface="+mn-lt"/>
                  <a:ea typeface="+mn-ea"/>
                  <a:cs typeface="+mn-cs"/>
                  <a:sym typeface="Calibri"/>
                </a:defRPr>
              </a:pPr>
              <a:endParaRPr sz="1350" kern="0" dirty="0">
                <a:solidFill>
                  <a:srgbClr val="000000"/>
                </a:solidFill>
                <a:latin typeface="Calibri"/>
                <a:cs typeface="Calibri"/>
                <a:sym typeface="Calibri"/>
              </a:endParaRPr>
            </a:p>
          </p:txBody>
        </p:sp>
      </p:grpSp>
      <p:pic>
        <p:nvPicPr>
          <p:cNvPr id="20" name="Grafik 8" descr="Grafik 8">
            <a:extLst>
              <a:ext uri="{FF2B5EF4-FFF2-40B4-BE49-F238E27FC236}">
                <a16:creationId xmlns:a16="http://schemas.microsoft.com/office/drawing/2014/main" id="{931200CC-75DA-91C3-E599-CA8539A4F57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20870370">
            <a:off x="4926187" y="3104446"/>
            <a:ext cx="1260710" cy="1377002"/>
          </a:xfrm>
          <a:prstGeom prst="rect">
            <a:avLst/>
          </a:prstGeom>
          <a:ln w="12700">
            <a:miter lim="400000"/>
          </a:ln>
        </p:spPr>
      </p:pic>
    </p:spTree>
    <p:extLst>
      <p:ext uri="{BB962C8B-B14F-4D97-AF65-F5344CB8AC3E}">
        <p14:creationId xmlns:p14="http://schemas.microsoft.com/office/powerpoint/2010/main" val="2249754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E03774-B2AE-72DE-A9D2-2F4E88882DD4}"/>
              </a:ext>
            </a:extLst>
          </p:cNvPr>
          <p:cNvSpPr>
            <a:spLocks noGrp="1"/>
          </p:cNvSpPr>
          <p:nvPr>
            <p:ph type="title"/>
          </p:nvPr>
        </p:nvSpPr>
        <p:spPr/>
        <p:txBody>
          <a:bodyPr/>
          <a:lstStyle/>
          <a:p>
            <a:r>
              <a:rPr lang="en-US" dirty="0"/>
              <a:t>Humidity and the Home Itself</a:t>
            </a:r>
          </a:p>
        </p:txBody>
      </p:sp>
      <p:sp>
        <p:nvSpPr>
          <p:cNvPr id="3" name="Content Placeholder 2">
            <a:extLst>
              <a:ext uri="{FF2B5EF4-FFF2-40B4-BE49-F238E27FC236}">
                <a16:creationId xmlns:a16="http://schemas.microsoft.com/office/drawing/2014/main" id="{A070998F-8E69-47EC-5C94-399AFACDBFCD}"/>
              </a:ext>
            </a:extLst>
          </p:cNvPr>
          <p:cNvSpPr>
            <a:spLocks noGrp="1"/>
          </p:cNvSpPr>
          <p:nvPr>
            <p:ph idx="1"/>
          </p:nvPr>
        </p:nvSpPr>
        <p:spPr>
          <a:xfrm>
            <a:off x="838200" y="1825625"/>
            <a:ext cx="4017264" cy="4351338"/>
          </a:xfrm>
        </p:spPr>
        <p:txBody>
          <a:bodyPr>
            <a:normAutofit/>
          </a:bodyPr>
          <a:lstStyle/>
          <a:p>
            <a:pPr marL="0" indent="0">
              <a:buNone/>
            </a:pPr>
            <a:r>
              <a:rPr lang="en-US" dirty="0"/>
              <a:t>Hygroscopic materials </a:t>
            </a:r>
          </a:p>
          <a:p>
            <a:pPr lvl="1"/>
            <a:r>
              <a:rPr lang="en-US" dirty="0"/>
              <a:t>Hardwood</a:t>
            </a:r>
          </a:p>
          <a:p>
            <a:pPr lvl="1"/>
            <a:r>
              <a:rPr lang="en-US" dirty="0"/>
              <a:t>Building Finishes</a:t>
            </a:r>
          </a:p>
          <a:p>
            <a:pPr lvl="1"/>
            <a:r>
              <a:rPr lang="en-US" dirty="0"/>
              <a:t>Acoustic Instruments</a:t>
            </a:r>
          </a:p>
          <a:p>
            <a:pPr lvl="1"/>
            <a:r>
              <a:rPr lang="en-US" dirty="0"/>
              <a:t>High Value Artwork</a:t>
            </a:r>
            <a:br>
              <a:rPr lang="en-US" dirty="0"/>
            </a:br>
            <a:endParaRPr lang="en-US" dirty="0"/>
          </a:p>
          <a:p>
            <a:pPr marL="0" indent="0">
              <a:buNone/>
            </a:pPr>
            <a:r>
              <a:rPr lang="en-US" dirty="0"/>
              <a:t>Quality concerns:</a:t>
            </a:r>
          </a:p>
          <a:p>
            <a:pPr lvl="1"/>
            <a:r>
              <a:rPr lang="en-US" dirty="0"/>
              <a:t>Dimensional instability</a:t>
            </a:r>
          </a:p>
          <a:p>
            <a:pPr lvl="1"/>
            <a:r>
              <a:rPr lang="en-US" dirty="0"/>
              <a:t>Cracking / deterioration</a:t>
            </a:r>
          </a:p>
          <a:p>
            <a:pPr lvl="1"/>
            <a:r>
              <a:rPr lang="en-US" dirty="0"/>
              <a:t>Coating delamination</a:t>
            </a:r>
          </a:p>
          <a:p>
            <a:endParaRPr lang="en-US" dirty="0"/>
          </a:p>
        </p:txBody>
      </p:sp>
      <p:pic>
        <p:nvPicPr>
          <p:cNvPr id="4" name="Animation_Hygroskopie_Wood">
            <a:hlinkClick r:id="" action="ppaction://media"/>
            <a:extLst>
              <a:ext uri="{FF2B5EF4-FFF2-40B4-BE49-F238E27FC236}">
                <a16:creationId xmlns:a16="http://schemas.microsoft.com/office/drawing/2014/main" id="{F24B2AB0-73C1-936E-A03C-892D23243B9D}"/>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13407" t="22507" r="15034" b="11201"/>
          <a:stretch/>
        </p:blipFill>
        <p:spPr>
          <a:xfrm>
            <a:off x="4904234" y="4137685"/>
            <a:ext cx="4088525" cy="1663906"/>
          </a:xfrm>
          <a:prstGeom prst="rect">
            <a:avLst/>
          </a:prstGeom>
        </p:spPr>
      </p:pic>
      <p:pic>
        <p:nvPicPr>
          <p:cNvPr id="5" name="Picture 4">
            <a:extLst>
              <a:ext uri="{FF2B5EF4-FFF2-40B4-BE49-F238E27FC236}">
                <a16:creationId xmlns:a16="http://schemas.microsoft.com/office/drawing/2014/main" id="{004AFD81-C0D3-2090-EFD0-2FF5A77528B6}"/>
              </a:ext>
            </a:extLst>
          </p:cNvPr>
          <p:cNvPicPr>
            <a:picLocks noChangeAspect="1"/>
          </p:cNvPicPr>
          <p:nvPr/>
        </p:nvPicPr>
        <p:blipFill rotWithShape="1">
          <a:blip r:embed="rId5"/>
          <a:srcRect b="12621"/>
          <a:stretch/>
        </p:blipFill>
        <p:spPr>
          <a:xfrm>
            <a:off x="9058973" y="1725041"/>
            <a:ext cx="2630058" cy="2454830"/>
          </a:xfrm>
          <a:prstGeom prst="rect">
            <a:avLst/>
          </a:prstGeom>
        </p:spPr>
      </p:pic>
      <p:pic>
        <p:nvPicPr>
          <p:cNvPr id="6" name="Picture 5">
            <a:extLst>
              <a:ext uri="{FF2B5EF4-FFF2-40B4-BE49-F238E27FC236}">
                <a16:creationId xmlns:a16="http://schemas.microsoft.com/office/drawing/2014/main" id="{9A4A2ACB-5A34-7D60-133D-CAE617397347}"/>
              </a:ext>
            </a:extLst>
          </p:cNvPr>
          <p:cNvPicPr>
            <a:picLocks noChangeAspect="1"/>
          </p:cNvPicPr>
          <p:nvPr/>
        </p:nvPicPr>
        <p:blipFill>
          <a:blip r:embed="rId6"/>
          <a:stretch>
            <a:fillRect/>
          </a:stretch>
        </p:blipFill>
        <p:spPr>
          <a:xfrm>
            <a:off x="5134890" y="1725041"/>
            <a:ext cx="3694944" cy="2463296"/>
          </a:xfrm>
          <a:prstGeom prst="rect">
            <a:avLst/>
          </a:prstGeom>
        </p:spPr>
      </p:pic>
      <p:pic>
        <p:nvPicPr>
          <p:cNvPr id="7" name="Picture 6">
            <a:extLst>
              <a:ext uri="{FF2B5EF4-FFF2-40B4-BE49-F238E27FC236}">
                <a16:creationId xmlns:a16="http://schemas.microsoft.com/office/drawing/2014/main" id="{35A915C4-15F1-9A23-E1E9-96054D48D256}"/>
              </a:ext>
            </a:extLst>
          </p:cNvPr>
          <p:cNvPicPr>
            <a:picLocks noChangeAspect="1"/>
          </p:cNvPicPr>
          <p:nvPr/>
        </p:nvPicPr>
        <p:blipFill>
          <a:blip r:embed="rId7"/>
          <a:stretch>
            <a:fillRect/>
          </a:stretch>
        </p:blipFill>
        <p:spPr>
          <a:xfrm>
            <a:off x="9058973" y="4240777"/>
            <a:ext cx="2630058" cy="1457723"/>
          </a:xfrm>
          <a:prstGeom prst="rect">
            <a:avLst/>
          </a:prstGeom>
        </p:spPr>
      </p:pic>
    </p:spTree>
    <p:extLst>
      <p:ext uri="{BB962C8B-B14F-4D97-AF65-F5344CB8AC3E}">
        <p14:creationId xmlns:p14="http://schemas.microsoft.com/office/powerpoint/2010/main" val="2998212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07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repeatCount="indefinite" fill="hold" display="0">
                  <p:stCondLst>
                    <p:cond delay="indefinite"/>
                  </p:stCondLst>
                </p:cTn>
                <p:tgtEl>
                  <p:spTgt spid="4"/>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B947C-AAF2-A669-6EB9-10FAB5B97216}"/>
              </a:ext>
            </a:extLst>
          </p:cNvPr>
          <p:cNvSpPr>
            <a:spLocks noGrp="1"/>
          </p:cNvSpPr>
          <p:nvPr>
            <p:ph type="title"/>
          </p:nvPr>
        </p:nvSpPr>
        <p:spPr/>
        <p:txBody>
          <a:bodyPr/>
          <a:lstStyle/>
          <a:p>
            <a:r>
              <a:rPr lang="en-US" dirty="0"/>
              <a:t>Agenda and Speakers</a:t>
            </a:r>
          </a:p>
        </p:txBody>
      </p:sp>
      <p:sp>
        <p:nvSpPr>
          <p:cNvPr id="3" name="Content Placeholder 2">
            <a:extLst>
              <a:ext uri="{FF2B5EF4-FFF2-40B4-BE49-F238E27FC236}">
                <a16:creationId xmlns:a16="http://schemas.microsoft.com/office/drawing/2014/main" id="{D8908A77-A6EA-B21B-93B7-6BBBAEBA29DE}"/>
              </a:ext>
            </a:extLst>
          </p:cNvPr>
          <p:cNvSpPr>
            <a:spLocks noGrp="1"/>
          </p:cNvSpPr>
          <p:nvPr>
            <p:ph idx="1"/>
          </p:nvPr>
        </p:nvSpPr>
        <p:spPr>
          <a:xfrm>
            <a:off x="2779776" y="1825625"/>
            <a:ext cx="8574024" cy="4351338"/>
          </a:xfrm>
        </p:spPr>
        <p:txBody>
          <a:bodyPr>
            <a:normAutofit fontScale="92500" lnSpcReduction="10000"/>
          </a:bodyPr>
          <a:lstStyle/>
          <a:p>
            <a:pPr marL="0" indent="0">
              <a:buNone/>
            </a:pPr>
            <a:r>
              <a:rPr lang="en-US" sz="2400" b="1" i="1" dirty="0">
                <a:effectLst/>
                <a:latin typeface="Calibri" panose="020F0502020204030204" pitchFamily="34" charset="0"/>
                <a:ea typeface="Calibri" panose="020F0502020204030204" pitchFamily="34" charset="0"/>
              </a:rPr>
              <a:t>1. Humidity, Health, and You</a:t>
            </a:r>
            <a:br>
              <a:rPr lang="en-US" sz="2400" b="1" dirty="0">
                <a:effectLst/>
                <a:latin typeface="Calibri" panose="020F0502020204030204" pitchFamily="34" charset="0"/>
                <a:ea typeface="Calibri" panose="020F0502020204030204" pitchFamily="34" charset="0"/>
              </a:rPr>
            </a:br>
            <a:r>
              <a:rPr lang="en-US" sz="2400" b="1" dirty="0">
                <a:solidFill>
                  <a:srgbClr val="FD9618"/>
                </a:solidFill>
                <a:effectLst/>
                <a:latin typeface="Calibri" panose="020F0502020204030204" pitchFamily="34" charset="0"/>
                <a:ea typeface="Calibri" panose="020F0502020204030204" pitchFamily="34" charset="0"/>
              </a:rPr>
              <a:t>Michael E </a:t>
            </a:r>
            <a:r>
              <a:rPr lang="en-US" sz="2400" b="1" dirty="0" err="1">
                <a:solidFill>
                  <a:srgbClr val="FD9618"/>
                </a:solidFill>
                <a:effectLst/>
                <a:latin typeface="Calibri" panose="020F0502020204030204" pitchFamily="34" charset="0"/>
                <a:ea typeface="Calibri" panose="020F0502020204030204" pitchFamily="34" charset="0"/>
              </a:rPr>
              <a:t>Dovich</a:t>
            </a:r>
            <a:r>
              <a:rPr lang="en-US" sz="2400" b="1" dirty="0">
                <a:solidFill>
                  <a:srgbClr val="FD9618"/>
                </a:solidFill>
                <a:effectLst/>
                <a:latin typeface="Calibri" panose="020F0502020204030204" pitchFamily="34" charset="0"/>
                <a:ea typeface="Calibri" panose="020F0502020204030204" pitchFamily="34" charset="0"/>
              </a:rPr>
              <a:t> </a:t>
            </a:r>
            <a:br>
              <a:rPr lang="en-US" sz="2400" b="1" dirty="0">
                <a:solidFill>
                  <a:srgbClr val="FD9618"/>
                </a:solidFill>
                <a:effectLst/>
                <a:latin typeface="Calibri" panose="020F0502020204030204" pitchFamily="34" charset="0"/>
                <a:ea typeface="Calibri" panose="020F0502020204030204" pitchFamily="34" charset="0"/>
              </a:rPr>
            </a:br>
            <a:r>
              <a:rPr lang="en-US" sz="2400" dirty="0">
                <a:solidFill>
                  <a:srgbClr val="FD9618"/>
                </a:solidFill>
                <a:effectLst/>
                <a:latin typeface="Calibri" panose="020F0502020204030204" pitchFamily="34" charset="0"/>
                <a:ea typeface="Calibri" panose="020F0502020204030204" pitchFamily="34" charset="0"/>
              </a:rPr>
              <a:t>Humidification Business Development Manager</a:t>
            </a:r>
            <a:br>
              <a:rPr lang="en-US" sz="2400" dirty="0">
                <a:solidFill>
                  <a:srgbClr val="FD9618"/>
                </a:solidFill>
                <a:effectLst/>
                <a:latin typeface="Calibri" panose="020F0502020204030204" pitchFamily="34" charset="0"/>
                <a:ea typeface="Calibri" panose="020F0502020204030204" pitchFamily="34" charset="0"/>
              </a:rPr>
            </a:br>
            <a:r>
              <a:rPr lang="en-US" sz="2400" dirty="0">
                <a:solidFill>
                  <a:srgbClr val="FD9618"/>
                </a:solidFill>
                <a:effectLst/>
                <a:latin typeface="Calibri" panose="020F0502020204030204" pitchFamily="34" charset="0"/>
                <a:ea typeface="Calibri" panose="020F0502020204030204" pitchFamily="34" charset="0"/>
              </a:rPr>
              <a:t>Armstrong International</a:t>
            </a:r>
            <a:br>
              <a:rPr lang="en-US" sz="2400" dirty="0">
                <a:effectLst/>
                <a:latin typeface="Calibri" panose="020F0502020204030204" pitchFamily="34" charset="0"/>
                <a:ea typeface="Calibri" panose="020F0502020204030204" pitchFamily="34" charset="0"/>
              </a:rPr>
            </a:br>
            <a:br>
              <a:rPr lang="en-US" sz="2400" dirty="0">
                <a:effectLst/>
                <a:latin typeface="Calibri" panose="020F0502020204030204" pitchFamily="34" charset="0"/>
                <a:ea typeface="Calibri" panose="020F0502020204030204" pitchFamily="34" charset="0"/>
              </a:rPr>
            </a:br>
            <a:r>
              <a:rPr lang="en-US" sz="2400" b="1" i="1" dirty="0">
                <a:effectLst/>
                <a:latin typeface="Calibri" panose="020F0502020204030204" pitchFamily="34" charset="0"/>
                <a:ea typeface="Calibri" panose="020F0502020204030204" pitchFamily="34" charset="0"/>
              </a:rPr>
              <a:t>2. Commercial Humidity Control</a:t>
            </a:r>
          </a:p>
          <a:p>
            <a:pPr marL="0" indent="0">
              <a:buNone/>
            </a:pPr>
            <a:r>
              <a:rPr lang="en-US" sz="2400" b="1" dirty="0">
                <a:solidFill>
                  <a:srgbClr val="FD9618"/>
                </a:solidFill>
                <a:effectLst/>
                <a:latin typeface="Calibri" panose="020F0502020204030204" pitchFamily="34" charset="0"/>
                <a:ea typeface="Calibri" panose="020F0502020204030204" pitchFamily="34" charset="0"/>
              </a:rPr>
              <a:t>David Baird</a:t>
            </a:r>
            <a:br>
              <a:rPr lang="en-US" sz="2400" dirty="0">
                <a:solidFill>
                  <a:srgbClr val="FD9618"/>
                </a:solidFill>
                <a:effectLst/>
                <a:latin typeface="Calibri" panose="020F0502020204030204" pitchFamily="34" charset="0"/>
                <a:ea typeface="Calibri" panose="020F0502020204030204" pitchFamily="34" charset="0"/>
              </a:rPr>
            </a:br>
            <a:r>
              <a:rPr lang="en-US" sz="2400" dirty="0">
                <a:solidFill>
                  <a:srgbClr val="FD9618"/>
                </a:solidFill>
                <a:effectLst/>
                <a:latin typeface="Calibri" panose="020F0502020204030204" pitchFamily="34" charset="0"/>
                <a:ea typeface="Calibri" panose="020F0502020204030204" pitchFamily="34" charset="0"/>
              </a:rPr>
              <a:t>Senior Applications Engineer</a:t>
            </a:r>
            <a:br>
              <a:rPr lang="en-US" sz="2400" dirty="0">
                <a:solidFill>
                  <a:srgbClr val="FD9618"/>
                </a:solidFill>
                <a:effectLst/>
                <a:latin typeface="Calibri" panose="020F0502020204030204" pitchFamily="34" charset="0"/>
                <a:ea typeface="Calibri" panose="020F0502020204030204" pitchFamily="34" charset="0"/>
              </a:rPr>
            </a:br>
            <a:r>
              <a:rPr lang="en-US" sz="2400" dirty="0" err="1">
                <a:solidFill>
                  <a:srgbClr val="FD9618"/>
                </a:solidFill>
                <a:effectLst/>
                <a:latin typeface="Calibri" panose="020F0502020204030204" pitchFamily="34" charset="0"/>
                <a:ea typeface="Calibri" panose="020F0502020204030204" pitchFamily="34" charset="0"/>
              </a:rPr>
              <a:t>Dristeem</a:t>
            </a:r>
            <a:r>
              <a:rPr lang="en-US" sz="2400" dirty="0">
                <a:solidFill>
                  <a:srgbClr val="FD9618"/>
                </a:solidFill>
                <a:effectLst/>
                <a:latin typeface="Calibri" panose="020F0502020204030204" pitchFamily="34" charset="0"/>
                <a:ea typeface="Calibri" panose="020F0502020204030204" pitchFamily="34" charset="0"/>
              </a:rPr>
              <a:t> Corporation</a:t>
            </a:r>
            <a:br>
              <a:rPr lang="en-US" sz="2400" dirty="0">
                <a:effectLst/>
                <a:latin typeface="Calibri" panose="020F0502020204030204" pitchFamily="34" charset="0"/>
                <a:ea typeface="Calibri" panose="020F0502020204030204" pitchFamily="34" charset="0"/>
              </a:rPr>
            </a:br>
            <a:endParaRPr lang="en-US" sz="2400" dirty="0">
              <a:effectLst/>
              <a:latin typeface="Calibri" panose="020F0502020204030204" pitchFamily="34" charset="0"/>
              <a:ea typeface="Calibri" panose="020F0502020204030204" pitchFamily="34" charset="0"/>
            </a:endParaRPr>
          </a:p>
          <a:p>
            <a:pPr marL="0" indent="0">
              <a:buNone/>
            </a:pPr>
            <a:r>
              <a:rPr lang="en-US" sz="2400" b="1" dirty="0">
                <a:latin typeface="Calibri" panose="020F0502020204030204" pitchFamily="34" charset="0"/>
                <a:ea typeface="Calibri" panose="020F0502020204030204" pitchFamily="34" charset="0"/>
              </a:rPr>
              <a:t>3. </a:t>
            </a:r>
            <a:r>
              <a:rPr lang="en-US" sz="2400" b="1" i="1" dirty="0">
                <a:latin typeface="Calibri" panose="020F0502020204030204" pitchFamily="34" charset="0"/>
                <a:ea typeface="Calibri" panose="020F0502020204030204" pitchFamily="34" charset="0"/>
              </a:rPr>
              <a:t>Humidity At Home</a:t>
            </a:r>
            <a:br>
              <a:rPr lang="en-US" sz="2400" b="1" dirty="0">
                <a:latin typeface="Calibri" panose="020F0502020204030204" pitchFamily="34" charset="0"/>
                <a:ea typeface="Calibri" panose="020F0502020204030204" pitchFamily="34" charset="0"/>
              </a:rPr>
            </a:br>
            <a:r>
              <a:rPr lang="en-US" sz="2400" b="1" dirty="0">
                <a:solidFill>
                  <a:srgbClr val="FD9618"/>
                </a:solidFill>
                <a:latin typeface="Calibri" panose="020F0502020204030204" pitchFamily="34" charset="0"/>
                <a:ea typeface="Calibri" panose="020F0502020204030204" pitchFamily="34" charset="0"/>
              </a:rPr>
              <a:t>Mathieu Bertrand</a:t>
            </a:r>
            <a:br>
              <a:rPr lang="en-US" sz="2400" b="1" dirty="0">
                <a:solidFill>
                  <a:srgbClr val="FD9618"/>
                </a:solidFill>
                <a:latin typeface="Calibri" panose="020F0502020204030204" pitchFamily="34" charset="0"/>
                <a:ea typeface="Calibri" panose="020F0502020204030204" pitchFamily="34" charset="0"/>
              </a:rPr>
            </a:br>
            <a:r>
              <a:rPr lang="en-US" sz="2400" dirty="0">
                <a:solidFill>
                  <a:srgbClr val="FD9618"/>
                </a:solidFill>
                <a:latin typeface="Calibri" panose="020F0502020204030204" pitchFamily="34" charset="0"/>
                <a:ea typeface="Calibri" panose="020F0502020204030204" pitchFamily="34" charset="0"/>
              </a:rPr>
              <a:t>OEM Account Manager</a:t>
            </a:r>
            <a:br>
              <a:rPr lang="en-US" sz="2400" dirty="0">
                <a:solidFill>
                  <a:srgbClr val="FD9618"/>
                </a:solidFill>
                <a:latin typeface="Calibri" panose="020F0502020204030204" pitchFamily="34" charset="0"/>
                <a:ea typeface="Calibri" panose="020F0502020204030204" pitchFamily="34" charset="0"/>
              </a:rPr>
            </a:br>
            <a:r>
              <a:rPr lang="en-US" sz="2400" dirty="0" err="1">
                <a:solidFill>
                  <a:srgbClr val="FD9618"/>
                </a:solidFill>
                <a:latin typeface="Calibri" panose="020F0502020204030204" pitchFamily="34" charset="0"/>
                <a:ea typeface="Calibri" panose="020F0502020204030204" pitchFamily="34" charset="0"/>
              </a:rPr>
              <a:t>Condair</a:t>
            </a:r>
            <a:r>
              <a:rPr lang="en-US" sz="2400" dirty="0">
                <a:solidFill>
                  <a:srgbClr val="FD9618"/>
                </a:solidFill>
                <a:latin typeface="Calibri" panose="020F0502020204030204" pitchFamily="34" charset="0"/>
                <a:ea typeface="Calibri" panose="020F0502020204030204" pitchFamily="34" charset="0"/>
              </a:rPr>
              <a:t> Ltd.</a:t>
            </a:r>
            <a:endParaRPr lang="en-US" sz="2400" dirty="0">
              <a:solidFill>
                <a:srgbClr val="FD9618"/>
              </a:solidFill>
              <a:effectLst/>
              <a:latin typeface="Calibri" panose="020F0502020204030204" pitchFamily="34" charset="0"/>
              <a:ea typeface="Calibri" panose="020F0502020204030204" pitchFamily="34" charset="0"/>
            </a:endParaRPr>
          </a:p>
          <a:p>
            <a:endParaRPr lang="en-US" dirty="0"/>
          </a:p>
        </p:txBody>
      </p:sp>
      <p:pic>
        <p:nvPicPr>
          <p:cNvPr id="7" name="Picture 6" descr="A person with a beard and a blue shirt&#10;&#10;Description automatically generated">
            <a:extLst>
              <a:ext uri="{FF2B5EF4-FFF2-40B4-BE49-F238E27FC236}">
                <a16:creationId xmlns:a16="http://schemas.microsoft.com/office/drawing/2014/main" id="{F69E653A-A599-7EA4-63AE-822281FBBD7F}"/>
              </a:ext>
            </a:extLst>
          </p:cNvPr>
          <p:cNvPicPr>
            <a:picLocks noChangeAspect="1"/>
          </p:cNvPicPr>
          <p:nvPr/>
        </p:nvPicPr>
        <p:blipFill rotWithShape="1">
          <a:blip r:embed="rId2">
            <a:extLst>
              <a:ext uri="{28A0092B-C50C-407E-A947-70E740481C1C}">
                <a14:useLocalDpi xmlns:a14="http://schemas.microsoft.com/office/drawing/2010/main" val="0"/>
              </a:ext>
            </a:extLst>
          </a:blip>
          <a:srcRect t="13444"/>
          <a:stretch/>
        </p:blipFill>
        <p:spPr>
          <a:xfrm>
            <a:off x="906150" y="1803720"/>
            <a:ext cx="1257614" cy="1257615"/>
          </a:xfrm>
          <a:prstGeom prst="rect">
            <a:avLst/>
          </a:prstGeom>
        </p:spPr>
      </p:pic>
      <p:pic>
        <p:nvPicPr>
          <p:cNvPr id="8" name="Picture 7" descr="profile image">
            <a:extLst>
              <a:ext uri="{FF2B5EF4-FFF2-40B4-BE49-F238E27FC236}">
                <a16:creationId xmlns:a16="http://schemas.microsoft.com/office/drawing/2014/main" id="{9637BCE9-B0F2-8536-9A7E-CC31950187C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06150" y="3267265"/>
            <a:ext cx="1257614" cy="1257614"/>
          </a:xfrm>
          <a:prstGeom prst="rect">
            <a:avLst/>
          </a:prstGeom>
          <a:noFill/>
          <a:ln>
            <a:noFill/>
          </a:ln>
        </p:spPr>
      </p:pic>
      <p:pic>
        <p:nvPicPr>
          <p:cNvPr id="10" name="Picture 9" descr="A person in a blue shirt&#10;&#10;Description automatically generated">
            <a:extLst>
              <a:ext uri="{FF2B5EF4-FFF2-40B4-BE49-F238E27FC236}">
                <a16:creationId xmlns:a16="http://schemas.microsoft.com/office/drawing/2014/main" id="{4FF8AA1E-78A3-9B0A-1B8D-B1D0721F9E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7364" y="4648512"/>
            <a:ext cx="1256400" cy="1256400"/>
          </a:xfrm>
          <a:prstGeom prst="rect">
            <a:avLst/>
          </a:prstGeom>
        </p:spPr>
      </p:pic>
    </p:spTree>
    <p:extLst>
      <p:ext uri="{BB962C8B-B14F-4D97-AF65-F5344CB8AC3E}">
        <p14:creationId xmlns:p14="http://schemas.microsoft.com/office/powerpoint/2010/main" val="227510598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936242-9A12-EDD5-604B-368055190803}"/>
              </a:ext>
            </a:extLst>
          </p:cNvPr>
          <p:cNvSpPr>
            <a:spLocks noGrp="1"/>
          </p:cNvSpPr>
          <p:nvPr>
            <p:ph type="title"/>
          </p:nvPr>
        </p:nvSpPr>
        <p:spPr/>
        <p:txBody>
          <a:bodyPr/>
          <a:lstStyle/>
          <a:p>
            <a:r>
              <a:rPr lang="en-US" dirty="0"/>
              <a:t>Homes During the Heating Season</a:t>
            </a:r>
          </a:p>
        </p:txBody>
      </p:sp>
      <p:sp>
        <p:nvSpPr>
          <p:cNvPr id="4" name="Rectangle 3">
            <a:extLst>
              <a:ext uri="{FF2B5EF4-FFF2-40B4-BE49-F238E27FC236}">
                <a16:creationId xmlns:a16="http://schemas.microsoft.com/office/drawing/2014/main" id="{6C98978F-DB3E-18A4-94FA-59B777015817}"/>
              </a:ext>
            </a:extLst>
          </p:cNvPr>
          <p:cNvSpPr/>
          <p:nvPr/>
        </p:nvSpPr>
        <p:spPr>
          <a:xfrm>
            <a:off x="7929312" y="3314412"/>
            <a:ext cx="1966912" cy="271463"/>
          </a:xfrm>
          <a:prstGeom prst="rect">
            <a:avLst/>
          </a:prstGeom>
          <a:solidFill>
            <a:srgbClr val="FFC000"/>
          </a:solidFill>
          <a:ln w="12700" cap="flat" cmpd="sng" algn="ctr">
            <a:solidFill>
              <a:srgbClr val="FFC000">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A6BB88BE-A483-6998-0FFD-7C6C984DBB6B}"/>
              </a:ext>
            </a:extLst>
          </p:cNvPr>
          <p:cNvSpPr/>
          <p:nvPr/>
        </p:nvSpPr>
        <p:spPr>
          <a:xfrm>
            <a:off x="2180225" y="3308434"/>
            <a:ext cx="1966912" cy="271463"/>
          </a:xfrm>
          <a:prstGeom prst="rect">
            <a:avLst/>
          </a:prstGeom>
          <a:solidFill>
            <a:srgbClr val="FFC000"/>
          </a:solidFill>
          <a:ln w="12700" cap="flat" cmpd="sng" algn="ctr">
            <a:solidFill>
              <a:srgbClr val="FFC000">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D5567ADD-B133-DC92-F0E2-5DF1774B1F6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94787" y="2375737"/>
            <a:ext cx="3164682" cy="3164682"/>
          </a:xfrm>
          <a:prstGeom prst="rect">
            <a:avLst/>
          </a:prstGeom>
        </p:spPr>
      </p:pic>
      <p:sp>
        <p:nvSpPr>
          <p:cNvPr id="7" name="TextBox 6">
            <a:extLst>
              <a:ext uri="{FF2B5EF4-FFF2-40B4-BE49-F238E27FC236}">
                <a16:creationId xmlns:a16="http://schemas.microsoft.com/office/drawing/2014/main" id="{DE6E3084-1F58-BC3B-9714-C4745CF1DD33}"/>
              </a:ext>
            </a:extLst>
          </p:cNvPr>
          <p:cNvSpPr txBox="1"/>
          <p:nvPr/>
        </p:nvSpPr>
        <p:spPr>
          <a:xfrm>
            <a:off x="2127836" y="2538340"/>
            <a:ext cx="2288191" cy="1077218"/>
          </a:xfrm>
          <a:prstGeom prst="rect">
            <a:avLst/>
          </a:prstGeom>
          <a:noFill/>
        </p:spPr>
        <p:txBody>
          <a:bodyPr wrap="none" rtlCol="0">
            <a:spAutoFit/>
          </a:bodyPr>
          <a:lstStyle/>
          <a:p>
            <a:r>
              <a:rPr lang="en-US" sz="1600" b="1" dirty="0">
                <a:solidFill>
                  <a:prstClr val="black"/>
                </a:solidFill>
                <a:latin typeface="Arial" panose="020B0604020202020204" pitchFamily="34" charset="0"/>
                <a:cs typeface="Arial" panose="020B0604020202020204" pitchFamily="34" charset="0"/>
              </a:rPr>
              <a:t>Outside Air (Chicago)</a:t>
            </a:r>
          </a:p>
          <a:p>
            <a:pPr marL="285750" indent="-285750">
              <a:buFont typeface="Arial" panose="020B0604020202020204" pitchFamily="34" charset="0"/>
              <a:buChar char="•"/>
            </a:pPr>
            <a:r>
              <a:rPr lang="en-US" sz="1600" dirty="0">
                <a:solidFill>
                  <a:prstClr val="black"/>
                </a:solidFill>
                <a:latin typeface="Arial" panose="020B0604020202020204" pitchFamily="34" charset="0"/>
                <a:cs typeface="Arial" panose="020B0604020202020204" pitchFamily="34" charset="0"/>
              </a:rPr>
              <a:t>4°F (-15°C)</a:t>
            </a:r>
          </a:p>
          <a:p>
            <a:pPr marL="285750" indent="-285750">
              <a:buFont typeface="Arial" panose="020B0604020202020204" pitchFamily="34" charset="0"/>
              <a:buChar char="•"/>
            </a:pPr>
            <a:r>
              <a:rPr lang="en-US" sz="1600" dirty="0">
                <a:solidFill>
                  <a:prstClr val="black"/>
                </a:solidFill>
                <a:latin typeface="Arial" panose="020B0604020202020204" pitchFamily="34" charset="0"/>
                <a:cs typeface="Arial" panose="020B0604020202020204" pitchFamily="34" charset="0"/>
              </a:rPr>
              <a:t>61% RH</a:t>
            </a:r>
          </a:p>
          <a:p>
            <a:pPr marL="285750" indent="-285750">
              <a:buFont typeface="Arial" panose="020B0604020202020204" pitchFamily="34" charset="0"/>
              <a:buChar char="•"/>
            </a:pPr>
            <a:r>
              <a:rPr lang="en-US" sz="1600" dirty="0">
                <a:solidFill>
                  <a:prstClr val="black"/>
                </a:solidFill>
                <a:latin typeface="Arial" panose="020B0604020202020204" pitchFamily="34" charset="0"/>
                <a:cs typeface="Arial" panose="020B0604020202020204" pitchFamily="34" charset="0"/>
              </a:rPr>
              <a:t>4 gr/</a:t>
            </a:r>
            <a:r>
              <a:rPr lang="en-US" sz="1600" dirty="0" err="1">
                <a:solidFill>
                  <a:prstClr val="black"/>
                </a:solidFill>
                <a:latin typeface="Arial" panose="020B0604020202020204" pitchFamily="34" charset="0"/>
                <a:cs typeface="Arial" panose="020B0604020202020204" pitchFamily="34" charset="0"/>
              </a:rPr>
              <a:t>lb</a:t>
            </a:r>
            <a:r>
              <a:rPr lang="en-US" sz="1600" dirty="0">
                <a:solidFill>
                  <a:prstClr val="black"/>
                </a:solidFill>
                <a:latin typeface="Arial" panose="020B0604020202020204" pitchFamily="34" charset="0"/>
                <a:cs typeface="Arial" panose="020B0604020202020204" pitchFamily="34" charset="0"/>
              </a:rPr>
              <a:t> (0.6 g/kg)</a:t>
            </a:r>
            <a:endParaRPr lang="en-CA" sz="1600" dirty="0">
              <a:solidFill>
                <a:prstClr val="black"/>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4B490812-697F-2E4F-3757-EDF6B26E4A2A}"/>
              </a:ext>
            </a:extLst>
          </p:cNvPr>
          <p:cNvSpPr txBox="1"/>
          <p:nvPr/>
        </p:nvSpPr>
        <p:spPr>
          <a:xfrm>
            <a:off x="7872162" y="2538340"/>
            <a:ext cx="1970411" cy="1077218"/>
          </a:xfrm>
          <a:prstGeom prst="rect">
            <a:avLst/>
          </a:prstGeom>
          <a:noFill/>
        </p:spPr>
        <p:txBody>
          <a:bodyPr wrap="none" rtlCol="0">
            <a:spAutoFit/>
          </a:bodyPr>
          <a:lstStyle/>
          <a:p>
            <a:r>
              <a:rPr lang="en-US" sz="1600" b="1" dirty="0">
                <a:solidFill>
                  <a:prstClr val="black"/>
                </a:solidFill>
                <a:latin typeface="Arial" panose="020B0604020202020204" pitchFamily="34" charset="0"/>
                <a:cs typeface="Arial" panose="020B0604020202020204" pitchFamily="34" charset="0"/>
              </a:rPr>
              <a:t>Inside Air</a:t>
            </a:r>
          </a:p>
          <a:p>
            <a:pPr marL="285750" indent="-285750">
              <a:buFont typeface="Arial" panose="020B0604020202020204" pitchFamily="34" charset="0"/>
              <a:buChar char="•"/>
            </a:pPr>
            <a:r>
              <a:rPr lang="en-US" sz="1600" dirty="0">
                <a:solidFill>
                  <a:prstClr val="black"/>
                </a:solidFill>
                <a:latin typeface="Arial" panose="020B0604020202020204" pitchFamily="34" charset="0"/>
                <a:cs typeface="Arial" panose="020B0604020202020204" pitchFamily="34" charset="0"/>
              </a:rPr>
              <a:t>70°F (21°C)</a:t>
            </a:r>
          </a:p>
          <a:p>
            <a:pPr marL="285750" indent="-285750">
              <a:buFont typeface="Arial" panose="020B0604020202020204" pitchFamily="34" charset="0"/>
              <a:buChar char="•"/>
            </a:pPr>
            <a:r>
              <a:rPr lang="en-US" sz="1600" dirty="0">
                <a:solidFill>
                  <a:prstClr val="black"/>
                </a:solidFill>
                <a:latin typeface="Arial" panose="020B0604020202020204" pitchFamily="34" charset="0"/>
                <a:cs typeface="Arial" panose="020B0604020202020204" pitchFamily="34" charset="0"/>
              </a:rPr>
              <a:t>4% RH</a:t>
            </a:r>
          </a:p>
          <a:p>
            <a:pPr marL="285750" indent="-285750">
              <a:buFont typeface="Arial" panose="020B0604020202020204" pitchFamily="34" charset="0"/>
              <a:buChar char="•"/>
            </a:pPr>
            <a:r>
              <a:rPr lang="en-US" sz="1600" dirty="0">
                <a:solidFill>
                  <a:prstClr val="black"/>
                </a:solidFill>
                <a:latin typeface="Arial" panose="020B0604020202020204" pitchFamily="34" charset="0"/>
                <a:cs typeface="Arial" panose="020B0604020202020204" pitchFamily="34" charset="0"/>
              </a:rPr>
              <a:t>4 gr/</a:t>
            </a:r>
            <a:r>
              <a:rPr lang="en-US" sz="1600" dirty="0" err="1">
                <a:solidFill>
                  <a:prstClr val="black"/>
                </a:solidFill>
                <a:latin typeface="Arial" panose="020B0604020202020204" pitchFamily="34" charset="0"/>
                <a:cs typeface="Arial" panose="020B0604020202020204" pitchFamily="34" charset="0"/>
              </a:rPr>
              <a:t>lb</a:t>
            </a:r>
            <a:r>
              <a:rPr lang="en-US" sz="1600" dirty="0">
                <a:solidFill>
                  <a:prstClr val="black"/>
                </a:solidFill>
                <a:latin typeface="Arial" panose="020B0604020202020204" pitchFamily="34" charset="0"/>
                <a:cs typeface="Arial" panose="020B0604020202020204" pitchFamily="34" charset="0"/>
              </a:rPr>
              <a:t> (0.6 g/kg)</a:t>
            </a:r>
            <a:endParaRPr lang="en-CA" sz="1600" dirty="0">
              <a:solidFill>
                <a:prstClr val="black"/>
              </a:solidFill>
              <a:latin typeface="Arial" panose="020B0604020202020204" pitchFamily="34" charset="0"/>
              <a:cs typeface="Arial" panose="020B0604020202020204" pitchFamily="34" charset="0"/>
            </a:endParaRPr>
          </a:p>
        </p:txBody>
      </p:sp>
      <p:sp>
        <p:nvSpPr>
          <p:cNvPr id="9" name="Right Arrow 11">
            <a:extLst>
              <a:ext uri="{FF2B5EF4-FFF2-40B4-BE49-F238E27FC236}">
                <a16:creationId xmlns:a16="http://schemas.microsoft.com/office/drawing/2014/main" id="{C61F6479-63E1-9CCB-C59E-90655271007C}"/>
              </a:ext>
            </a:extLst>
          </p:cNvPr>
          <p:cNvSpPr/>
          <p:nvPr/>
        </p:nvSpPr>
        <p:spPr>
          <a:xfrm>
            <a:off x="3306247" y="3978637"/>
            <a:ext cx="1551694" cy="467478"/>
          </a:xfrm>
          <a:prstGeom prst="rightArrow">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Ventilation</a:t>
            </a:r>
            <a:endParaRPr kumimoji="0" lang="en-CA" sz="16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0" name="Left-Right Arrow 12">
            <a:extLst>
              <a:ext uri="{FF2B5EF4-FFF2-40B4-BE49-F238E27FC236}">
                <a16:creationId xmlns:a16="http://schemas.microsoft.com/office/drawing/2014/main" id="{D131DD75-EC37-26BB-EA5C-F0E31262FC56}"/>
              </a:ext>
            </a:extLst>
          </p:cNvPr>
          <p:cNvSpPr/>
          <p:nvPr/>
        </p:nvSpPr>
        <p:spPr>
          <a:xfrm rot="20550931">
            <a:off x="4432447" y="5007232"/>
            <a:ext cx="1694569" cy="409575"/>
          </a:xfrm>
          <a:prstGeom prst="leftRightArrow">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In/Exfiltration</a:t>
            </a:r>
            <a:endParaRPr kumimoji="0" lang="en-CA" sz="16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1" name="Curved Down Arrow 13">
            <a:extLst>
              <a:ext uri="{FF2B5EF4-FFF2-40B4-BE49-F238E27FC236}">
                <a16:creationId xmlns:a16="http://schemas.microsoft.com/office/drawing/2014/main" id="{2A2D4F80-2FEA-45D1-EC69-C1712E6C7468}"/>
              </a:ext>
            </a:extLst>
          </p:cNvPr>
          <p:cNvSpPr/>
          <p:nvPr/>
        </p:nvSpPr>
        <p:spPr>
          <a:xfrm>
            <a:off x="3451310" y="1690688"/>
            <a:ext cx="4706753" cy="847652"/>
          </a:xfrm>
          <a:prstGeom prst="curvedDownArrow">
            <a:avLst/>
          </a:prstGeom>
          <a:gradFill>
            <a:gsLst>
              <a:gs pos="0">
                <a:srgbClr val="0080FF"/>
              </a:gs>
              <a:gs pos="100000">
                <a:srgbClr val="FFC000"/>
              </a:gs>
            </a:gsLst>
            <a:lin ang="0" scaled="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Sensible Heating</a:t>
            </a:r>
            <a:endParaRPr kumimoji="0" lang="en-CA" sz="18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 name="TextBox 11">
            <a:extLst>
              <a:ext uri="{FF2B5EF4-FFF2-40B4-BE49-F238E27FC236}">
                <a16:creationId xmlns:a16="http://schemas.microsoft.com/office/drawing/2014/main" id="{3A37062F-FFB8-2304-5D2A-0FF67175D69A}"/>
              </a:ext>
            </a:extLst>
          </p:cNvPr>
          <p:cNvSpPr txBox="1"/>
          <p:nvPr/>
        </p:nvSpPr>
        <p:spPr>
          <a:xfrm>
            <a:off x="2373353" y="6143636"/>
            <a:ext cx="7207550" cy="400110"/>
          </a:xfrm>
          <a:prstGeom prst="rect">
            <a:avLst/>
          </a:prstGeom>
          <a:noFill/>
        </p:spPr>
        <p:txBody>
          <a:bodyPr wrap="square" rtlCol="0">
            <a:spAutoFit/>
          </a:bodyPr>
          <a:lstStyle/>
          <a:p>
            <a:r>
              <a:rPr lang="en-US" sz="2000" b="1" dirty="0"/>
              <a:t>Heating outside air with low absolute humidity dries the building.</a:t>
            </a:r>
          </a:p>
        </p:txBody>
      </p:sp>
      <p:pic>
        <p:nvPicPr>
          <p:cNvPr id="3" name="Picture 2">
            <a:extLst>
              <a:ext uri="{FF2B5EF4-FFF2-40B4-BE49-F238E27FC236}">
                <a16:creationId xmlns:a16="http://schemas.microsoft.com/office/drawing/2014/main" id="{064C9F61-CEE3-72EE-A9FD-6C1292CF11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1844" y="6366668"/>
            <a:ext cx="504825" cy="252413"/>
          </a:xfrm>
          <a:prstGeom prst="rect">
            <a:avLst/>
          </a:prstGeom>
        </p:spPr>
      </p:pic>
      <p:sp>
        <p:nvSpPr>
          <p:cNvPr id="13" name="TextBox 12">
            <a:extLst>
              <a:ext uri="{FF2B5EF4-FFF2-40B4-BE49-F238E27FC236}">
                <a16:creationId xmlns:a16="http://schemas.microsoft.com/office/drawing/2014/main" id="{521692F1-2BE4-3FB9-FA7A-CF8C8B32222C}"/>
              </a:ext>
            </a:extLst>
          </p:cNvPr>
          <p:cNvSpPr txBox="1"/>
          <p:nvPr/>
        </p:nvSpPr>
        <p:spPr>
          <a:xfrm>
            <a:off x="666669" y="6375489"/>
            <a:ext cx="1513556" cy="215444"/>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prstClr val="black"/>
                </a:solidFill>
                <a:effectLst/>
                <a:uLnTx/>
                <a:uFillTx/>
              </a:rPr>
              <a:t>Image: Free Stock Photos 14413</a:t>
            </a:r>
            <a:endParaRPr kumimoji="0" lang="en-CA" sz="8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2541116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4"/>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 calcmode="lin" valueType="num">
                                      <p:cBhvr additive="base">
                                        <p:cTn id="34" dur="500" fill="hold"/>
                                        <p:tgtEl>
                                          <p:spTgt spid="12"/>
                                        </p:tgtEl>
                                        <p:attrNameLst>
                                          <p:attrName>ppt_x</p:attrName>
                                        </p:attrNameLst>
                                      </p:cBhvr>
                                      <p:tavLst>
                                        <p:tav tm="0">
                                          <p:val>
                                            <p:strVal val="#ppt_x"/>
                                          </p:val>
                                        </p:tav>
                                        <p:tav tm="100000">
                                          <p:val>
                                            <p:strVal val="#ppt_x"/>
                                          </p:val>
                                        </p:tav>
                                      </p:tavLst>
                                    </p:anim>
                                    <p:anim calcmode="lin" valueType="num">
                                      <p:cBhvr additive="base">
                                        <p:cTn id="3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p:bldP spid="8" grpId="0"/>
      <p:bldP spid="9" grpId="0" animBg="1"/>
      <p:bldP spid="10" grpId="0" animBg="1"/>
      <p:bldP spid="11" grpId="0" animBg="1"/>
      <p:bldP spid="12" grpId="0"/>
    </p:bldLst>
  </p:timing>
  <p:extLst>
    <p:ext uri="{6950BFC3-D8DA-4A85-94F7-54DA5524770B}">
      <p188:commentRel xmlns:p188="http://schemas.microsoft.com/office/powerpoint/2018/8/main" r:id="rId2"/>
    </p:ext>
  </p:extLs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73EE78-5BF4-8E9D-71A2-6B62B7772653}"/>
              </a:ext>
            </a:extLst>
          </p:cNvPr>
          <p:cNvSpPr>
            <a:spLocks noGrp="1"/>
          </p:cNvSpPr>
          <p:nvPr>
            <p:ph type="title"/>
          </p:nvPr>
        </p:nvSpPr>
        <p:spPr/>
        <p:txBody>
          <a:bodyPr/>
          <a:lstStyle/>
          <a:p>
            <a:r>
              <a:rPr lang="en-US" dirty="0"/>
              <a:t>How Much Humidity?</a:t>
            </a:r>
          </a:p>
        </p:txBody>
      </p:sp>
      <p:pic>
        <p:nvPicPr>
          <p:cNvPr id="4" name="Picture 3">
            <a:extLst>
              <a:ext uri="{FF2B5EF4-FFF2-40B4-BE49-F238E27FC236}">
                <a16:creationId xmlns:a16="http://schemas.microsoft.com/office/drawing/2014/main" id="{C6105686-8B57-2F3A-D1C3-B720B4908BE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477" y="1846659"/>
            <a:ext cx="3164682" cy="3164682"/>
          </a:xfrm>
          <a:prstGeom prst="rect">
            <a:avLst/>
          </a:prstGeom>
        </p:spPr>
      </p:pic>
      <p:sp>
        <p:nvSpPr>
          <p:cNvPr id="5" name="Content Placeholder 6">
            <a:extLst>
              <a:ext uri="{FF2B5EF4-FFF2-40B4-BE49-F238E27FC236}">
                <a16:creationId xmlns:a16="http://schemas.microsoft.com/office/drawing/2014/main" id="{7AC96B7C-DBA0-A5F2-E912-A708FD1CECD1}"/>
              </a:ext>
            </a:extLst>
          </p:cNvPr>
          <p:cNvSpPr txBox="1">
            <a:spLocks/>
          </p:cNvSpPr>
          <p:nvPr/>
        </p:nvSpPr>
        <p:spPr>
          <a:xfrm>
            <a:off x="5264331" y="1588191"/>
            <a:ext cx="6724752" cy="368161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70C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ED7D3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1200"/>
              </a:spcAft>
              <a:buClr>
                <a:srgbClr val="016AB3"/>
              </a:buClr>
              <a:buSzPct val="100000"/>
              <a:buFont typeface="Arial" panose="020B0604020202020204" pitchFamily="34" charset="0"/>
              <a:buNone/>
              <a:defRPr/>
            </a:pPr>
            <a:r>
              <a:rPr lang="en-US" sz="2400" b="1" u="sng" dirty="0"/>
              <a:t>Example:</a:t>
            </a:r>
          </a:p>
          <a:p>
            <a:pPr marL="0" indent="0">
              <a:lnSpc>
                <a:spcPct val="100000"/>
              </a:lnSpc>
              <a:spcBef>
                <a:spcPts val="0"/>
              </a:spcBef>
              <a:spcAft>
                <a:spcPts val="1200"/>
              </a:spcAft>
              <a:buClr>
                <a:srgbClr val="016AB3"/>
              </a:buClr>
              <a:buSzPct val="100000"/>
              <a:buFont typeface="Arial" panose="020B0604020202020204" pitchFamily="34" charset="0"/>
              <a:buNone/>
              <a:defRPr/>
            </a:pPr>
            <a:r>
              <a:rPr lang="en-US" sz="2400" dirty="0"/>
              <a:t>3,500 ft</a:t>
            </a:r>
            <a:r>
              <a:rPr lang="en-US" sz="2400" baseline="30000" dirty="0"/>
              <a:t>2</a:t>
            </a:r>
            <a:r>
              <a:rPr lang="en-US" sz="2400" dirty="0"/>
              <a:t> | 8 ft. Ceilings | 28,000 ft</a:t>
            </a:r>
            <a:r>
              <a:rPr lang="en-US" sz="2400" baseline="30000" dirty="0"/>
              <a:t>3</a:t>
            </a:r>
            <a:r>
              <a:rPr lang="en-US" sz="2400" dirty="0"/>
              <a:t> | 2,074 lbs. of air</a:t>
            </a:r>
          </a:p>
          <a:p>
            <a:pPr marL="0" indent="0">
              <a:lnSpc>
                <a:spcPct val="100000"/>
              </a:lnSpc>
              <a:spcBef>
                <a:spcPts val="0"/>
              </a:spcBef>
              <a:spcAft>
                <a:spcPts val="1200"/>
              </a:spcAft>
              <a:buClr>
                <a:srgbClr val="016AB3"/>
              </a:buClr>
              <a:buSzPct val="100000"/>
              <a:buFont typeface="Arial" panose="020B0604020202020204" pitchFamily="34" charset="0"/>
              <a:buNone/>
              <a:defRPr/>
            </a:pPr>
            <a:r>
              <a:rPr lang="en-US" sz="2400" dirty="0"/>
              <a:t>To get to 50% RH, you need to 56 gr/</a:t>
            </a:r>
            <a:r>
              <a:rPr lang="en-US" sz="2400" dirty="0" err="1"/>
              <a:t>lb</a:t>
            </a:r>
            <a:r>
              <a:rPr lang="en-US" sz="2400" dirty="0"/>
              <a:t> of air.</a:t>
            </a:r>
          </a:p>
          <a:p>
            <a:pPr marL="0" indent="0">
              <a:lnSpc>
                <a:spcPct val="100000"/>
              </a:lnSpc>
              <a:spcBef>
                <a:spcPts val="0"/>
              </a:spcBef>
              <a:spcAft>
                <a:spcPts val="1200"/>
              </a:spcAft>
              <a:buClr>
                <a:srgbClr val="016AB3"/>
              </a:buClr>
              <a:buSzPct val="100000"/>
              <a:buFont typeface="Arial" panose="020B0604020202020204" pitchFamily="34" charset="0"/>
              <a:buNone/>
              <a:defRPr/>
            </a:pPr>
            <a:r>
              <a:rPr lang="en-US" sz="2400" dirty="0"/>
              <a:t>2,074 </a:t>
            </a:r>
            <a:r>
              <a:rPr lang="en-US" sz="2400" dirty="0" err="1"/>
              <a:t>lbs</a:t>
            </a:r>
            <a:r>
              <a:rPr lang="en-US" sz="2400" dirty="0"/>
              <a:t> x 56 gr/</a:t>
            </a:r>
            <a:r>
              <a:rPr lang="en-US" sz="2400" dirty="0" err="1"/>
              <a:t>lb</a:t>
            </a:r>
            <a:r>
              <a:rPr lang="en-US" sz="2400" dirty="0"/>
              <a:t> = 116,144 grains </a:t>
            </a:r>
          </a:p>
          <a:p>
            <a:pPr marL="0" indent="0">
              <a:lnSpc>
                <a:spcPct val="100000"/>
              </a:lnSpc>
              <a:spcBef>
                <a:spcPts val="0"/>
              </a:spcBef>
              <a:spcAft>
                <a:spcPts val="1200"/>
              </a:spcAft>
              <a:buClr>
                <a:srgbClr val="016AB3"/>
              </a:buClr>
              <a:buSzPct val="100000"/>
              <a:buFont typeface="Arial" panose="020B0604020202020204" pitchFamily="34" charset="0"/>
              <a:buNone/>
              <a:defRPr/>
            </a:pPr>
            <a:r>
              <a:rPr lang="en-US" sz="2400" dirty="0"/>
              <a:t>116,1444 gr / 56,000 gr/gallon = 2.074 Gallons</a:t>
            </a:r>
          </a:p>
          <a:p>
            <a:pPr marL="0" indent="0">
              <a:lnSpc>
                <a:spcPct val="100000"/>
              </a:lnSpc>
              <a:spcBef>
                <a:spcPts val="0"/>
              </a:spcBef>
              <a:spcAft>
                <a:spcPts val="1200"/>
              </a:spcAft>
              <a:buClr>
                <a:srgbClr val="016AB3"/>
              </a:buClr>
              <a:buSzPct val="100000"/>
              <a:buFont typeface="Arial" panose="020B0604020202020204" pitchFamily="34" charset="0"/>
              <a:buNone/>
              <a:defRPr/>
            </a:pPr>
            <a:r>
              <a:rPr lang="en-US" sz="2400" dirty="0"/>
              <a:t>½ ACH = 1.037 Gallons per hour</a:t>
            </a:r>
          </a:p>
          <a:p>
            <a:pPr marL="0" indent="0">
              <a:lnSpc>
                <a:spcPct val="100000"/>
              </a:lnSpc>
              <a:spcBef>
                <a:spcPts val="0"/>
              </a:spcBef>
              <a:spcAft>
                <a:spcPts val="1200"/>
              </a:spcAft>
              <a:buClr>
                <a:srgbClr val="016AB3"/>
              </a:buClr>
              <a:buSzPct val="100000"/>
              <a:buFont typeface="Arial" panose="020B0604020202020204" pitchFamily="34" charset="0"/>
              <a:buNone/>
              <a:defRPr/>
            </a:pPr>
            <a:r>
              <a:rPr lang="en-US" sz="2400" dirty="0"/>
              <a:t>1.037 Gallons/Hour x 24 Hours = 24.9 GPD</a:t>
            </a:r>
          </a:p>
          <a:p>
            <a:pPr>
              <a:lnSpc>
                <a:spcPct val="100000"/>
              </a:lnSpc>
              <a:spcBef>
                <a:spcPts val="0"/>
              </a:spcBef>
              <a:spcAft>
                <a:spcPts val="1200"/>
              </a:spcAft>
              <a:buClr>
                <a:srgbClr val="016AB3"/>
              </a:buClr>
              <a:buSzPct val="100000"/>
              <a:defRPr/>
            </a:pPr>
            <a:endParaRPr lang="en-US" sz="2400" b="1" u="sng" dirty="0"/>
          </a:p>
          <a:p>
            <a:pPr>
              <a:lnSpc>
                <a:spcPct val="100000"/>
              </a:lnSpc>
              <a:spcBef>
                <a:spcPts val="0"/>
              </a:spcBef>
              <a:spcAft>
                <a:spcPts val="1200"/>
              </a:spcAft>
              <a:buClr>
                <a:srgbClr val="016AB3"/>
              </a:buClr>
              <a:buSzPct val="100000"/>
              <a:defRPr/>
            </a:pPr>
            <a:endParaRPr lang="en-US" sz="2400" b="1" u="sng" dirty="0"/>
          </a:p>
          <a:p>
            <a:pPr>
              <a:lnSpc>
                <a:spcPct val="100000"/>
              </a:lnSpc>
              <a:spcBef>
                <a:spcPts val="0"/>
              </a:spcBef>
              <a:spcAft>
                <a:spcPts val="1200"/>
              </a:spcAft>
              <a:buClr>
                <a:srgbClr val="016AB3"/>
              </a:buClr>
              <a:buSzPct val="100000"/>
              <a:defRPr/>
            </a:pPr>
            <a:endParaRPr lang="en-US" sz="2000" dirty="0"/>
          </a:p>
          <a:p>
            <a:pPr>
              <a:spcBef>
                <a:spcPts val="0"/>
              </a:spcBef>
              <a:spcAft>
                <a:spcPts val="1200"/>
              </a:spcAft>
            </a:pPr>
            <a:endParaRPr lang="en-US" dirty="0"/>
          </a:p>
        </p:txBody>
      </p:sp>
      <p:sp>
        <p:nvSpPr>
          <p:cNvPr id="6" name="TextBox 5">
            <a:extLst>
              <a:ext uri="{FF2B5EF4-FFF2-40B4-BE49-F238E27FC236}">
                <a16:creationId xmlns:a16="http://schemas.microsoft.com/office/drawing/2014/main" id="{4CA2E478-51F9-33CC-C97A-90A9BFA2CE97}"/>
              </a:ext>
            </a:extLst>
          </p:cNvPr>
          <p:cNvSpPr txBox="1"/>
          <p:nvPr/>
        </p:nvSpPr>
        <p:spPr>
          <a:xfrm>
            <a:off x="3163292" y="2890391"/>
            <a:ext cx="1970411" cy="1077218"/>
          </a:xfrm>
          <a:prstGeom prst="rect">
            <a:avLst/>
          </a:prstGeom>
          <a:noFill/>
        </p:spPr>
        <p:txBody>
          <a:bodyPr wrap="none" rtlCol="0">
            <a:spAutoFit/>
          </a:bodyPr>
          <a:lstStyle/>
          <a:p>
            <a:r>
              <a:rPr lang="en-US" sz="1600" b="1" dirty="0">
                <a:solidFill>
                  <a:srgbClr val="0070C0"/>
                </a:solidFill>
                <a:latin typeface="Arial" panose="020B0604020202020204" pitchFamily="34" charset="0"/>
                <a:cs typeface="Arial" panose="020B0604020202020204" pitchFamily="34" charset="0"/>
              </a:rPr>
              <a:t>Inside Air</a:t>
            </a:r>
          </a:p>
          <a:p>
            <a:pPr marL="285750" indent="-285750">
              <a:buFont typeface="Arial" panose="020B0604020202020204" pitchFamily="34" charset="0"/>
              <a:buChar char="•"/>
            </a:pPr>
            <a:r>
              <a:rPr lang="en-US" sz="1600" dirty="0">
                <a:solidFill>
                  <a:srgbClr val="0070C0"/>
                </a:solidFill>
                <a:latin typeface="Arial" panose="020B0604020202020204" pitchFamily="34" charset="0"/>
                <a:cs typeface="Arial" panose="020B0604020202020204" pitchFamily="34" charset="0"/>
              </a:rPr>
              <a:t>70°F (21°C)</a:t>
            </a:r>
          </a:p>
          <a:p>
            <a:pPr marL="285750" indent="-285750">
              <a:buFont typeface="Arial" panose="020B0604020202020204" pitchFamily="34" charset="0"/>
              <a:buChar char="•"/>
            </a:pPr>
            <a:r>
              <a:rPr lang="en-US" sz="1600" dirty="0">
                <a:solidFill>
                  <a:srgbClr val="0070C0"/>
                </a:solidFill>
                <a:latin typeface="Arial" panose="020B0604020202020204" pitchFamily="34" charset="0"/>
                <a:cs typeface="Arial" panose="020B0604020202020204" pitchFamily="34" charset="0"/>
              </a:rPr>
              <a:t>4% RH</a:t>
            </a:r>
          </a:p>
          <a:p>
            <a:pPr marL="285750" indent="-285750">
              <a:buFont typeface="Arial" panose="020B0604020202020204" pitchFamily="34" charset="0"/>
              <a:buChar char="•"/>
            </a:pPr>
            <a:r>
              <a:rPr lang="en-US" sz="1600" dirty="0">
                <a:solidFill>
                  <a:srgbClr val="0070C0"/>
                </a:solidFill>
                <a:latin typeface="Arial" panose="020B0604020202020204" pitchFamily="34" charset="0"/>
                <a:cs typeface="Arial" panose="020B0604020202020204" pitchFamily="34" charset="0"/>
              </a:rPr>
              <a:t>4 gr/</a:t>
            </a:r>
            <a:r>
              <a:rPr lang="en-US" sz="1600" dirty="0" err="1">
                <a:solidFill>
                  <a:srgbClr val="0070C0"/>
                </a:solidFill>
                <a:latin typeface="Arial" panose="020B0604020202020204" pitchFamily="34" charset="0"/>
                <a:cs typeface="Arial" panose="020B0604020202020204" pitchFamily="34" charset="0"/>
              </a:rPr>
              <a:t>lb</a:t>
            </a:r>
            <a:r>
              <a:rPr lang="en-US" sz="1600" dirty="0">
                <a:solidFill>
                  <a:srgbClr val="0070C0"/>
                </a:solidFill>
                <a:latin typeface="Arial" panose="020B0604020202020204" pitchFamily="34" charset="0"/>
                <a:cs typeface="Arial" panose="020B0604020202020204" pitchFamily="34" charset="0"/>
              </a:rPr>
              <a:t> (0.6 g/kg)</a:t>
            </a:r>
            <a:endParaRPr lang="en-CA" sz="1600" dirty="0">
              <a:solidFill>
                <a:srgbClr val="0070C0"/>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F57F1E10-BD4A-9C0C-CEEF-2D24884913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3374" y="6376332"/>
            <a:ext cx="504825" cy="252413"/>
          </a:xfrm>
          <a:prstGeom prst="rect">
            <a:avLst/>
          </a:prstGeom>
        </p:spPr>
      </p:pic>
      <p:sp>
        <p:nvSpPr>
          <p:cNvPr id="7" name="TextBox 6">
            <a:extLst>
              <a:ext uri="{FF2B5EF4-FFF2-40B4-BE49-F238E27FC236}">
                <a16:creationId xmlns:a16="http://schemas.microsoft.com/office/drawing/2014/main" id="{D20C1221-4ADC-B5B5-ED5F-9701C3196F47}"/>
              </a:ext>
            </a:extLst>
          </p:cNvPr>
          <p:cNvSpPr txBox="1"/>
          <p:nvPr/>
        </p:nvSpPr>
        <p:spPr>
          <a:xfrm>
            <a:off x="838199" y="6385153"/>
            <a:ext cx="1513556" cy="215444"/>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prstClr val="black"/>
                </a:solidFill>
                <a:effectLst/>
                <a:uLnTx/>
                <a:uFillTx/>
              </a:rPr>
              <a:t>Image: Free Stock Photos 14413</a:t>
            </a:r>
            <a:endParaRPr kumimoji="0" lang="en-CA" sz="8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2575342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fade">
                                      <p:cBhvr>
                                        <p:cTn id="32" dur="500"/>
                                        <p:tgtEl>
                                          <p:spTgt spid="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txEl>
                                              <p:pRg st="6" end="6"/>
                                            </p:txEl>
                                          </p:spTgt>
                                        </p:tgtEl>
                                        <p:attrNameLst>
                                          <p:attrName>style.visibility</p:attrName>
                                        </p:attrNameLst>
                                      </p:cBhvr>
                                      <p:to>
                                        <p:strVal val="visible"/>
                                      </p:to>
                                    </p:set>
                                    <p:animEffect transition="in" filter="fade">
                                      <p:cBhvr>
                                        <p:cTn id="37"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extLst>
    <p:ext uri="{6950BFC3-D8DA-4A85-94F7-54DA5524770B}">
      <p188:commentRel xmlns:p188="http://schemas.microsoft.com/office/powerpoint/2018/8/main" r:id="rId2"/>
    </p:ext>
  </p:extLs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55CD9D-E54D-9770-DAEB-1592AAFC8779}"/>
              </a:ext>
            </a:extLst>
          </p:cNvPr>
          <p:cNvSpPr>
            <a:spLocks noGrp="1"/>
          </p:cNvSpPr>
          <p:nvPr>
            <p:ph type="title"/>
          </p:nvPr>
        </p:nvSpPr>
        <p:spPr/>
        <p:txBody>
          <a:bodyPr/>
          <a:lstStyle/>
          <a:p>
            <a:r>
              <a:rPr lang="en-US" dirty="0"/>
              <a:t>Sizing Guideline</a:t>
            </a:r>
          </a:p>
        </p:txBody>
      </p:sp>
      <p:sp>
        <p:nvSpPr>
          <p:cNvPr id="3" name="Content Placeholder 2">
            <a:extLst>
              <a:ext uri="{FF2B5EF4-FFF2-40B4-BE49-F238E27FC236}">
                <a16:creationId xmlns:a16="http://schemas.microsoft.com/office/drawing/2014/main" id="{A893F8F4-BCDE-34E6-F9B8-F76E5EC45021}"/>
              </a:ext>
            </a:extLst>
          </p:cNvPr>
          <p:cNvSpPr>
            <a:spLocks noGrp="1"/>
          </p:cNvSpPr>
          <p:nvPr>
            <p:ph idx="1"/>
          </p:nvPr>
        </p:nvSpPr>
        <p:spPr>
          <a:xfrm>
            <a:off x="838200" y="4504939"/>
            <a:ext cx="10515600" cy="1577530"/>
          </a:xfrm>
        </p:spPr>
        <p:txBody>
          <a:bodyPr>
            <a:normAutofit fontScale="85000" lnSpcReduction="20000"/>
          </a:bodyPr>
          <a:lstStyle/>
          <a:p>
            <a:pPr marL="0" indent="0">
              <a:buNone/>
            </a:pPr>
            <a:r>
              <a:rPr lang="en-US" b="1" dirty="0"/>
              <a:t>Assumptions:</a:t>
            </a:r>
          </a:p>
          <a:p>
            <a:r>
              <a:rPr lang="en-US" dirty="0"/>
              <a:t>Standard 8 ft. ceilings</a:t>
            </a:r>
          </a:p>
          <a:p>
            <a:r>
              <a:rPr lang="en-US" dirty="0"/>
              <a:t>Per AHRI, average family of 4 will add 2 GPD naturally.</a:t>
            </a:r>
          </a:p>
          <a:p>
            <a:r>
              <a:rPr lang="en-US" dirty="0"/>
              <a:t>Sweat, Breathing, Cooking, Showers, etc.</a:t>
            </a:r>
          </a:p>
          <a:p>
            <a:endParaRPr lang="en-US" dirty="0"/>
          </a:p>
        </p:txBody>
      </p:sp>
      <p:graphicFrame>
        <p:nvGraphicFramePr>
          <p:cNvPr id="4" name="Table 3">
            <a:extLst>
              <a:ext uri="{FF2B5EF4-FFF2-40B4-BE49-F238E27FC236}">
                <a16:creationId xmlns:a16="http://schemas.microsoft.com/office/drawing/2014/main" id="{44E493CE-E981-0449-2FBB-B3A6E651C12E}"/>
              </a:ext>
            </a:extLst>
          </p:cNvPr>
          <p:cNvGraphicFramePr>
            <a:graphicFrameLocks noGrp="1"/>
          </p:cNvGraphicFramePr>
          <p:nvPr>
            <p:extLst>
              <p:ext uri="{D42A27DB-BD31-4B8C-83A1-F6EECF244321}">
                <p14:modId xmlns:p14="http://schemas.microsoft.com/office/powerpoint/2010/main" val="511587131"/>
              </p:ext>
            </p:extLst>
          </p:nvPr>
        </p:nvGraphicFramePr>
        <p:xfrm>
          <a:off x="60960" y="1562318"/>
          <a:ext cx="12070080" cy="2534193"/>
        </p:xfrm>
        <a:graphic>
          <a:graphicData uri="http://schemas.openxmlformats.org/drawingml/2006/table">
            <a:tbl>
              <a:tblPr firstRow="1" bandRow="1"/>
              <a:tblGrid>
                <a:gridCol w="2468880">
                  <a:extLst>
                    <a:ext uri="{9D8B030D-6E8A-4147-A177-3AD203B41FA5}">
                      <a16:colId xmlns:a16="http://schemas.microsoft.com/office/drawing/2014/main" val="1457679689"/>
                    </a:ext>
                  </a:extLst>
                </a:gridCol>
                <a:gridCol w="1371600">
                  <a:extLst>
                    <a:ext uri="{9D8B030D-6E8A-4147-A177-3AD203B41FA5}">
                      <a16:colId xmlns:a16="http://schemas.microsoft.com/office/drawing/2014/main" val="1968661880"/>
                    </a:ext>
                  </a:extLst>
                </a:gridCol>
                <a:gridCol w="1371600">
                  <a:extLst>
                    <a:ext uri="{9D8B030D-6E8A-4147-A177-3AD203B41FA5}">
                      <a16:colId xmlns:a16="http://schemas.microsoft.com/office/drawing/2014/main" val="3026520019"/>
                    </a:ext>
                  </a:extLst>
                </a:gridCol>
                <a:gridCol w="1371600">
                  <a:extLst>
                    <a:ext uri="{9D8B030D-6E8A-4147-A177-3AD203B41FA5}">
                      <a16:colId xmlns:a16="http://schemas.microsoft.com/office/drawing/2014/main" val="465114227"/>
                    </a:ext>
                  </a:extLst>
                </a:gridCol>
                <a:gridCol w="1371600">
                  <a:extLst>
                    <a:ext uri="{9D8B030D-6E8A-4147-A177-3AD203B41FA5}">
                      <a16:colId xmlns:a16="http://schemas.microsoft.com/office/drawing/2014/main" val="3081067733"/>
                    </a:ext>
                  </a:extLst>
                </a:gridCol>
                <a:gridCol w="1371600">
                  <a:extLst>
                    <a:ext uri="{9D8B030D-6E8A-4147-A177-3AD203B41FA5}">
                      <a16:colId xmlns:a16="http://schemas.microsoft.com/office/drawing/2014/main" val="4294490095"/>
                    </a:ext>
                  </a:extLst>
                </a:gridCol>
                <a:gridCol w="1371600">
                  <a:extLst>
                    <a:ext uri="{9D8B030D-6E8A-4147-A177-3AD203B41FA5}">
                      <a16:colId xmlns:a16="http://schemas.microsoft.com/office/drawing/2014/main" val="2191796614"/>
                    </a:ext>
                  </a:extLst>
                </a:gridCol>
                <a:gridCol w="1371600">
                  <a:extLst>
                    <a:ext uri="{9D8B030D-6E8A-4147-A177-3AD203B41FA5}">
                      <a16:colId xmlns:a16="http://schemas.microsoft.com/office/drawing/2014/main" val="1751269991"/>
                    </a:ext>
                  </a:extLst>
                </a:gridCol>
              </a:tblGrid>
              <a:tr h="822960">
                <a:tc>
                  <a:txBody>
                    <a:bodyPr/>
                    <a:lstStyle/>
                    <a:p>
                      <a:pPr algn="r"/>
                      <a:r>
                        <a:rPr lang="en-US" sz="2000" b="1" i="1" dirty="0">
                          <a:solidFill>
                            <a:schemeClr val="tx1">
                              <a:lumMod val="75000"/>
                              <a:lumOff val="25000"/>
                            </a:schemeClr>
                          </a:solidFill>
                        </a:rPr>
                        <a:t>Structure Tightness</a:t>
                      </a:r>
                    </a:p>
                  </a:txBody>
                  <a:tcPr anchor="ctr">
                    <a:lnR w="12700" cap="flat" cmpd="sng" algn="ctr">
                      <a:solidFill>
                        <a:schemeClr val="tx1">
                          <a:lumMod val="75000"/>
                          <a:lumOff val="25000"/>
                        </a:schemeClr>
                      </a:solidFill>
                      <a:prstDash val="solid"/>
                      <a:round/>
                      <a:headEnd type="none" w="med" len="med"/>
                      <a:tailEnd type="none" w="med" len="med"/>
                    </a:lnR>
                    <a:noFill/>
                  </a:tcPr>
                </a:tc>
                <a:tc>
                  <a:txBody>
                    <a:bodyPr/>
                    <a:lstStyle/>
                    <a:p>
                      <a:pPr algn="ctr"/>
                      <a:r>
                        <a:rPr lang="en-US" sz="2400" dirty="0">
                          <a:solidFill>
                            <a:schemeClr val="bg1"/>
                          </a:solidFill>
                        </a:rPr>
                        <a:t>1,000 ft</a:t>
                      </a:r>
                      <a:r>
                        <a:rPr lang="en-US" sz="2400" baseline="30000" dirty="0">
                          <a:solidFill>
                            <a:schemeClr val="bg1"/>
                          </a:solidFill>
                        </a:rPr>
                        <a:t>2</a:t>
                      </a:r>
                      <a:endParaRPr lang="en-US" sz="2400" dirty="0">
                        <a:solidFill>
                          <a:schemeClr val="bg1"/>
                        </a:solidFill>
                      </a:endParaRPr>
                    </a:p>
                  </a:txBody>
                  <a:tcPr anchor="ct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solidFill>
                      <a:srgbClr val="0070C0"/>
                    </a:solidFill>
                  </a:tcPr>
                </a:tc>
                <a:tc>
                  <a:txBody>
                    <a:bodyPr/>
                    <a:lstStyle/>
                    <a:p>
                      <a:pPr algn="ctr"/>
                      <a:r>
                        <a:rPr lang="en-US" sz="2400" dirty="0">
                          <a:solidFill>
                            <a:schemeClr val="bg1"/>
                          </a:solidFill>
                        </a:rPr>
                        <a:t>1,500 ft</a:t>
                      </a:r>
                      <a:r>
                        <a:rPr lang="en-US" sz="2400" baseline="30000" dirty="0">
                          <a:solidFill>
                            <a:schemeClr val="bg1"/>
                          </a:solidFill>
                        </a:rPr>
                        <a:t>2</a:t>
                      </a:r>
                      <a:endParaRPr lang="en-US" sz="2400" dirty="0">
                        <a:solidFill>
                          <a:schemeClr val="bg1"/>
                        </a:solidFill>
                      </a:endParaRPr>
                    </a:p>
                  </a:txBody>
                  <a:tcPr anchor="ct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solidFill>
                      <a:srgbClr val="0070C0"/>
                    </a:solidFill>
                  </a:tcPr>
                </a:tc>
                <a:tc>
                  <a:txBody>
                    <a:bodyPr/>
                    <a:lstStyle/>
                    <a:p>
                      <a:pPr algn="ctr"/>
                      <a:r>
                        <a:rPr lang="en-US" sz="2400" dirty="0">
                          <a:solidFill>
                            <a:schemeClr val="bg1"/>
                          </a:solidFill>
                        </a:rPr>
                        <a:t>2,000 ft</a:t>
                      </a:r>
                      <a:r>
                        <a:rPr lang="en-US" sz="2400" baseline="30000" dirty="0">
                          <a:solidFill>
                            <a:schemeClr val="bg1"/>
                          </a:solidFill>
                        </a:rPr>
                        <a:t>2</a:t>
                      </a:r>
                      <a:endParaRPr lang="en-US" sz="2400" dirty="0">
                        <a:solidFill>
                          <a:schemeClr val="bg1"/>
                        </a:solidFill>
                      </a:endParaRPr>
                    </a:p>
                  </a:txBody>
                  <a:tcPr anchor="ct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solidFill>
                      <a:srgbClr val="0070C0"/>
                    </a:solidFill>
                  </a:tcPr>
                </a:tc>
                <a:tc>
                  <a:txBody>
                    <a:bodyPr/>
                    <a:lstStyle/>
                    <a:p>
                      <a:pPr algn="ctr"/>
                      <a:r>
                        <a:rPr lang="en-US" sz="2400" dirty="0">
                          <a:solidFill>
                            <a:schemeClr val="bg1"/>
                          </a:solidFill>
                        </a:rPr>
                        <a:t>2,500 ft</a:t>
                      </a:r>
                      <a:r>
                        <a:rPr lang="en-US" sz="2400" baseline="30000" dirty="0">
                          <a:solidFill>
                            <a:schemeClr val="bg1"/>
                          </a:solidFill>
                        </a:rPr>
                        <a:t>2</a:t>
                      </a:r>
                      <a:endParaRPr lang="en-US" sz="2400" dirty="0">
                        <a:solidFill>
                          <a:schemeClr val="bg1"/>
                        </a:solidFill>
                      </a:endParaRPr>
                    </a:p>
                  </a:txBody>
                  <a:tcPr anchor="ct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solidFill>
                      <a:srgbClr val="0070C0"/>
                    </a:solidFill>
                  </a:tcPr>
                </a:tc>
                <a:tc>
                  <a:txBody>
                    <a:bodyPr/>
                    <a:lstStyle/>
                    <a:p>
                      <a:pPr algn="ctr"/>
                      <a:r>
                        <a:rPr lang="en-US" sz="2400" dirty="0">
                          <a:solidFill>
                            <a:schemeClr val="bg1"/>
                          </a:solidFill>
                        </a:rPr>
                        <a:t>3,000 ft</a:t>
                      </a:r>
                      <a:r>
                        <a:rPr lang="en-US" sz="2400" baseline="30000" dirty="0">
                          <a:solidFill>
                            <a:schemeClr val="bg1"/>
                          </a:solidFill>
                        </a:rPr>
                        <a:t>2</a:t>
                      </a:r>
                      <a:endParaRPr lang="en-US" sz="2400" dirty="0">
                        <a:solidFill>
                          <a:schemeClr val="bg1"/>
                        </a:solidFill>
                      </a:endParaRPr>
                    </a:p>
                  </a:txBody>
                  <a:tcPr anchor="ct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solidFill>
                      <a:srgbClr val="0070C0"/>
                    </a:solidFill>
                  </a:tcPr>
                </a:tc>
                <a:tc>
                  <a:txBody>
                    <a:bodyPr/>
                    <a:lstStyle/>
                    <a:p>
                      <a:pPr algn="ctr"/>
                      <a:r>
                        <a:rPr lang="en-US" sz="2400" dirty="0">
                          <a:solidFill>
                            <a:schemeClr val="bg1"/>
                          </a:solidFill>
                        </a:rPr>
                        <a:t>3,500 ft</a:t>
                      </a:r>
                      <a:r>
                        <a:rPr lang="en-US" sz="2400" baseline="30000" dirty="0">
                          <a:solidFill>
                            <a:schemeClr val="bg1"/>
                          </a:solidFill>
                        </a:rPr>
                        <a:t>2</a:t>
                      </a:r>
                      <a:endParaRPr lang="en-US" sz="2400" dirty="0">
                        <a:solidFill>
                          <a:schemeClr val="bg1"/>
                        </a:solidFill>
                      </a:endParaRPr>
                    </a:p>
                  </a:txBody>
                  <a:tcPr anchor="ct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solidFill>
                      <a:srgbClr val="0070C0"/>
                    </a:solidFill>
                  </a:tcPr>
                </a:tc>
                <a:tc>
                  <a:txBody>
                    <a:bodyPr/>
                    <a:lstStyle/>
                    <a:p>
                      <a:pPr algn="ctr"/>
                      <a:r>
                        <a:rPr lang="en-US" sz="2400" dirty="0">
                          <a:solidFill>
                            <a:schemeClr val="bg1"/>
                          </a:solidFill>
                        </a:rPr>
                        <a:t>4,000 ft</a:t>
                      </a:r>
                      <a:r>
                        <a:rPr lang="en-US" sz="2400" baseline="30000" dirty="0">
                          <a:solidFill>
                            <a:schemeClr val="bg1"/>
                          </a:solidFill>
                        </a:rPr>
                        <a:t>2</a:t>
                      </a:r>
                      <a:endParaRPr lang="en-US" sz="2400" dirty="0">
                        <a:solidFill>
                          <a:schemeClr val="bg1"/>
                        </a:solidFill>
                      </a:endParaRPr>
                    </a:p>
                  </a:txBody>
                  <a:tcPr anchor="ct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solidFill>
                      <a:srgbClr val="0070C0"/>
                    </a:solidFill>
                  </a:tcPr>
                </a:tc>
                <a:extLst>
                  <a:ext uri="{0D108BD9-81ED-4DB2-BD59-A6C34878D82A}">
                    <a16:rowId xmlns:a16="http://schemas.microsoft.com/office/drawing/2014/main" val="2553804603"/>
                  </a:ext>
                </a:extLst>
              </a:tr>
              <a:tr h="570411">
                <a:tc>
                  <a:txBody>
                    <a:bodyPr/>
                    <a:lstStyle/>
                    <a:p>
                      <a:pPr algn="r"/>
                      <a:r>
                        <a:rPr lang="en-US" sz="2000" i="1" dirty="0"/>
                        <a:t>Tight</a:t>
                      </a:r>
                    </a:p>
                  </a:txBody>
                  <a:tcPr anchor="ctr">
                    <a:lnR w="12700" cap="flat" cmpd="sng" algn="ctr">
                      <a:solidFill>
                        <a:schemeClr val="tx1">
                          <a:lumMod val="75000"/>
                          <a:lumOff val="25000"/>
                        </a:schemeClr>
                      </a:solidFill>
                      <a:prstDash val="solid"/>
                      <a:round/>
                      <a:headEnd type="none" w="med" len="med"/>
                      <a:tailEnd type="none" w="med" len="med"/>
                    </a:lnR>
                    <a:noFill/>
                  </a:tcPr>
                </a:tc>
                <a:tc>
                  <a:txBody>
                    <a:bodyPr/>
                    <a:lstStyle/>
                    <a:p>
                      <a:pPr algn="ctr"/>
                      <a:r>
                        <a:rPr lang="en-US" sz="2000" dirty="0"/>
                        <a:t>4.3 GPD</a:t>
                      </a:r>
                    </a:p>
                  </a:txBody>
                  <a:tcPr anchor="ct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noFill/>
                  </a:tcPr>
                </a:tc>
                <a:tc>
                  <a:txBody>
                    <a:bodyPr/>
                    <a:lstStyle/>
                    <a:p>
                      <a:pPr algn="ctr"/>
                      <a:r>
                        <a:rPr lang="en-US" sz="2000" dirty="0"/>
                        <a:t>6.4 GPD</a:t>
                      </a:r>
                    </a:p>
                  </a:txBody>
                  <a:tcPr anchor="ct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noFill/>
                  </a:tcPr>
                </a:tc>
                <a:tc>
                  <a:txBody>
                    <a:bodyPr/>
                    <a:lstStyle/>
                    <a:p>
                      <a:pPr algn="ctr"/>
                      <a:r>
                        <a:rPr lang="en-US" sz="2000" dirty="0"/>
                        <a:t>8.5 GPD</a:t>
                      </a:r>
                    </a:p>
                  </a:txBody>
                  <a:tcPr anchor="ct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noFill/>
                  </a:tcPr>
                </a:tc>
                <a:tc>
                  <a:txBody>
                    <a:bodyPr/>
                    <a:lstStyle/>
                    <a:p>
                      <a:pPr algn="ctr"/>
                      <a:r>
                        <a:rPr lang="en-US" sz="2000" dirty="0"/>
                        <a:t>10.6 GPD</a:t>
                      </a:r>
                    </a:p>
                  </a:txBody>
                  <a:tcPr anchor="ct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noFill/>
                  </a:tcPr>
                </a:tc>
                <a:tc>
                  <a:txBody>
                    <a:bodyPr/>
                    <a:lstStyle/>
                    <a:p>
                      <a:pPr algn="ctr"/>
                      <a:r>
                        <a:rPr lang="en-US" sz="2000" dirty="0"/>
                        <a:t>12.7 GPD</a:t>
                      </a:r>
                    </a:p>
                  </a:txBody>
                  <a:tcPr anchor="ct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noFill/>
                  </a:tcPr>
                </a:tc>
                <a:tc>
                  <a:txBody>
                    <a:bodyPr/>
                    <a:lstStyle/>
                    <a:p>
                      <a:pPr algn="ctr"/>
                      <a:r>
                        <a:rPr lang="en-US" sz="2000" dirty="0"/>
                        <a:t>14.8 GPD</a:t>
                      </a:r>
                    </a:p>
                  </a:txBody>
                  <a:tcPr anchor="ct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noFill/>
                  </a:tcPr>
                </a:tc>
                <a:tc>
                  <a:txBody>
                    <a:bodyPr/>
                    <a:lstStyle/>
                    <a:p>
                      <a:pPr algn="ctr"/>
                      <a:r>
                        <a:rPr lang="en-US" sz="2000" dirty="0"/>
                        <a:t>16.9 GPD</a:t>
                      </a:r>
                    </a:p>
                  </a:txBody>
                  <a:tcPr anchor="ct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noFill/>
                  </a:tcPr>
                </a:tc>
                <a:extLst>
                  <a:ext uri="{0D108BD9-81ED-4DB2-BD59-A6C34878D82A}">
                    <a16:rowId xmlns:a16="http://schemas.microsoft.com/office/drawing/2014/main" val="2034628553"/>
                  </a:ext>
                </a:extLst>
              </a:tr>
              <a:tr h="570411">
                <a:tc>
                  <a:txBody>
                    <a:bodyPr/>
                    <a:lstStyle/>
                    <a:p>
                      <a:pPr algn="r"/>
                      <a:r>
                        <a:rPr lang="en-US" sz="2000" i="1" dirty="0"/>
                        <a:t>Normal</a:t>
                      </a:r>
                    </a:p>
                  </a:txBody>
                  <a:tcPr anchor="ctr">
                    <a:lnR w="12700" cap="flat" cmpd="sng" algn="ctr">
                      <a:solidFill>
                        <a:schemeClr val="tx1">
                          <a:lumMod val="75000"/>
                          <a:lumOff val="25000"/>
                        </a:schemeClr>
                      </a:solidFill>
                      <a:prstDash val="solid"/>
                      <a:round/>
                      <a:headEnd type="none" w="med" len="med"/>
                      <a:tailEnd type="none" w="med" len="med"/>
                    </a:lnR>
                    <a:noFill/>
                  </a:tcPr>
                </a:tc>
                <a:tc>
                  <a:txBody>
                    <a:bodyPr/>
                    <a:lstStyle/>
                    <a:p>
                      <a:pPr algn="ctr"/>
                      <a:r>
                        <a:rPr lang="en-US" sz="2000" dirty="0"/>
                        <a:t>8.6 GPD</a:t>
                      </a:r>
                    </a:p>
                  </a:txBody>
                  <a:tcPr anchor="ct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noFill/>
                  </a:tcPr>
                </a:tc>
                <a:tc>
                  <a:txBody>
                    <a:bodyPr/>
                    <a:lstStyle/>
                    <a:p>
                      <a:pPr algn="ctr"/>
                      <a:r>
                        <a:rPr lang="en-US" sz="2000" dirty="0"/>
                        <a:t>12.8 GPD</a:t>
                      </a:r>
                    </a:p>
                  </a:txBody>
                  <a:tcPr anchor="ct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noFill/>
                  </a:tcPr>
                </a:tc>
                <a:tc>
                  <a:txBody>
                    <a:bodyPr/>
                    <a:lstStyle/>
                    <a:p>
                      <a:pPr algn="ctr"/>
                      <a:r>
                        <a:rPr lang="en-US" sz="2000" dirty="0"/>
                        <a:t>17.0 GPD</a:t>
                      </a:r>
                    </a:p>
                  </a:txBody>
                  <a:tcPr anchor="ct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noFill/>
                  </a:tcPr>
                </a:tc>
                <a:tc>
                  <a:txBody>
                    <a:bodyPr/>
                    <a:lstStyle/>
                    <a:p>
                      <a:pPr algn="ctr"/>
                      <a:r>
                        <a:rPr lang="en-US" sz="2000" dirty="0"/>
                        <a:t>21.3 GPD</a:t>
                      </a:r>
                    </a:p>
                  </a:txBody>
                  <a:tcPr anchor="ct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noFill/>
                  </a:tcPr>
                </a:tc>
                <a:tc>
                  <a:txBody>
                    <a:bodyPr/>
                    <a:lstStyle/>
                    <a:p>
                      <a:pPr algn="ctr"/>
                      <a:r>
                        <a:rPr lang="en-US" sz="2000" dirty="0"/>
                        <a:t>25.4 GPD</a:t>
                      </a:r>
                    </a:p>
                  </a:txBody>
                  <a:tcPr anchor="ct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noFill/>
                  </a:tcPr>
                </a:tc>
                <a:tc>
                  <a:txBody>
                    <a:bodyPr/>
                    <a:lstStyle/>
                    <a:p>
                      <a:pPr algn="ctr"/>
                      <a:r>
                        <a:rPr lang="en-US" sz="2000" dirty="0"/>
                        <a:t>29.6 GPD</a:t>
                      </a:r>
                    </a:p>
                  </a:txBody>
                  <a:tcPr anchor="ct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noFill/>
                  </a:tcPr>
                </a:tc>
                <a:tc>
                  <a:txBody>
                    <a:bodyPr/>
                    <a:lstStyle/>
                    <a:p>
                      <a:pPr algn="ctr"/>
                      <a:r>
                        <a:rPr lang="en-US" sz="2000" dirty="0"/>
                        <a:t>33.8 GPD</a:t>
                      </a:r>
                    </a:p>
                  </a:txBody>
                  <a:tcPr anchor="ct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noFill/>
                  </a:tcPr>
                </a:tc>
                <a:extLst>
                  <a:ext uri="{0D108BD9-81ED-4DB2-BD59-A6C34878D82A}">
                    <a16:rowId xmlns:a16="http://schemas.microsoft.com/office/drawing/2014/main" val="610374483"/>
                  </a:ext>
                </a:extLst>
              </a:tr>
              <a:tr h="570411">
                <a:tc>
                  <a:txBody>
                    <a:bodyPr/>
                    <a:lstStyle/>
                    <a:p>
                      <a:pPr algn="r"/>
                      <a:r>
                        <a:rPr lang="en-US" sz="2000" i="1" dirty="0"/>
                        <a:t>Loose</a:t>
                      </a:r>
                    </a:p>
                  </a:txBody>
                  <a:tcPr anchor="ctr">
                    <a:lnR w="12700" cap="flat" cmpd="sng" algn="ctr">
                      <a:solidFill>
                        <a:schemeClr val="tx1">
                          <a:lumMod val="75000"/>
                          <a:lumOff val="25000"/>
                        </a:schemeClr>
                      </a:solidFill>
                      <a:prstDash val="solid"/>
                      <a:round/>
                      <a:headEnd type="none" w="med" len="med"/>
                      <a:tailEnd type="none" w="med" len="med"/>
                    </a:lnR>
                    <a:noFill/>
                  </a:tcPr>
                </a:tc>
                <a:tc>
                  <a:txBody>
                    <a:bodyPr/>
                    <a:lstStyle/>
                    <a:p>
                      <a:pPr algn="ctr"/>
                      <a:r>
                        <a:rPr lang="en-US" sz="2000" dirty="0"/>
                        <a:t>12.7 GPD</a:t>
                      </a:r>
                    </a:p>
                  </a:txBody>
                  <a:tcPr anchor="ct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noFill/>
                  </a:tcPr>
                </a:tc>
                <a:tc>
                  <a:txBody>
                    <a:bodyPr/>
                    <a:lstStyle/>
                    <a:p>
                      <a:pPr algn="ctr"/>
                      <a:r>
                        <a:rPr lang="en-US" sz="2000" dirty="0"/>
                        <a:t>19.1 GPD</a:t>
                      </a:r>
                    </a:p>
                  </a:txBody>
                  <a:tcPr anchor="ct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noFill/>
                  </a:tcPr>
                </a:tc>
                <a:tc>
                  <a:txBody>
                    <a:bodyPr/>
                    <a:lstStyle/>
                    <a:p>
                      <a:pPr algn="ctr"/>
                      <a:r>
                        <a:rPr lang="en-US" sz="2000" dirty="0"/>
                        <a:t>25.5 GPD</a:t>
                      </a:r>
                    </a:p>
                  </a:txBody>
                  <a:tcPr anchor="ct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noFill/>
                  </a:tcPr>
                </a:tc>
                <a:tc>
                  <a:txBody>
                    <a:bodyPr/>
                    <a:lstStyle/>
                    <a:p>
                      <a:pPr algn="ctr"/>
                      <a:r>
                        <a:rPr lang="en-US" sz="2000" dirty="0"/>
                        <a:t>31.8 GPD</a:t>
                      </a:r>
                    </a:p>
                  </a:txBody>
                  <a:tcPr anchor="ct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noFill/>
                  </a:tcPr>
                </a:tc>
                <a:tc>
                  <a:txBody>
                    <a:bodyPr/>
                    <a:lstStyle/>
                    <a:p>
                      <a:pPr algn="ctr"/>
                      <a:r>
                        <a:rPr lang="en-US" sz="2000" dirty="0"/>
                        <a:t>38.1 GPD</a:t>
                      </a:r>
                    </a:p>
                  </a:txBody>
                  <a:tcPr anchor="ct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noFill/>
                  </a:tcPr>
                </a:tc>
                <a:tc>
                  <a:txBody>
                    <a:bodyPr/>
                    <a:lstStyle/>
                    <a:p>
                      <a:pPr algn="ctr"/>
                      <a:r>
                        <a:rPr lang="en-US" sz="2000" dirty="0"/>
                        <a:t>44.4 GPD</a:t>
                      </a:r>
                    </a:p>
                  </a:txBody>
                  <a:tcPr anchor="ct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noFill/>
                  </a:tcPr>
                </a:tc>
                <a:tc>
                  <a:txBody>
                    <a:bodyPr/>
                    <a:lstStyle/>
                    <a:p>
                      <a:pPr algn="ctr"/>
                      <a:r>
                        <a:rPr lang="en-US" sz="2000" dirty="0"/>
                        <a:t>50.7 GPD</a:t>
                      </a:r>
                    </a:p>
                  </a:txBody>
                  <a:tcPr anchor="ct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noFill/>
                  </a:tcPr>
                </a:tc>
                <a:extLst>
                  <a:ext uri="{0D108BD9-81ED-4DB2-BD59-A6C34878D82A}">
                    <a16:rowId xmlns:a16="http://schemas.microsoft.com/office/drawing/2014/main" val="525043457"/>
                  </a:ext>
                </a:extLst>
              </a:tr>
            </a:tbl>
          </a:graphicData>
        </a:graphic>
      </p:graphicFrame>
    </p:spTree>
    <p:extLst>
      <p:ext uri="{BB962C8B-B14F-4D97-AF65-F5344CB8AC3E}">
        <p14:creationId xmlns:p14="http://schemas.microsoft.com/office/powerpoint/2010/main" val="23921599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A69BC5-AEE3-CDC7-560A-8F854629C3EF}"/>
              </a:ext>
            </a:extLst>
          </p:cNvPr>
          <p:cNvSpPr>
            <a:spLocks noGrp="1"/>
          </p:cNvSpPr>
          <p:nvPr>
            <p:ph type="title"/>
          </p:nvPr>
        </p:nvSpPr>
        <p:spPr/>
        <p:txBody>
          <a:bodyPr/>
          <a:lstStyle/>
          <a:p>
            <a:r>
              <a:rPr lang="en-US" dirty="0"/>
              <a:t>Residential Humidification Needs</a:t>
            </a:r>
          </a:p>
        </p:txBody>
      </p:sp>
      <p:grpSp>
        <p:nvGrpSpPr>
          <p:cNvPr id="4" name="Group 3">
            <a:extLst>
              <a:ext uri="{FF2B5EF4-FFF2-40B4-BE49-F238E27FC236}">
                <a16:creationId xmlns:a16="http://schemas.microsoft.com/office/drawing/2014/main" id="{EA781996-C742-8C92-9A28-6A0EC669EBBD}"/>
              </a:ext>
            </a:extLst>
          </p:cNvPr>
          <p:cNvGrpSpPr/>
          <p:nvPr/>
        </p:nvGrpSpPr>
        <p:grpSpPr>
          <a:xfrm>
            <a:off x="1208111" y="1701419"/>
            <a:ext cx="8557681" cy="4791456"/>
            <a:chOff x="259075" y="996006"/>
            <a:chExt cx="8615520" cy="4846320"/>
          </a:xfrm>
        </p:grpSpPr>
        <p:pic>
          <p:nvPicPr>
            <p:cNvPr id="5" name="Picture 4">
              <a:extLst>
                <a:ext uri="{FF2B5EF4-FFF2-40B4-BE49-F238E27FC236}">
                  <a16:creationId xmlns:a16="http://schemas.microsoft.com/office/drawing/2014/main" id="{CC81E2BB-9D7D-DC97-AD21-4B033B17A092}"/>
                </a:ext>
              </a:extLst>
            </p:cNvPr>
            <p:cNvPicPr>
              <a:picLocks noChangeAspect="1"/>
            </p:cNvPicPr>
            <p:nvPr/>
          </p:nvPicPr>
          <p:blipFill>
            <a:blip r:embed="rId2"/>
            <a:stretch>
              <a:fillRect/>
            </a:stretch>
          </p:blipFill>
          <p:spPr>
            <a:xfrm>
              <a:off x="259075" y="996006"/>
              <a:ext cx="8615520" cy="4846320"/>
            </a:xfrm>
            <a:prstGeom prst="rect">
              <a:avLst/>
            </a:prstGeom>
          </p:spPr>
        </p:pic>
        <p:sp>
          <p:nvSpPr>
            <p:cNvPr id="6" name="TextBox 5">
              <a:extLst>
                <a:ext uri="{FF2B5EF4-FFF2-40B4-BE49-F238E27FC236}">
                  <a16:creationId xmlns:a16="http://schemas.microsoft.com/office/drawing/2014/main" id="{1CC51041-079D-41FA-25A8-F797A992B87A}"/>
                </a:ext>
              </a:extLst>
            </p:cNvPr>
            <p:cNvSpPr txBox="1"/>
            <p:nvPr/>
          </p:nvSpPr>
          <p:spPr>
            <a:xfrm>
              <a:off x="259075" y="5550801"/>
              <a:ext cx="8555316" cy="270430"/>
            </a:xfrm>
            <a:prstGeom prst="rect">
              <a:avLst/>
            </a:prstGeom>
            <a:noFill/>
          </p:spPr>
          <p:txBody>
            <a:bodyPr wrap="square" rtlCol="0">
              <a:spAutoFit/>
            </a:bodyPr>
            <a:lstStyle/>
            <a:p>
              <a:pPr marL="60325" lvl="1" indent="0" algn="ctr">
                <a:spcBef>
                  <a:spcPts val="0"/>
                </a:spcBef>
                <a:buClr>
                  <a:srgbClr val="663300"/>
                </a:buClr>
                <a:buNone/>
              </a:pPr>
              <a:r>
                <a:rPr lang="en-US" sz="1400" b="1" dirty="0">
                  <a:solidFill>
                    <a:srgbClr val="0000FF"/>
                  </a:solidFill>
                </a:rPr>
                <a:t>Blue</a:t>
              </a:r>
              <a:r>
                <a:rPr lang="en-US" sz="1400" dirty="0">
                  <a:solidFill>
                    <a:prstClr val="black"/>
                  </a:solidFill>
                </a:rPr>
                <a:t>: humidification &amp; DH     </a:t>
              </a:r>
              <a:r>
                <a:rPr lang="en-US" sz="1400" b="1" dirty="0">
                  <a:solidFill>
                    <a:srgbClr val="FF0000"/>
                  </a:solidFill>
                </a:rPr>
                <a:t>Red</a:t>
              </a:r>
              <a:r>
                <a:rPr lang="en-US" sz="1400" dirty="0">
                  <a:solidFill>
                    <a:prstClr val="black"/>
                  </a:solidFill>
                </a:rPr>
                <a:t>: humidification load all year     </a:t>
              </a:r>
              <a:r>
                <a:rPr lang="en-US" sz="1400" b="1" dirty="0">
                  <a:solidFill>
                    <a:srgbClr val="FF6600"/>
                  </a:solidFill>
                </a:rPr>
                <a:t>Orange</a:t>
              </a:r>
              <a:r>
                <a:rPr lang="en-US" sz="1400" dirty="0">
                  <a:solidFill>
                    <a:prstClr val="black"/>
                  </a:solidFill>
                </a:rPr>
                <a:t>: marginal humidification &amp; DH</a:t>
              </a:r>
            </a:p>
          </p:txBody>
        </p:sp>
      </p:grpSp>
    </p:spTree>
    <p:extLst>
      <p:ext uri="{BB962C8B-B14F-4D97-AF65-F5344CB8AC3E}">
        <p14:creationId xmlns:p14="http://schemas.microsoft.com/office/powerpoint/2010/main" val="275143387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1A41C0-50F1-8154-5CBC-88F544B017C5}"/>
              </a:ext>
            </a:extLst>
          </p:cNvPr>
          <p:cNvSpPr>
            <a:spLocks noGrp="1"/>
          </p:cNvSpPr>
          <p:nvPr>
            <p:ph type="title"/>
          </p:nvPr>
        </p:nvSpPr>
        <p:spPr/>
        <p:txBody>
          <a:bodyPr/>
          <a:lstStyle/>
          <a:p>
            <a:r>
              <a:rPr lang="en-US" dirty="0"/>
              <a:t>Planning for Residential Projects</a:t>
            </a:r>
          </a:p>
        </p:txBody>
      </p:sp>
      <p:pic>
        <p:nvPicPr>
          <p:cNvPr id="5" name="Picture 4">
            <a:extLst>
              <a:ext uri="{FF2B5EF4-FFF2-40B4-BE49-F238E27FC236}">
                <a16:creationId xmlns:a16="http://schemas.microsoft.com/office/drawing/2014/main" id="{714026CA-7F6E-49D8-8A25-ED80BB944B2F}"/>
              </a:ext>
            </a:extLst>
          </p:cNvPr>
          <p:cNvPicPr>
            <a:picLocks noChangeAspect="1"/>
          </p:cNvPicPr>
          <p:nvPr/>
        </p:nvPicPr>
        <p:blipFill>
          <a:blip r:embed="rId2"/>
          <a:stretch>
            <a:fillRect/>
          </a:stretch>
        </p:blipFill>
        <p:spPr>
          <a:xfrm>
            <a:off x="197609" y="2176163"/>
            <a:ext cx="11796782" cy="2505673"/>
          </a:xfrm>
          <a:prstGeom prst="rect">
            <a:avLst/>
          </a:prstGeom>
        </p:spPr>
      </p:pic>
      <p:sp>
        <p:nvSpPr>
          <p:cNvPr id="6" name="TextBox 5">
            <a:extLst>
              <a:ext uri="{FF2B5EF4-FFF2-40B4-BE49-F238E27FC236}">
                <a16:creationId xmlns:a16="http://schemas.microsoft.com/office/drawing/2014/main" id="{2EA73A91-2442-0B0D-160C-4948EFC1E14B}"/>
              </a:ext>
            </a:extLst>
          </p:cNvPr>
          <p:cNvSpPr txBox="1"/>
          <p:nvPr/>
        </p:nvSpPr>
        <p:spPr>
          <a:xfrm>
            <a:off x="1026135" y="4922143"/>
            <a:ext cx="2081349" cy="369332"/>
          </a:xfrm>
          <a:prstGeom prst="rect">
            <a:avLst/>
          </a:prstGeom>
          <a:noFill/>
        </p:spPr>
        <p:txBody>
          <a:bodyPr wrap="square" rtlCol="0">
            <a:spAutoFit/>
          </a:bodyPr>
          <a:lstStyle/>
          <a:p>
            <a:pPr algn="ctr"/>
            <a:r>
              <a:rPr lang="en-US" b="1" i="1" dirty="0">
                <a:solidFill>
                  <a:srgbClr val="0070C0"/>
                </a:solidFill>
              </a:rPr>
              <a:t>Square-Footage?</a:t>
            </a:r>
          </a:p>
        </p:txBody>
      </p:sp>
      <p:sp>
        <p:nvSpPr>
          <p:cNvPr id="7" name="TextBox 6">
            <a:extLst>
              <a:ext uri="{FF2B5EF4-FFF2-40B4-BE49-F238E27FC236}">
                <a16:creationId xmlns:a16="http://schemas.microsoft.com/office/drawing/2014/main" id="{01845386-DCDF-A08B-0951-A1D94553E8D9}"/>
              </a:ext>
            </a:extLst>
          </p:cNvPr>
          <p:cNvSpPr txBox="1"/>
          <p:nvPr/>
        </p:nvSpPr>
        <p:spPr>
          <a:xfrm>
            <a:off x="5046616" y="4922143"/>
            <a:ext cx="2081349" cy="369332"/>
          </a:xfrm>
          <a:prstGeom prst="rect">
            <a:avLst/>
          </a:prstGeom>
          <a:noFill/>
        </p:spPr>
        <p:txBody>
          <a:bodyPr wrap="square" rtlCol="0">
            <a:spAutoFit/>
          </a:bodyPr>
          <a:lstStyle/>
          <a:p>
            <a:pPr algn="ctr"/>
            <a:r>
              <a:rPr lang="en-US" b="1" i="1" dirty="0">
                <a:solidFill>
                  <a:srgbClr val="0070C0"/>
                </a:solidFill>
              </a:rPr>
              <a:t>Budget?</a:t>
            </a:r>
          </a:p>
        </p:txBody>
      </p:sp>
      <p:sp>
        <p:nvSpPr>
          <p:cNvPr id="8" name="TextBox 7">
            <a:extLst>
              <a:ext uri="{FF2B5EF4-FFF2-40B4-BE49-F238E27FC236}">
                <a16:creationId xmlns:a16="http://schemas.microsoft.com/office/drawing/2014/main" id="{45A4A22A-6C73-6D93-757E-88CD5C1523F4}"/>
              </a:ext>
            </a:extLst>
          </p:cNvPr>
          <p:cNvSpPr txBox="1"/>
          <p:nvPr/>
        </p:nvSpPr>
        <p:spPr>
          <a:xfrm>
            <a:off x="8739889" y="4922143"/>
            <a:ext cx="2751350" cy="369332"/>
          </a:xfrm>
          <a:prstGeom prst="rect">
            <a:avLst/>
          </a:prstGeom>
          <a:noFill/>
        </p:spPr>
        <p:txBody>
          <a:bodyPr wrap="square" rtlCol="0">
            <a:spAutoFit/>
          </a:bodyPr>
          <a:lstStyle/>
          <a:p>
            <a:pPr algn="ctr"/>
            <a:r>
              <a:rPr lang="en-US" b="1" i="1" dirty="0">
                <a:solidFill>
                  <a:srgbClr val="0070C0"/>
                </a:solidFill>
              </a:rPr>
              <a:t>ROI on Asset Preservation?</a:t>
            </a:r>
          </a:p>
        </p:txBody>
      </p:sp>
    </p:spTree>
    <p:extLst>
      <p:ext uri="{BB962C8B-B14F-4D97-AF65-F5344CB8AC3E}">
        <p14:creationId xmlns:p14="http://schemas.microsoft.com/office/powerpoint/2010/main" val="132092483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1A41C0-50F1-8154-5CBC-88F544B017C5}"/>
              </a:ext>
            </a:extLst>
          </p:cNvPr>
          <p:cNvSpPr>
            <a:spLocks noGrp="1"/>
          </p:cNvSpPr>
          <p:nvPr>
            <p:ph type="title"/>
          </p:nvPr>
        </p:nvSpPr>
        <p:spPr/>
        <p:txBody>
          <a:bodyPr/>
          <a:lstStyle/>
          <a:p>
            <a:r>
              <a:rPr lang="en-US" dirty="0"/>
              <a:t>Technologies: Portable</a:t>
            </a:r>
          </a:p>
        </p:txBody>
      </p:sp>
      <p:sp>
        <p:nvSpPr>
          <p:cNvPr id="3" name="Content Placeholder 2">
            <a:extLst>
              <a:ext uri="{FF2B5EF4-FFF2-40B4-BE49-F238E27FC236}">
                <a16:creationId xmlns:a16="http://schemas.microsoft.com/office/drawing/2014/main" id="{9F025FC5-EA70-6F59-A751-103E9D0117E5}"/>
              </a:ext>
            </a:extLst>
          </p:cNvPr>
          <p:cNvSpPr>
            <a:spLocks noGrp="1"/>
          </p:cNvSpPr>
          <p:nvPr>
            <p:ph idx="1"/>
          </p:nvPr>
        </p:nvSpPr>
        <p:spPr>
          <a:xfrm>
            <a:off x="838200" y="1496291"/>
            <a:ext cx="5867636" cy="5080000"/>
          </a:xfrm>
        </p:spPr>
        <p:txBody>
          <a:bodyPr>
            <a:normAutofit fontScale="25000" lnSpcReduction="20000"/>
          </a:bodyPr>
          <a:lstStyle/>
          <a:p>
            <a:pPr marL="0" indent="0">
              <a:lnSpc>
                <a:spcPct val="120000"/>
              </a:lnSpc>
              <a:spcBef>
                <a:spcPts val="0"/>
              </a:spcBef>
              <a:buNone/>
            </a:pPr>
            <a:r>
              <a:rPr lang="en-US" sz="11200" dirty="0">
                <a:solidFill>
                  <a:srgbClr val="0079C1"/>
                </a:solidFill>
              </a:rPr>
              <a:t>Applications:</a:t>
            </a:r>
          </a:p>
          <a:p>
            <a:pPr>
              <a:lnSpc>
                <a:spcPct val="120000"/>
              </a:lnSpc>
              <a:spcBef>
                <a:spcPts val="0"/>
              </a:spcBef>
            </a:pPr>
            <a:r>
              <a:rPr lang="en-US" sz="9600" dirty="0">
                <a:solidFill>
                  <a:srgbClr val="D47706"/>
                </a:solidFill>
              </a:rPr>
              <a:t>Spot or localized humidification</a:t>
            </a:r>
          </a:p>
          <a:p>
            <a:pPr marL="0" indent="0">
              <a:lnSpc>
                <a:spcPct val="120000"/>
              </a:lnSpc>
              <a:spcBef>
                <a:spcPts val="0"/>
              </a:spcBef>
              <a:buNone/>
            </a:pPr>
            <a:r>
              <a:rPr lang="en-US" sz="11200" dirty="0">
                <a:solidFill>
                  <a:srgbClr val="0079C1"/>
                </a:solidFill>
              </a:rPr>
              <a:t>Pros:</a:t>
            </a:r>
          </a:p>
          <a:p>
            <a:pPr>
              <a:lnSpc>
                <a:spcPct val="120000"/>
              </a:lnSpc>
              <a:spcBef>
                <a:spcPts val="0"/>
              </a:spcBef>
            </a:pPr>
            <a:r>
              <a:rPr lang="en-US" sz="9600" dirty="0">
                <a:solidFill>
                  <a:srgbClr val="D47706"/>
                </a:solidFill>
              </a:rPr>
              <a:t>Easy to obtain (retail)</a:t>
            </a:r>
          </a:p>
          <a:p>
            <a:pPr>
              <a:lnSpc>
                <a:spcPct val="120000"/>
              </a:lnSpc>
              <a:spcBef>
                <a:spcPts val="0"/>
              </a:spcBef>
            </a:pPr>
            <a:r>
              <a:rPr lang="en-US" sz="9600" dirty="0">
                <a:solidFill>
                  <a:srgbClr val="D47706"/>
                </a:solidFill>
              </a:rPr>
              <a:t>Portable</a:t>
            </a:r>
          </a:p>
          <a:p>
            <a:pPr marL="0" indent="0">
              <a:lnSpc>
                <a:spcPct val="120000"/>
              </a:lnSpc>
              <a:spcBef>
                <a:spcPts val="0"/>
              </a:spcBef>
              <a:buNone/>
            </a:pPr>
            <a:r>
              <a:rPr lang="en-US" sz="11200" dirty="0">
                <a:solidFill>
                  <a:srgbClr val="0079C1"/>
                </a:solidFill>
              </a:rPr>
              <a:t>Cons:</a:t>
            </a:r>
          </a:p>
          <a:p>
            <a:pPr>
              <a:lnSpc>
                <a:spcPct val="120000"/>
              </a:lnSpc>
              <a:spcBef>
                <a:spcPts val="0"/>
              </a:spcBef>
            </a:pPr>
            <a:r>
              <a:rPr lang="en-US" sz="9600" dirty="0">
                <a:solidFill>
                  <a:srgbClr val="D47706"/>
                </a:solidFill>
              </a:rPr>
              <a:t>Limited to no controls</a:t>
            </a:r>
          </a:p>
          <a:p>
            <a:pPr>
              <a:lnSpc>
                <a:spcPct val="120000"/>
              </a:lnSpc>
              <a:spcBef>
                <a:spcPts val="0"/>
              </a:spcBef>
            </a:pPr>
            <a:r>
              <a:rPr lang="en-US" sz="9600" dirty="0">
                <a:solidFill>
                  <a:srgbClr val="D47706"/>
                </a:solidFill>
              </a:rPr>
              <a:t>Misting (ultrasonic) humidifiers require DI water to avoid white dust.</a:t>
            </a:r>
          </a:p>
          <a:p>
            <a:pPr>
              <a:lnSpc>
                <a:spcPct val="120000"/>
              </a:lnSpc>
              <a:spcBef>
                <a:spcPts val="0"/>
              </a:spcBef>
            </a:pPr>
            <a:r>
              <a:rPr lang="en-US" sz="9600" dirty="0">
                <a:solidFill>
                  <a:srgbClr val="D47706"/>
                </a:solidFill>
              </a:rPr>
              <a:t>Standing water</a:t>
            </a:r>
          </a:p>
          <a:p>
            <a:pPr>
              <a:lnSpc>
                <a:spcPct val="120000"/>
              </a:lnSpc>
              <a:spcBef>
                <a:spcPts val="0"/>
              </a:spcBef>
            </a:pPr>
            <a:r>
              <a:rPr lang="en-US" sz="9600" dirty="0">
                <a:solidFill>
                  <a:srgbClr val="D47706"/>
                </a:solidFill>
              </a:rPr>
              <a:t>Limited capacity</a:t>
            </a:r>
          </a:p>
          <a:p>
            <a:pPr>
              <a:lnSpc>
                <a:spcPct val="120000"/>
              </a:lnSpc>
              <a:spcBef>
                <a:spcPts val="0"/>
              </a:spcBef>
            </a:pPr>
            <a:r>
              <a:rPr lang="en-US" sz="9600" dirty="0">
                <a:solidFill>
                  <a:srgbClr val="D47706"/>
                </a:solidFill>
              </a:rPr>
              <a:t>Require refilling of water</a:t>
            </a:r>
          </a:p>
          <a:p>
            <a:pPr marL="0" indent="0">
              <a:buNone/>
            </a:pPr>
            <a:endParaRPr lang="en-US" dirty="0"/>
          </a:p>
        </p:txBody>
      </p:sp>
      <p:pic>
        <p:nvPicPr>
          <p:cNvPr id="4" name="Picture 3">
            <a:extLst>
              <a:ext uri="{FF2B5EF4-FFF2-40B4-BE49-F238E27FC236}">
                <a16:creationId xmlns:a16="http://schemas.microsoft.com/office/drawing/2014/main" id="{B4D8080F-074F-A022-7766-829D9C2DB940}"/>
              </a:ext>
            </a:extLst>
          </p:cNvPr>
          <p:cNvPicPr>
            <a:picLocks noChangeAspect="1"/>
          </p:cNvPicPr>
          <p:nvPr/>
        </p:nvPicPr>
        <p:blipFill>
          <a:blip r:embed="rId2"/>
          <a:stretch>
            <a:fillRect/>
          </a:stretch>
        </p:blipFill>
        <p:spPr>
          <a:xfrm>
            <a:off x="7904389" y="1157696"/>
            <a:ext cx="3449411" cy="2299607"/>
          </a:xfrm>
          <a:prstGeom prst="rect">
            <a:avLst/>
          </a:prstGeom>
        </p:spPr>
      </p:pic>
      <p:pic>
        <p:nvPicPr>
          <p:cNvPr id="9" name="Picture 8">
            <a:extLst>
              <a:ext uri="{FF2B5EF4-FFF2-40B4-BE49-F238E27FC236}">
                <a16:creationId xmlns:a16="http://schemas.microsoft.com/office/drawing/2014/main" id="{A1A08FEA-9E79-2759-86DA-E5B2BD5E6D96}"/>
              </a:ext>
            </a:extLst>
          </p:cNvPr>
          <p:cNvPicPr>
            <a:picLocks noChangeAspect="1"/>
          </p:cNvPicPr>
          <p:nvPr/>
        </p:nvPicPr>
        <p:blipFill>
          <a:blip r:embed="rId3"/>
          <a:stretch>
            <a:fillRect/>
          </a:stretch>
        </p:blipFill>
        <p:spPr>
          <a:xfrm>
            <a:off x="6705836" y="3559492"/>
            <a:ext cx="2923258" cy="3233194"/>
          </a:xfrm>
          <a:prstGeom prst="rect">
            <a:avLst/>
          </a:prstGeom>
        </p:spPr>
      </p:pic>
    </p:spTree>
    <p:extLst>
      <p:ext uri="{BB962C8B-B14F-4D97-AF65-F5344CB8AC3E}">
        <p14:creationId xmlns:p14="http://schemas.microsoft.com/office/powerpoint/2010/main" val="152345192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F31786-6955-5BD7-A3CB-16F30087CDC9}"/>
              </a:ext>
            </a:extLst>
          </p:cNvPr>
          <p:cNvSpPr>
            <a:spLocks noGrp="1"/>
          </p:cNvSpPr>
          <p:nvPr>
            <p:ph type="title"/>
          </p:nvPr>
        </p:nvSpPr>
        <p:spPr/>
        <p:txBody>
          <a:bodyPr/>
          <a:lstStyle/>
          <a:p>
            <a:r>
              <a:rPr lang="en-US" dirty="0"/>
              <a:t>Forced Air Applications - Evaporative</a:t>
            </a:r>
          </a:p>
        </p:txBody>
      </p:sp>
      <p:sp>
        <p:nvSpPr>
          <p:cNvPr id="4" name="Content Placeholder 2">
            <a:extLst>
              <a:ext uri="{FF2B5EF4-FFF2-40B4-BE49-F238E27FC236}">
                <a16:creationId xmlns:a16="http://schemas.microsoft.com/office/drawing/2014/main" id="{6EF93A7D-1616-B953-710F-F79A428D4DDF}"/>
              </a:ext>
            </a:extLst>
          </p:cNvPr>
          <p:cNvSpPr>
            <a:spLocks noGrp="1"/>
          </p:cNvSpPr>
          <p:nvPr>
            <p:ph idx="1"/>
          </p:nvPr>
        </p:nvSpPr>
        <p:spPr>
          <a:xfrm>
            <a:off x="838200" y="1447936"/>
            <a:ext cx="5616632" cy="4679678"/>
          </a:xfrm>
        </p:spPr>
        <p:txBody>
          <a:bodyPr>
            <a:normAutofit/>
          </a:bodyPr>
          <a:lstStyle/>
          <a:p>
            <a:pPr marL="0" indent="0">
              <a:lnSpc>
                <a:spcPct val="100000"/>
              </a:lnSpc>
              <a:spcBef>
                <a:spcPts val="0"/>
              </a:spcBef>
              <a:buNone/>
            </a:pPr>
            <a:r>
              <a:rPr lang="en-US" sz="2400" dirty="0">
                <a:solidFill>
                  <a:srgbClr val="0079C1"/>
                </a:solidFill>
              </a:rPr>
              <a:t>Applications:  </a:t>
            </a:r>
          </a:p>
          <a:p>
            <a:pPr>
              <a:lnSpc>
                <a:spcPct val="100000"/>
              </a:lnSpc>
              <a:spcBef>
                <a:spcPts val="0"/>
              </a:spcBef>
            </a:pPr>
            <a:r>
              <a:rPr lang="en-US" sz="2200" dirty="0">
                <a:solidFill>
                  <a:srgbClr val="D47706"/>
                </a:solidFill>
              </a:rPr>
              <a:t>Forced air Systems</a:t>
            </a:r>
          </a:p>
          <a:p>
            <a:pPr>
              <a:lnSpc>
                <a:spcPct val="100000"/>
              </a:lnSpc>
              <a:spcBef>
                <a:spcPts val="0"/>
              </a:spcBef>
            </a:pPr>
            <a:r>
              <a:rPr lang="en-US" sz="2200" dirty="0">
                <a:solidFill>
                  <a:srgbClr val="D47706"/>
                </a:solidFill>
              </a:rPr>
              <a:t>Bypass and Power Configurations</a:t>
            </a:r>
          </a:p>
          <a:p>
            <a:pPr marL="0" indent="0">
              <a:lnSpc>
                <a:spcPct val="100000"/>
              </a:lnSpc>
              <a:spcBef>
                <a:spcPts val="0"/>
              </a:spcBef>
              <a:buNone/>
            </a:pPr>
            <a:r>
              <a:rPr lang="en-US" sz="2400" dirty="0">
                <a:solidFill>
                  <a:srgbClr val="0079C1"/>
                </a:solidFill>
              </a:rPr>
              <a:t>Pros:</a:t>
            </a:r>
          </a:p>
          <a:p>
            <a:pPr>
              <a:lnSpc>
                <a:spcPct val="100000"/>
              </a:lnSpc>
              <a:spcBef>
                <a:spcPts val="0"/>
              </a:spcBef>
            </a:pPr>
            <a:r>
              <a:rPr lang="en-US" sz="2200" dirty="0">
                <a:solidFill>
                  <a:srgbClr val="D47706"/>
                </a:solidFill>
              </a:rPr>
              <a:t>Whole home capacities</a:t>
            </a:r>
          </a:p>
          <a:p>
            <a:pPr>
              <a:lnSpc>
                <a:spcPct val="100000"/>
              </a:lnSpc>
              <a:spcBef>
                <a:spcPts val="0"/>
              </a:spcBef>
            </a:pPr>
            <a:r>
              <a:rPr lang="en-US" sz="2200" dirty="0">
                <a:solidFill>
                  <a:srgbClr val="D47706"/>
                </a:solidFill>
              </a:rPr>
              <a:t>No standing water</a:t>
            </a:r>
          </a:p>
          <a:p>
            <a:pPr>
              <a:lnSpc>
                <a:spcPct val="100000"/>
              </a:lnSpc>
              <a:spcBef>
                <a:spcPts val="0"/>
              </a:spcBef>
            </a:pPr>
            <a:r>
              <a:rPr lang="en-US" sz="2200" dirty="0">
                <a:solidFill>
                  <a:srgbClr val="D47706"/>
                </a:solidFill>
              </a:rPr>
              <a:t>Flexible installations</a:t>
            </a:r>
          </a:p>
          <a:p>
            <a:pPr>
              <a:lnSpc>
                <a:spcPct val="100000"/>
              </a:lnSpc>
              <a:spcBef>
                <a:spcPts val="0"/>
              </a:spcBef>
            </a:pPr>
            <a:r>
              <a:rPr lang="en-US" sz="2200" dirty="0">
                <a:solidFill>
                  <a:srgbClr val="D47706"/>
                </a:solidFill>
              </a:rPr>
              <a:t>Manual, Automatic and Thermostat controls</a:t>
            </a:r>
          </a:p>
          <a:p>
            <a:pPr>
              <a:lnSpc>
                <a:spcPct val="100000"/>
              </a:lnSpc>
              <a:spcBef>
                <a:spcPts val="0"/>
              </a:spcBef>
            </a:pPr>
            <a:r>
              <a:rPr lang="en-US" sz="2200" dirty="0">
                <a:solidFill>
                  <a:srgbClr val="D47706"/>
                </a:solidFill>
              </a:rPr>
              <a:t>Easy maintenance</a:t>
            </a:r>
          </a:p>
          <a:p>
            <a:pPr>
              <a:lnSpc>
                <a:spcPct val="100000"/>
              </a:lnSpc>
              <a:spcBef>
                <a:spcPts val="0"/>
              </a:spcBef>
            </a:pPr>
            <a:r>
              <a:rPr lang="en-US" sz="2200" dirty="0">
                <a:solidFill>
                  <a:srgbClr val="D47706"/>
                </a:solidFill>
              </a:rPr>
              <a:t>Low cost installation</a:t>
            </a:r>
          </a:p>
          <a:p>
            <a:pPr marL="0" indent="0">
              <a:lnSpc>
                <a:spcPct val="100000"/>
              </a:lnSpc>
              <a:spcBef>
                <a:spcPts val="0"/>
              </a:spcBef>
              <a:buNone/>
            </a:pPr>
            <a:r>
              <a:rPr lang="en-US" sz="2400" dirty="0">
                <a:solidFill>
                  <a:srgbClr val="0079C1"/>
                </a:solidFill>
              </a:rPr>
              <a:t>Cons:</a:t>
            </a:r>
          </a:p>
          <a:p>
            <a:pPr>
              <a:lnSpc>
                <a:spcPct val="100000"/>
              </a:lnSpc>
              <a:spcBef>
                <a:spcPts val="0"/>
              </a:spcBef>
            </a:pPr>
            <a:r>
              <a:rPr lang="en-US" sz="2200" dirty="0">
                <a:solidFill>
                  <a:srgbClr val="D47706"/>
                </a:solidFill>
              </a:rPr>
              <a:t>Capacity effected by plenum temperatures</a:t>
            </a:r>
          </a:p>
          <a:p>
            <a:pPr>
              <a:lnSpc>
                <a:spcPct val="100000"/>
              </a:lnSpc>
              <a:spcBef>
                <a:spcPts val="0"/>
              </a:spcBef>
            </a:pPr>
            <a:r>
              <a:rPr lang="en-US" sz="2200" dirty="0">
                <a:solidFill>
                  <a:srgbClr val="D47706"/>
                </a:solidFill>
              </a:rPr>
              <a:t>Requires forced air system</a:t>
            </a:r>
          </a:p>
          <a:p>
            <a:pPr marL="0" indent="0">
              <a:buNone/>
            </a:pPr>
            <a:endParaRPr lang="en-US" dirty="0"/>
          </a:p>
          <a:p>
            <a:pPr marL="0" indent="0">
              <a:buNone/>
            </a:pPr>
            <a:endParaRPr lang="en-US" dirty="0"/>
          </a:p>
        </p:txBody>
      </p:sp>
      <p:pic>
        <p:nvPicPr>
          <p:cNvPr id="5" name="Picture 4">
            <a:extLst>
              <a:ext uri="{FF2B5EF4-FFF2-40B4-BE49-F238E27FC236}">
                <a16:creationId xmlns:a16="http://schemas.microsoft.com/office/drawing/2014/main" id="{C8EB22C5-3CE1-C93D-574F-E61C57F0B710}"/>
              </a:ext>
            </a:extLst>
          </p:cNvPr>
          <p:cNvPicPr>
            <a:picLocks noChangeAspect="1"/>
          </p:cNvPicPr>
          <p:nvPr/>
        </p:nvPicPr>
        <p:blipFill>
          <a:blip r:embed="rId2"/>
          <a:stretch>
            <a:fillRect/>
          </a:stretch>
        </p:blipFill>
        <p:spPr>
          <a:xfrm>
            <a:off x="7208234" y="1543186"/>
            <a:ext cx="4145566" cy="1644152"/>
          </a:xfrm>
          <a:prstGeom prst="rect">
            <a:avLst/>
          </a:prstGeom>
        </p:spPr>
      </p:pic>
      <p:pic>
        <p:nvPicPr>
          <p:cNvPr id="6" name="Picture 5">
            <a:extLst>
              <a:ext uri="{FF2B5EF4-FFF2-40B4-BE49-F238E27FC236}">
                <a16:creationId xmlns:a16="http://schemas.microsoft.com/office/drawing/2014/main" id="{CB0FB357-72A8-A502-DC0A-F247E93DD25B}"/>
              </a:ext>
            </a:extLst>
          </p:cNvPr>
          <p:cNvPicPr>
            <a:picLocks noChangeAspect="1"/>
          </p:cNvPicPr>
          <p:nvPr/>
        </p:nvPicPr>
        <p:blipFill>
          <a:blip r:embed="rId3"/>
          <a:stretch>
            <a:fillRect/>
          </a:stretch>
        </p:blipFill>
        <p:spPr>
          <a:xfrm>
            <a:off x="6454832" y="3625488"/>
            <a:ext cx="4498178" cy="2052502"/>
          </a:xfrm>
          <a:prstGeom prst="rect">
            <a:avLst/>
          </a:prstGeom>
        </p:spPr>
      </p:pic>
    </p:spTree>
    <p:extLst>
      <p:ext uri="{BB962C8B-B14F-4D97-AF65-F5344CB8AC3E}">
        <p14:creationId xmlns:p14="http://schemas.microsoft.com/office/powerpoint/2010/main" val="288792130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59F2CD-1720-2050-E9D9-8D7B13D2126A}"/>
              </a:ext>
            </a:extLst>
          </p:cNvPr>
          <p:cNvSpPr>
            <a:spLocks noGrp="1"/>
          </p:cNvSpPr>
          <p:nvPr>
            <p:ph type="title"/>
          </p:nvPr>
        </p:nvSpPr>
        <p:spPr/>
        <p:txBody>
          <a:bodyPr/>
          <a:lstStyle/>
          <a:p>
            <a:r>
              <a:rPr lang="en-US" dirty="0"/>
              <a:t>Forced Air Applications – Steam</a:t>
            </a:r>
          </a:p>
        </p:txBody>
      </p:sp>
      <p:pic>
        <p:nvPicPr>
          <p:cNvPr id="4" name="Picture 3">
            <a:extLst>
              <a:ext uri="{FF2B5EF4-FFF2-40B4-BE49-F238E27FC236}">
                <a16:creationId xmlns:a16="http://schemas.microsoft.com/office/drawing/2014/main" id="{91BD9941-2AC6-8A75-EB6B-1E892140B92E}"/>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0000">
                        <a14:foregroundMark x1="53916" y1="20120" x2="53916" y2="20120"/>
                        <a14:backgroundMark x1="75000" y1="61562" x2="75000" y2="61562"/>
                      </a14:backgroundRemoval>
                    </a14:imgEffect>
                  </a14:imgLayer>
                </a14:imgProps>
              </a:ext>
              <a:ext uri="{28A0092B-C50C-407E-A947-70E740481C1C}">
                <a14:useLocalDpi xmlns:a14="http://schemas.microsoft.com/office/drawing/2010/main" val="0"/>
              </a:ext>
            </a:extLst>
          </a:blip>
          <a:srcRect/>
          <a:stretch/>
        </p:blipFill>
        <p:spPr>
          <a:xfrm>
            <a:off x="8523929" y="3674609"/>
            <a:ext cx="3190861" cy="3200473"/>
          </a:xfrm>
          <a:prstGeom prst="rect">
            <a:avLst/>
          </a:prstGeom>
        </p:spPr>
      </p:pic>
      <p:pic>
        <p:nvPicPr>
          <p:cNvPr id="5" name="Picture 4">
            <a:extLst>
              <a:ext uri="{FF2B5EF4-FFF2-40B4-BE49-F238E27FC236}">
                <a16:creationId xmlns:a16="http://schemas.microsoft.com/office/drawing/2014/main" id="{600E5D32-187A-5903-E350-26E1783AD640}"/>
              </a:ext>
            </a:extLst>
          </p:cNvPr>
          <p:cNvPicPr>
            <a:picLocks noChangeAspect="1"/>
          </p:cNvPicPr>
          <p:nvPr/>
        </p:nvPicPr>
        <p:blipFill>
          <a:blip r:embed="rId4"/>
          <a:stretch>
            <a:fillRect/>
          </a:stretch>
        </p:blipFill>
        <p:spPr>
          <a:xfrm>
            <a:off x="8312297" y="1528925"/>
            <a:ext cx="2867025" cy="1514475"/>
          </a:xfrm>
          <a:prstGeom prst="rect">
            <a:avLst/>
          </a:prstGeom>
        </p:spPr>
      </p:pic>
      <p:sp>
        <p:nvSpPr>
          <p:cNvPr id="6" name="Content Placeholder 2">
            <a:extLst>
              <a:ext uri="{FF2B5EF4-FFF2-40B4-BE49-F238E27FC236}">
                <a16:creationId xmlns:a16="http://schemas.microsoft.com/office/drawing/2014/main" id="{81732745-DAE6-27B2-10C8-94109293B61D}"/>
              </a:ext>
            </a:extLst>
          </p:cNvPr>
          <p:cNvSpPr txBox="1">
            <a:spLocks/>
          </p:cNvSpPr>
          <p:nvPr/>
        </p:nvSpPr>
        <p:spPr>
          <a:xfrm>
            <a:off x="838200" y="1468293"/>
            <a:ext cx="5574563" cy="5024582"/>
          </a:xfrm>
          <a:prstGeom prst="rect">
            <a:avLst/>
          </a:prstGeom>
        </p:spPr>
        <p:txBody>
          <a:bodyPr vert="horz" lIns="91440" tIns="45720" rIns="91440" bIns="45720" rtlCol="0">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0"/>
              </a:spcBef>
              <a:buFont typeface="Arial" panose="020B0604020202020204" pitchFamily="34" charset="0"/>
              <a:buNone/>
            </a:pPr>
            <a:r>
              <a:rPr lang="en-US" sz="3800" dirty="0">
                <a:solidFill>
                  <a:srgbClr val="0079C1"/>
                </a:solidFill>
              </a:rPr>
              <a:t>Applications</a:t>
            </a:r>
            <a:r>
              <a:rPr lang="en-US" sz="3400" dirty="0">
                <a:solidFill>
                  <a:srgbClr val="0079C1"/>
                </a:solidFill>
              </a:rPr>
              <a:t>:  </a:t>
            </a:r>
          </a:p>
          <a:p>
            <a:pPr>
              <a:lnSpc>
                <a:spcPct val="120000"/>
              </a:lnSpc>
              <a:spcBef>
                <a:spcPts val="0"/>
              </a:spcBef>
            </a:pPr>
            <a:r>
              <a:rPr lang="en-US" sz="3200" dirty="0">
                <a:solidFill>
                  <a:srgbClr val="D47706"/>
                </a:solidFill>
              </a:rPr>
              <a:t>Forced air and non forced air systems</a:t>
            </a:r>
          </a:p>
          <a:p>
            <a:pPr>
              <a:lnSpc>
                <a:spcPct val="120000"/>
              </a:lnSpc>
              <a:spcBef>
                <a:spcPts val="0"/>
              </a:spcBef>
            </a:pPr>
            <a:r>
              <a:rPr lang="en-US" sz="3200" dirty="0">
                <a:solidFill>
                  <a:srgbClr val="D47706"/>
                </a:solidFill>
              </a:rPr>
              <a:t>Large capacities available</a:t>
            </a:r>
          </a:p>
          <a:p>
            <a:pPr>
              <a:lnSpc>
                <a:spcPct val="120000"/>
              </a:lnSpc>
              <a:spcBef>
                <a:spcPts val="0"/>
              </a:spcBef>
            </a:pPr>
            <a:r>
              <a:rPr lang="en-US" sz="3200" dirty="0">
                <a:solidFill>
                  <a:srgbClr val="D47706"/>
                </a:solidFill>
              </a:rPr>
              <a:t>Steam generator and dispersion units can be mounted remotely from each other</a:t>
            </a:r>
          </a:p>
          <a:p>
            <a:pPr marL="0" indent="0">
              <a:lnSpc>
                <a:spcPct val="120000"/>
              </a:lnSpc>
              <a:spcBef>
                <a:spcPts val="0"/>
              </a:spcBef>
              <a:buFont typeface="Arial" panose="020B0604020202020204" pitchFamily="34" charset="0"/>
              <a:buNone/>
            </a:pPr>
            <a:r>
              <a:rPr lang="en-US" sz="3800" dirty="0">
                <a:solidFill>
                  <a:srgbClr val="0079C1"/>
                </a:solidFill>
              </a:rPr>
              <a:t>Pros</a:t>
            </a:r>
            <a:r>
              <a:rPr lang="en-US" sz="3400" dirty="0">
                <a:solidFill>
                  <a:srgbClr val="0079C1"/>
                </a:solidFill>
              </a:rPr>
              <a:t>:</a:t>
            </a:r>
          </a:p>
          <a:p>
            <a:pPr>
              <a:lnSpc>
                <a:spcPct val="120000"/>
              </a:lnSpc>
              <a:spcBef>
                <a:spcPts val="0"/>
              </a:spcBef>
            </a:pPr>
            <a:r>
              <a:rPr lang="en-US" sz="3200" dirty="0">
                <a:solidFill>
                  <a:srgbClr val="D47706"/>
                </a:solidFill>
              </a:rPr>
              <a:t>Whole home capacities</a:t>
            </a:r>
          </a:p>
          <a:p>
            <a:pPr>
              <a:lnSpc>
                <a:spcPct val="120000"/>
              </a:lnSpc>
              <a:spcBef>
                <a:spcPts val="0"/>
              </a:spcBef>
            </a:pPr>
            <a:r>
              <a:rPr lang="en-US" sz="3200" dirty="0">
                <a:solidFill>
                  <a:srgbClr val="D47706"/>
                </a:solidFill>
              </a:rPr>
              <a:t>No standing water</a:t>
            </a:r>
          </a:p>
          <a:p>
            <a:pPr>
              <a:lnSpc>
                <a:spcPct val="120000"/>
              </a:lnSpc>
              <a:spcBef>
                <a:spcPts val="0"/>
              </a:spcBef>
            </a:pPr>
            <a:r>
              <a:rPr lang="en-US" sz="3200" dirty="0">
                <a:solidFill>
                  <a:srgbClr val="D47706"/>
                </a:solidFill>
              </a:rPr>
              <a:t>Flexible installations</a:t>
            </a:r>
          </a:p>
          <a:p>
            <a:pPr>
              <a:lnSpc>
                <a:spcPct val="120000"/>
              </a:lnSpc>
              <a:spcBef>
                <a:spcPts val="0"/>
              </a:spcBef>
            </a:pPr>
            <a:r>
              <a:rPr lang="en-US" sz="3200" dirty="0">
                <a:solidFill>
                  <a:srgbClr val="D47706"/>
                </a:solidFill>
              </a:rPr>
              <a:t>Manual, Automatic and Thermostat controls</a:t>
            </a:r>
          </a:p>
          <a:p>
            <a:pPr>
              <a:lnSpc>
                <a:spcPct val="120000"/>
              </a:lnSpc>
              <a:spcBef>
                <a:spcPts val="0"/>
              </a:spcBef>
            </a:pPr>
            <a:r>
              <a:rPr lang="en-US" sz="3200" dirty="0">
                <a:solidFill>
                  <a:srgbClr val="D47706"/>
                </a:solidFill>
              </a:rPr>
              <a:t>Easy maintenance (canister type)</a:t>
            </a:r>
          </a:p>
          <a:p>
            <a:pPr>
              <a:lnSpc>
                <a:spcPct val="120000"/>
              </a:lnSpc>
              <a:spcBef>
                <a:spcPts val="0"/>
              </a:spcBef>
            </a:pPr>
            <a:r>
              <a:rPr lang="en-US" sz="3200" dirty="0">
                <a:solidFill>
                  <a:srgbClr val="D47706"/>
                </a:solidFill>
              </a:rPr>
              <a:t>Capacity not effected by plenum temperatures</a:t>
            </a:r>
          </a:p>
          <a:p>
            <a:pPr marL="0" indent="0">
              <a:lnSpc>
                <a:spcPct val="120000"/>
              </a:lnSpc>
              <a:spcBef>
                <a:spcPts val="0"/>
              </a:spcBef>
              <a:buFont typeface="Arial" panose="020B0604020202020204" pitchFamily="34" charset="0"/>
              <a:buNone/>
            </a:pPr>
            <a:r>
              <a:rPr lang="en-US" sz="3800" dirty="0">
                <a:solidFill>
                  <a:srgbClr val="0079C1"/>
                </a:solidFill>
              </a:rPr>
              <a:t>Cons</a:t>
            </a:r>
            <a:r>
              <a:rPr lang="en-US" sz="3400" dirty="0">
                <a:solidFill>
                  <a:srgbClr val="0079C1"/>
                </a:solidFill>
              </a:rPr>
              <a:t>:</a:t>
            </a:r>
          </a:p>
          <a:p>
            <a:pPr>
              <a:lnSpc>
                <a:spcPct val="120000"/>
              </a:lnSpc>
              <a:spcBef>
                <a:spcPts val="0"/>
              </a:spcBef>
            </a:pPr>
            <a:r>
              <a:rPr lang="en-US" sz="3200" dirty="0">
                <a:solidFill>
                  <a:srgbClr val="D47706"/>
                </a:solidFill>
              </a:rPr>
              <a:t>Installation cost higher than evaporator</a:t>
            </a:r>
          </a:p>
          <a:p>
            <a:pPr>
              <a:lnSpc>
                <a:spcPct val="120000"/>
              </a:lnSpc>
              <a:spcBef>
                <a:spcPts val="0"/>
              </a:spcBef>
            </a:pPr>
            <a:r>
              <a:rPr lang="en-US" sz="3200" dirty="0">
                <a:solidFill>
                  <a:srgbClr val="D47706"/>
                </a:solidFill>
              </a:rPr>
              <a:t>Can require separate electrical circuit</a:t>
            </a:r>
          </a:p>
        </p:txBody>
      </p:sp>
      <p:pic>
        <p:nvPicPr>
          <p:cNvPr id="7" name="Content Placeholder 8">
            <a:extLst>
              <a:ext uri="{FF2B5EF4-FFF2-40B4-BE49-F238E27FC236}">
                <a16:creationId xmlns:a16="http://schemas.microsoft.com/office/drawing/2014/main" id="{5BEC9EC6-6530-6BE6-533B-12DFE130FD63}"/>
              </a:ext>
            </a:extLst>
          </p:cNvPr>
          <p:cNvPicPr>
            <a:picLocks noGrp="1" noChangeAspect="1"/>
          </p:cNvPicPr>
          <p:nvPr>
            <p:ph idx="1"/>
          </p:nvPr>
        </p:nvPicPr>
        <p:blipFill>
          <a:blip r:embed="rId5" cstate="email">
            <a:extLst>
              <a:ext uri="{28A0092B-C50C-407E-A947-70E740481C1C}">
                <a14:useLocalDpi xmlns:a14="http://schemas.microsoft.com/office/drawing/2010/main" val="0"/>
              </a:ext>
            </a:extLst>
          </a:blip>
          <a:stretch>
            <a:fillRect/>
          </a:stretch>
        </p:blipFill>
        <p:spPr>
          <a:xfrm>
            <a:off x="6814189" y="2774860"/>
            <a:ext cx="2382533" cy="3469013"/>
          </a:xfrm>
          <a:prstGeom prst="rect">
            <a:avLst/>
          </a:prstGeom>
        </p:spPr>
      </p:pic>
    </p:spTree>
    <p:extLst>
      <p:ext uri="{BB962C8B-B14F-4D97-AF65-F5344CB8AC3E}">
        <p14:creationId xmlns:p14="http://schemas.microsoft.com/office/powerpoint/2010/main" val="209414641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25085-7762-D6FB-1E77-FF476374F77C}"/>
              </a:ext>
            </a:extLst>
          </p:cNvPr>
          <p:cNvSpPr>
            <a:spLocks noGrp="1"/>
          </p:cNvSpPr>
          <p:nvPr>
            <p:ph type="title"/>
          </p:nvPr>
        </p:nvSpPr>
        <p:spPr/>
        <p:txBody>
          <a:bodyPr/>
          <a:lstStyle/>
          <a:p>
            <a:r>
              <a:rPr lang="en-US" dirty="0"/>
              <a:t>Direct Room &amp; Non-Ducted Air Applications</a:t>
            </a:r>
          </a:p>
        </p:txBody>
      </p:sp>
      <p:pic>
        <p:nvPicPr>
          <p:cNvPr id="4" name="Picture 3">
            <a:extLst>
              <a:ext uri="{FF2B5EF4-FFF2-40B4-BE49-F238E27FC236}">
                <a16:creationId xmlns:a16="http://schemas.microsoft.com/office/drawing/2014/main" id="{E8AFC7FB-8D2F-5F12-D17F-3E8111E893D1}"/>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backgroundMark x1="15574" y1="63502" x2="15574" y2="63502"/>
                      </a14:backgroundRemoval>
                    </a14:imgEffect>
                  </a14:imgLayer>
                </a14:imgProps>
              </a:ext>
              <a:ext uri="{28A0092B-C50C-407E-A947-70E740481C1C}">
                <a14:useLocalDpi xmlns:a14="http://schemas.microsoft.com/office/drawing/2010/main" val="0"/>
              </a:ext>
            </a:extLst>
          </a:blip>
          <a:srcRect/>
          <a:stretch/>
        </p:blipFill>
        <p:spPr>
          <a:xfrm>
            <a:off x="6835871" y="2088042"/>
            <a:ext cx="5869151" cy="5878773"/>
          </a:xfrm>
          <a:prstGeom prst="rect">
            <a:avLst/>
          </a:prstGeom>
        </p:spPr>
      </p:pic>
      <p:pic>
        <p:nvPicPr>
          <p:cNvPr id="5" name="Picture 4">
            <a:extLst>
              <a:ext uri="{FF2B5EF4-FFF2-40B4-BE49-F238E27FC236}">
                <a16:creationId xmlns:a16="http://schemas.microsoft.com/office/drawing/2014/main" id="{03AAC199-34DA-FF4F-1972-935621148F41}"/>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6835871" y="1178758"/>
            <a:ext cx="2672687" cy="2672687"/>
          </a:xfrm>
          <a:prstGeom prst="rect">
            <a:avLst/>
          </a:prstGeom>
        </p:spPr>
      </p:pic>
      <p:pic>
        <p:nvPicPr>
          <p:cNvPr id="6" name="Picture 5">
            <a:extLst>
              <a:ext uri="{FF2B5EF4-FFF2-40B4-BE49-F238E27FC236}">
                <a16:creationId xmlns:a16="http://schemas.microsoft.com/office/drawing/2014/main" id="{EA8F94DC-6139-DCA5-60D2-AE2DC5F4BCD8}"/>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9352693" y="1238732"/>
            <a:ext cx="2612713" cy="2612713"/>
          </a:xfrm>
          <a:prstGeom prst="rect">
            <a:avLst/>
          </a:prstGeom>
        </p:spPr>
      </p:pic>
      <p:sp>
        <p:nvSpPr>
          <p:cNvPr id="7" name="TextBox 6">
            <a:extLst>
              <a:ext uri="{FF2B5EF4-FFF2-40B4-BE49-F238E27FC236}">
                <a16:creationId xmlns:a16="http://schemas.microsoft.com/office/drawing/2014/main" id="{3E6A4E8C-A045-913C-56BF-B88E9420A192}"/>
              </a:ext>
            </a:extLst>
          </p:cNvPr>
          <p:cNvSpPr txBox="1"/>
          <p:nvPr/>
        </p:nvSpPr>
        <p:spPr>
          <a:xfrm>
            <a:off x="226595" y="1803902"/>
            <a:ext cx="5350866" cy="4524315"/>
          </a:xfrm>
          <a:prstGeom prst="rect">
            <a:avLst/>
          </a:prstGeom>
          <a:noFill/>
        </p:spPr>
        <p:txBody>
          <a:bodyPr wrap="square" rtlCol="0">
            <a:spAutoFit/>
          </a:bodyPr>
          <a:lstStyle/>
          <a:p>
            <a:r>
              <a:rPr lang="en-US" sz="2400" dirty="0">
                <a:solidFill>
                  <a:srgbClr val="0079C1"/>
                </a:solidFill>
                <a:cs typeface="Arial" panose="020B0604020202020204" pitchFamily="34" charset="0"/>
              </a:rPr>
              <a:t>Non-Ducted Evaporative Humidifiers are</a:t>
            </a:r>
          </a:p>
          <a:p>
            <a:r>
              <a:rPr lang="en-US" sz="2400" dirty="0">
                <a:solidFill>
                  <a:srgbClr val="0079C1"/>
                </a:solidFill>
                <a:cs typeface="Arial" panose="020B0604020202020204" pitchFamily="34" charset="0"/>
              </a:rPr>
              <a:t>designed specifically for a whole-home</a:t>
            </a:r>
          </a:p>
          <a:p>
            <a:r>
              <a:rPr lang="en-US" sz="2400" dirty="0">
                <a:solidFill>
                  <a:srgbClr val="0079C1"/>
                </a:solidFill>
                <a:cs typeface="Arial" panose="020B0604020202020204" pitchFamily="34" charset="0"/>
              </a:rPr>
              <a:t>solution that helps you achieve total</a:t>
            </a:r>
          </a:p>
          <a:p>
            <a:r>
              <a:rPr lang="en-US" sz="2400" dirty="0">
                <a:solidFill>
                  <a:srgbClr val="0079C1"/>
                </a:solidFill>
                <a:cs typeface="Arial" panose="020B0604020202020204" pitchFamily="34" charset="0"/>
              </a:rPr>
              <a:t>comfort through humidity control.</a:t>
            </a:r>
          </a:p>
          <a:p>
            <a:endParaRPr lang="en-US" sz="2400" dirty="0">
              <a:solidFill>
                <a:srgbClr val="0079C1"/>
              </a:solidFill>
              <a:cs typeface="Arial" panose="020B0604020202020204" pitchFamily="34" charset="0"/>
            </a:endParaRPr>
          </a:p>
          <a:p>
            <a:r>
              <a:rPr lang="en-US" sz="2400" dirty="0">
                <a:solidFill>
                  <a:srgbClr val="0079C1"/>
                </a:solidFill>
                <a:cs typeface="Arial" panose="020B0604020202020204" pitchFamily="34" charset="0"/>
              </a:rPr>
              <a:t>While designed for homes with radiators</a:t>
            </a:r>
          </a:p>
          <a:p>
            <a:r>
              <a:rPr lang="en-US" sz="2400" dirty="0">
                <a:solidFill>
                  <a:srgbClr val="0079C1"/>
                </a:solidFill>
                <a:cs typeface="Arial" panose="020B0604020202020204" pitchFamily="34" charset="0"/>
              </a:rPr>
              <a:t>or baseboard heating systems, they are so effective and flexible that they work</a:t>
            </a:r>
          </a:p>
          <a:p>
            <a:r>
              <a:rPr lang="en-US" sz="2400" dirty="0">
                <a:solidFill>
                  <a:srgbClr val="0079C1"/>
                </a:solidFill>
                <a:cs typeface="Arial" panose="020B0604020202020204" pitchFamily="34" charset="0"/>
              </a:rPr>
              <a:t>equally well in homes with central heating and cooling systems.</a:t>
            </a:r>
          </a:p>
          <a:p>
            <a:endParaRPr lang="en-US" sz="2400" dirty="0">
              <a:solidFill>
                <a:srgbClr val="0079C1"/>
              </a:solidFill>
              <a:cs typeface="Arial" panose="020B0604020202020204" pitchFamily="34" charset="0"/>
            </a:endParaRPr>
          </a:p>
          <a:p>
            <a:r>
              <a:rPr lang="en-US" sz="2400" dirty="0">
                <a:solidFill>
                  <a:srgbClr val="0079C1"/>
                </a:solidFill>
                <a:cs typeface="Arial" panose="020B0604020202020204" pitchFamily="34" charset="0"/>
              </a:rPr>
              <a:t>Installed by a local HVAC professional.</a:t>
            </a:r>
          </a:p>
        </p:txBody>
      </p:sp>
      <p:pic>
        <p:nvPicPr>
          <p:cNvPr id="8" name="Picture 7">
            <a:extLst>
              <a:ext uri="{FF2B5EF4-FFF2-40B4-BE49-F238E27FC236}">
                <a16:creationId xmlns:a16="http://schemas.microsoft.com/office/drawing/2014/main" id="{1FB3E2F2-9B88-8506-90E5-9CC67805A264}"/>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5290041" y="2360768"/>
            <a:ext cx="2804241" cy="4201372"/>
          </a:xfrm>
          <a:prstGeom prst="rect">
            <a:avLst/>
          </a:prstGeom>
        </p:spPr>
      </p:pic>
    </p:spTree>
    <p:extLst>
      <p:ext uri="{BB962C8B-B14F-4D97-AF65-F5344CB8AC3E}">
        <p14:creationId xmlns:p14="http://schemas.microsoft.com/office/powerpoint/2010/main" val="54165749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2DE9E-9726-44C5-ADF4-08B0FC66DAD9}"/>
              </a:ext>
            </a:extLst>
          </p:cNvPr>
          <p:cNvSpPr>
            <a:spLocks noGrp="1"/>
          </p:cNvSpPr>
          <p:nvPr>
            <p:ph type="title"/>
          </p:nvPr>
        </p:nvSpPr>
        <p:spPr/>
        <p:txBody>
          <a:bodyPr/>
          <a:lstStyle/>
          <a:p>
            <a:br>
              <a:rPr lang="en-US" dirty="0"/>
            </a:br>
            <a:r>
              <a:rPr lang="en-US" dirty="0"/>
              <a:t>Summary</a:t>
            </a:r>
          </a:p>
        </p:txBody>
      </p:sp>
      <p:sp>
        <p:nvSpPr>
          <p:cNvPr id="3" name="Text Placeholder 2">
            <a:extLst>
              <a:ext uri="{FF2B5EF4-FFF2-40B4-BE49-F238E27FC236}">
                <a16:creationId xmlns:a16="http://schemas.microsoft.com/office/drawing/2014/main" id="{DAE8B1BA-B43F-4960-BE44-30352B2B0268}"/>
              </a:ext>
            </a:extLst>
          </p:cNvPr>
          <p:cNvSpPr>
            <a:spLocks noGrp="1"/>
          </p:cNvSpPr>
          <p:nvPr>
            <p:ph type="body" idx="1"/>
          </p:nvPr>
        </p:nvSpPr>
        <p:spPr/>
        <p:txBody>
          <a:bodyPr/>
          <a:lstStyle/>
          <a:p>
            <a:r>
              <a:rPr lang="en-US" dirty="0"/>
              <a:t>Supporting Healthy Buildings Through Humidity Control</a:t>
            </a:r>
          </a:p>
        </p:txBody>
      </p:sp>
    </p:spTree>
    <p:extLst>
      <p:ext uri="{BB962C8B-B14F-4D97-AF65-F5344CB8AC3E}">
        <p14:creationId xmlns:p14="http://schemas.microsoft.com/office/powerpoint/2010/main" val="26780629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1DF6C7-1260-401E-BF5A-9DED38170D58}"/>
              </a:ext>
            </a:extLst>
          </p:cNvPr>
          <p:cNvSpPr>
            <a:spLocks noGrp="1"/>
          </p:cNvSpPr>
          <p:nvPr>
            <p:ph type="title"/>
          </p:nvPr>
        </p:nvSpPr>
        <p:spPr/>
        <p:txBody>
          <a:bodyPr/>
          <a:lstStyle/>
          <a:p>
            <a:r>
              <a:rPr lang="en-US" dirty="0"/>
              <a:t>Section 1:</a:t>
            </a:r>
            <a:br>
              <a:rPr lang="en-US" dirty="0"/>
            </a:br>
            <a:r>
              <a:rPr lang="en-US" dirty="0"/>
              <a:t>Humidity, Health, and You</a:t>
            </a:r>
          </a:p>
        </p:txBody>
      </p:sp>
      <p:sp>
        <p:nvSpPr>
          <p:cNvPr id="4" name="Text Placeholder 3">
            <a:extLst>
              <a:ext uri="{FF2B5EF4-FFF2-40B4-BE49-F238E27FC236}">
                <a16:creationId xmlns:a16="http://schemas.microsoft.com/office/drawing/2014/main" id="{45FB0E25-4F0D-499E-B260-CC2B09E15511}"/>
              </a:ext>
            </a:extLst>
          </p:cNvPr>
          <p:cNvSpPr>
            <a:spLocks noGrp="1"/>
          </p:cNvSpPr>
          <p:nvPr>
            <p:ph type="body" idx="1"/>
          </p:nvPr>
        </p:nvSpPr>
        <p:spPr/>
        <p:txBody>
          <a:bodyPr/>
          <a:lstStyle/>
          <a:p>
            <a:r>
              <a:rPr lang="en-US" dirty="0"/>
              <a:t>Physical Principles, Causes of Dryness, Process and Occupant Effects</a:t>
            </a:r>
          </a:p>
        </p:txBody>
      </p:sp>
    </p:spTree>
    <p:extLst>
      <p:ext uri="{BB962C8B-B14F-4D97-AF65-F5344CB8AC3E}">
        <p14:creationId xmlns:p14="http://schemas.microsoft.com/office/powerpoint/2010/main" val="224817884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14699FF-9EE8-49DE-A772-FD3958457BBB}"/>
              </a:ext>
            </a:extLst>
          </p:cNvPr>
          <p:cNvSpPr>
            <a:spLocks noGrp="1"/>
          </p:cNvSpPr>
          <p:nvPr>
            <p:ph type="title"/>
          </p:nvPr>
        </p:nvSpPr>
        <p:spPr>
          <a:xfrm>
            <a:off x="640080" y="325369"/>
            <a:ext cx="4368602" cy="1956841"/>
          </a:xfrm>
        </p:spPr>
        <p:txBody>
          <a:bodyPr anchor="b">
            <a:normAutofit/>
          </a:bodyPr>
          <a:lstStyle/>
          <a:p>
            <a:r>
              <a:rPr lang="en-US" sz="5400" dirty="0"/>
              <a:t>Summary</a:t>
            </a:r>
          </a:p>
        </p:txBody>
      </p:sp>
      <p:sp>
        <p:nvSpPr>
          <p:cNvPr id="2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30925B2-6188-4CDF-849F-405B30F7CB6B}"/>
              </a:ext>
            </a:extLst>
          </p:cNvPr>
          <p:cNvSpPr>
            <a:spLocks noGrp="1"/>
          </p:cNvSpPr>
          <p:nvPr>
            <p:ph idx="1"/>
          </p:nvPr>
        </p:nvSpPr>
        <p:spPr>
          <a:xfrm>
            <a:off x="640080" y="2872899"/>
            <a:ext cx="4368602" cy="3641444"/>
          </a:xfrm>
        </p:spPr>
        <p:txBody>
          <a:bodyPr>
            <a:normAutofit/>
          </a:bodyPr>
          <a:lstStyle/>
          <a:p>
            <a:pPr marL="0" marR="0" lvl="0" indent="0" defTabSz="914400" rtl="0" eaLnBrk="1" fontAlgn="auto" latinLnBrk="0" hangingPunct="1">
              <a:spcBef>
                <a:spcPts val="1200"/>
              </a:spcBef>
              <a:spcAft>
                <a:spcPts val="0"/>
              </a:spcAft>
              <a:buClrTx/>
              <a:buSzTx/>
              <a:buNone/>
              <a:tabLst/>
              <a:defRPr/>
            </a:pPr>
            <a:r>
              <a:rPr kumimoji="0" lang="en-US" sz="1800" b="1" i="0" u="none" strike="noStrike" kern="1200" cap="none" spc="0" normalizeH="0" baseline="0" noProof="0" dirty="0">
                <a:ln>
                  <a:noFill/>
                </a:ln>
                <a:effectLst/>
                <a:uLnTx/>
                <a:uFillTx/>
                <a:latin typeface="Calibri" panose="020F0502020204030204"/>
                <a:ea typeface="+mn-ea"/>
                <a:cs typeface="+mn-cs"/>
              </a:rPr>
              <a:t>Learning Objectives (Review):</a:t>
            </a:r>
          </a:p>
          <a:p>
            <a:pPr marL="0" marR="0" lvl="0" indent="0" defTabSz="914400" rtl="0" eaLnBrk="1" fontAlgn="auto" latinLnBrk="0" hangingPunct="1">
              <a:spcBef>
                <a:spcPts val="1200"/>
              </a:spcBef>
              <a:spcAft>
                <a:spcPts val="0"/>
              </a:spcAft>
              <a:buClrTx/>
              <a:buSzTx/>
              <a:buNone/>
              <a:tabLst/>
              <a:defRPr/>
            </a:pPr>
            <a:endParaRPr kumimoji="0" lang="en-US" sz="200" b="1" i="0" u="none" strike="noStrike" kern="1200" cap="none" spc="0" normalizeH="0" baseline="0" noProof="0" dirty="0">
              <a:ln>
                <a:noFill/>
              </a:ln>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1200"/>
              </a:spcBef>
              <a:spcAft>
                <a:spcPts val="0"/>
              </a:spcAft>
              <a:buClrTx/>
              <a:buSzTx/>
              <a:buFont typeface="+mj-lt"/>
              <a:buAutoNum type="arabicPeriod"/>
              <a:tabLst/>
              <a:defRPr/>
            </a:pPr>
            <a:r>
              <a:rPr kumimoji="0" lang="en-US" sz="1600" b="0" i="0" u="none" strike="noStrike" kern="1200" cap="none" spc="0" normalizeH="0" baseline="0" noProof="0" dirty="0">
                <a:ln>
                  <a:noFill/>
                </a:ln>
                <a:solidFill>
                  <a:srgbClr val="0079C1"/>
                </a:solidFill>
                <a:effectLst/>
                <a:uLnTx/>
                <a:uFillTx/>
                <a:latin typeface="Calibri" panose="020F0502020204030204"/>
                <a:ea typeface="+mn-ea"/>
                <a:cs typeface="+mn-cs"/>
              </a:rPr>
              <a:t>Humidity effects on the body</a:t>
            </a:r>
          </a:p>
          <a:p>
            <a:pPr marL="342900" marR="0" lvl="0" indent="-342900" algn="l" defTabSz="914400" rtl="0" eaLnBrk="1" fontAlgn="auto" latinLnBrk="0" hangingPunct="1">
              <a:lnSpc>
                <a:spcPct val="100000"/>
              </a:lnSpc>
              <a:spcBef>
                <a:spcPts val="1200"/>
              </a:spcBef>
              <a:spcAft>
                <a:spcPts val="0"/>
              </a:spcAft>
              <a:buClrTx/>
              <a:buSzTx/>
              <a:buFont typeface="+mj-lt"/>
              <a:buAutoNum type="arabicPeriod"/>
              <a:tabLst/>
              <a:defRPr/>
            </a:pPr>
            <a:r>
              <a:rPr kumimoji="0" lang="en-US" sz="1600" b="0" i="0" u="none" strike="noStrike" kern="1200" cap="none" spc="0" normalizeH="0" baseline="0" noProof="0" dirty="0">
                <a:ln>
                  <a:noFill/>
                </a:ln>
                <a:solidFill>
                  <a:srgbClr val="0079C1"/>
                </a:solidFill>
                <a:effectLst/>
                <a:uLnTx/>
                <a:uFillTx/>
                <a:latin typeface="Calibri" panose="020F0502020204030204"/>
                <a:ea typeface="+mn-ea"/>
                <a:cs typeface="+mn-cs"/>
              </a:rPr>
              <a:t>Humidity effects on viral transmission</a:t>
            </a:r>
          </a:p>
          <a:p>
            <a:pPr marL="342900" marR="0" lvl="0" indent="-342900" algn="l" defTabSz="914400" rtl="0" eaLnBrk="1" fontAlgn="auto" latinLnBrk="0" hangingPunct="1">
              <a:lnSpc>
                <a:spcPct val="100000"/>
              </a:lnSpc>
              <a:spcBef>
                <a:spcPts val="1200"/>
              </a:spcBef>
              <a:spcAft>
                <a:spcPts val="0"/>
              </a:spcAft>
              <a:buClrTx/>
              <a:buSzTx/>
              <a:buFont typeface="+mj-lt"/>
              <a:buAutoNum type="arabicPeriod"/>
              <a:tabLst/>
              <a:defRPr/>
            </a:pPr>
            <a:r>
              <a:rPr kumimoji="0" lang="en-US" sz="1600" b="0" i="0" u="none" strike="noStrike" kern="1200" cap="none" spc="0" normalizeH="0" baseline="0" noProof="0" dirty="0">
                <a:ln>
                  <a:noFill/>
                </a:ln>
                <a:solidFill>
                  <a:srgbClr val="0079C1"/>
                </a:solidFill>
                <a:effectLst/>
                <a:uLnTx/>
                <a:uFillTx/>
                <a:latin typeface="Calibri" panose="020F0502020204030204"/>
                <a:ea typeface="+mn-ea"/>
                <a:cs typeface="+mn-cs"/>
              </a:rPr>
              <a:t>Commercial technologies for controlling humidity</a:t>
            </a:r>
          </a:p>
          <a:p>
            <a:pPr marL="342900" marR="0" lvl="0" indent="-342900" algn="l" defTabSz="914400" rtl="0" eaLnBrk="1" fontAlgn="auto" latinLnBrk="0" hangingPunct="1">
              <a:lnSpc>
                <a:spcPct val="100000"/>
              </a:lnSpc>
              <a:spcBef>
                <a:spcPts val="1200"/>
              </a:spcBef>
              <a:spcAft>
                <a:spcPts val="0"/>
              </a:spcAft>
              <a:buClrTx/>
              <a:buSzTx/>
              <a:buFont typeface="+mj-lt"/>
              <a:buAutoNum type="arabicPeriod"/>
              <a:tabLst/>
              <a:defRPr/>
            </a:pPr>
            <a:r>
              <a:rPr kumimoji="0" lang="en-US" sz="1600" b="0" i="0" u="none" strike="noStrike" kern="1200" cap="none" spc="0" normalizeH="0" baseline="0" noProof="0" dirty="0">
                <a:ln>
                  <a:noFill/>
                </a:ln>
                <a:solidFill>
                  <a:srgbClr val="0079C1"/>
                </a:solidFill>
                <a:effectLst/>
                <a:uLnTx/>
                <a:uFillTx/>
                <a:latin typeface="Calibri" panose="020F0502020204030204"/>
                <a:ea typeface="+mn-ea"/>
                <a:cs typeface="+mn-cs"/>
              </a:rPr>
              <a:t>Residential technologies for controlling humidity</a:t>
            </a:r>
          </a:p>
        </p:txBody>
      </p:sp>
      <p:pic>
        <p:nvPicPr>
          <p:cNvPr id="16" name="Picture 4" descr="White Jigsaw puzzle on yellow color background">
            <a:extLst>
              <a:ext uri="{FF2B5EF4-FFF2-40B4-BE49-F238E27FC236}">
                <a16:creationId xmlns:a16="http://schemas.microsoft.com/office/drawing/2014/main" id="{3BA54DBB-D706-55DB-4D4C-1B1BF762EE59}"/>
              </a:ext>
            </a:extLst>
          </p:cNvPr>
          <p:cNvPicPr>
            <a:picLocks noChangeAspect="1"/>
          </p:cNvPicPr>
          <p:nvPr/>
        </p:nvPicPr>
        <p:blipFill rotWithShape="1">
          <a:blip r:embed="rId2">
            <a:extLst>
              <a:ext uri="{28A0092B-C50C-407E-A947-70E740481C1C}">
                <a14:useLocalDpi xmlns:a14="http://schemas.microsoft.com/office/drawing/2010/main" val="0"/>
              </a:ext>
            </a:extLst>
          </a:blip>
          <a:srcRect l="16775" r="16774"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58756579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3F0654-D5D0-826B-0575-3DCFA0797CBA}"/>
              </a:ext>
            </a:extLst>
          </p:cNvPr>
          <p:cNvSpPr>
            <a:spLocks noGrp="1"/>
          </p:cNvSpPr>
          <p:nvPr>
            <p:ph type="title"/>
          </p:nvPr>
        </p:nvSpPr>
        <p:spPr/>
        <p:txBody>
          <a:bodyPr/>
          <a:lstStyle/>
          <a:p>
            <a:r>
              <a:rPr lang="en-US" dirty="0"/>
              <a:t>Questions?</a:t>
            </a:r>
          </a:p>
        </p:txBody>
      </p:sp>
      <p:sp>
        <p:nvSpPr>
          <p:cNvPr id="3" name="Text Placeholder 2">
            <a:extLst>
              <a:ext uri="{FF2B5EF4-FFF2-40B4-BE49-F238E27FC236}">
                <a16:creationId xmlns:a16="http://schemas.microsoft.com/office/drawing/2014/main" id="{CDFEC51E-4B25-7DCD-6487-CA6EE65D6345}"/>
              </a:ext>
            </a:extLst>
          </p:cNvPr>
          <p:cNvSpPr>
            <a:spLocks noGrp="1"/>
          </p:cNvSpPr>
          <p:nvPr>
            <p:ph type="body" sz="quarter" idx="13"/>
          </p:nvPr>
        </p:nvSpPr>
        <p:spPr/>
        <p:txBody>
          <a:bodyPr>
            <a:normAutofit fontScale="85000" lnSpcReduction="10000"/>
          </a:bodyPr>
          <a:lstStyle/>
          <a:p>
            <a:r>
              <a:rPr lang="en-US" sz="1400" b="1" dirty="0"/>
              <a:t>Supporting Healthy Buildings Through Humidity Control</a:t>
            </a:r>
          </a:p>
        </p:txBody>
      </p:sp>
      <p:sp>
        <p:nvSpPr>
          <p:cNvPr id="4" name="Text Placeholder 3">
            <a:extLst>
              <a:ext uri="{FF2B5EF4-FFF2-40B4-BE49-F238E27FC236}">
                <a16:creationId xmlns:a16="http://schemas.microsoft.com/office/drawing/2014/main" id="{1B73B4D0-0AFF-D06C-C8E7-E08105F39FB4}"/>
              </a:ext>
            </a:extLst>
          </p:cNvPr>
          <p:cNvSpPr>
            <a:spLocks noGrp="1"/>
          </p:cNvSpPr>
          <p:nvPr>
            <p:ph type="body" sz="quarter" idx="15"/>
          </p:nvPr>
        </p:nvSpPr>
        <p:spPr/>
        <p:txBody>
          <a:bodyPr/>
          <a:lstStyle/>
          <a:p>
            <a:r>
              <a:rPr lang="en-US" dirty="0"/>
              <a:t>AHRI Humidifiers Educational Working Group</a:t>
            </a:r>
          </a:p>
          <a:p>
            <a:endParaRPr lang="en-US" dirty="0"/>
          </a:p>
        </p:txBody>
      </p:sp>
    </p:spTree>
    <p:extLst>
      <p:ext uri="{BB962C8B-B14F-4D97-AF65-F5344CB8AC3E}">
        <p14:creationId xmlns:p14="http://schemas.microsoft.com/office/powerpoint/2010/main" val="12335515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0EEC97-9DF7-43A2-85C7-00CFE15E7AA7}"/>
              </a:ext>
            </a:extLst>
          </p:cNvPr>
          <p:cNvSpPr>
            <a:spLocks noGrp="1"/>
          </p:cNvSpPr>
          <p:nvPr>
            <p:ph type="title"/>
          </p:nvPr>
        </p:nvSpPr>
        <p:spPr/>
        <p:txBody>
          <a:bodyPr/>
          <a:lstStyle/>
          <a:p>
            <a:r>
              <a:rPr lang="en-US" dirty="0"/>
              <a:t>ASHRAE Standard 241</a:t>
            </a:r>
          </a:p>
        </p:txBody>
      </p:sp>
      <p:sp>
        <p:nvSpPr>
          <p:cNvPr id="6" name="Content Placeholder 5"/>
          <p:cNvSpPr txBox="1">
            <a:spLocks/>
          </p:cNvSpPr>
          <p:nvPr/>
        </p:nvSpPr>
        <p:spPr>
          <a:xfrm>
            <a:off x="838200" y="1566530"/>
            <a:ext cx="8229600" cy="483427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Wingdings" pitchFamily="2" charset="2"/>
              <a:buChar char="Ø"/>
              <a:defRPr sz="2400" b="1" kern="1200">
                <a:solidFill>
                  <a:srgbClr val="D47706"/>
                </a:solidFill>
                <a:latin typeface="+mn-lt"/>
                <a:ea typeface="+mn-ea"/>
                <a:cs typeface="+mn-cs"/>
              </a:defRPr>
            </a:lvl1pPr>
            <a:lvl2pPr marL="742950" indent="-285750" algn="l" defTabSz="914400" rtl="0" eaLnBrk="1" latinLnBrk="0" hangingPunct="1">
              <a:spcBef>
                <a:spcPct val="20000"/>
              </a:spcBef>
              <a:buFont typeface="Arial" pitchFamily="34" charset="0"/>
              <a:buChar char="–"/>
              <a:defRPr sz="2200" kern="1200">
                <a:solidFill>
                  <a:srgbClr val="0079C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rgbClr val="0079C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rgbClr val="0079C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rgbClr val="0079C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78000" indent="-378000">
              <a:buClr>
                <a:srgbClr val="016AB3"/>
              </a:buClr>
              <a:buSzPct val="100000"/>
              <a:buFont typeface="Arial" panose="020B0604020202020204" pitchFamily="34" charset="0"/>
              <a:buChar char="•"/>
              <a:defRPr/>
            </a:pPr>
            <a:r>
              <a:rPr kumimoji="0" lang="en-US" sz="2800" b="0" i="0" u="none" strike="noStrike" kern="1200" cap="none" spc="0" normalizeH="0" baseline="0" noProof="0" dirty="0">
                <a:ln>
                  <a:noFill/>
                </a:ln>
                <a:solidFill>
                  <a:srgbClr val="0079C1"/>
                </a:solidFill>
                <a:effectLst/>
                <a:uLnTx/>
                <a:uFillTx/>
                <a:latin typeface="Calibri"/>
                <a:ea typeface="+mn-ea"/>
                <a:cs typeface="+mn-cs"/>
              </a:rPr>
              <a:t>Control of Infectious Aerosols</a:t>
            </a:r>
          </a:p>
          <a:p>
            <a:pPr marL="378000" indent="-378000">
              <a:buClr>
                <a:srgbClr val="016AB3"/>
              </a:buClr>
              <a:buSzPct val="100000"/>
              <a:buFont typeface="Arial" panose="020B0604020202020204" pitchFamily="34" charset="0"/>
              <a:buChar char="•"/>
              <a:defRPr/>
            </a:pPr>
            <a:r>
              <a:rPr kumimoji="0" lang="en-US" sz="2800" b="0" i="0" u="none" strike="noStrike" kern="1200" cap="none" spc="0" normalizeH="0" baseline="0" noProof="0" dirty="0">
                <a:ln>
                  <a:noFill/>
                </a:ln>
                <a:solidFill>
                  <a:srgbClr val="0079C1"/>
                </a:solidFill>
                <a:effectLst/>
                <a:uLnTx/>
                <a:uFillTx/>
                <a:latin typeface="Calibri"/>
                <a:ea typeface="+mn-ea"/>
                <a:cs typeface="+mn-cs"/>
              </a:rPr>
              <a:t>Approved on June 24th, 2023</a:t>
            </a:r>
          </a:p>
          <a:p>
            <a:pPr marL="378000" indent="-378000">
              <a:buClr>
                <a:srgbClr val="016AB3"/>
              </a:buClr>
              <a:buSzPct val="100000"/>
              <a:buFont typeface="Arial" panose="020B0604020202020204" pitchFamily="34" charset="0"/>
              <a:buChar char="•"/>
              <a:defRPr/>
            </a:pPr>
            <a:r>
              <a:rPr kumimoji="0" lang="en-US" sz="2800" b="0" i="0" u="none" strike="noStrike" kern="1200" cap="none" spc="0" normalizeH="0" baseline="0" noProof="0" dirty="0">
                <a:ln>
                  <a:noFill/>
                </a:ln>
                <a:solidFill>
                  <a:srgbClr val="0079C1"/>
                </a:solidFill>
                <a:effectLst/>
                <a:uLnTx/>
                <a:uFillTx/>
                <a:latin typeface="Calibri"/>
                <a:ea typeface="+mn-ea"/>
                <a:cs typeface="+mn-cs"/>
              </a:rPr>
              <a:t>Ventilation and Filtration Focused</a:t>
            </a:r>
          </a:p>
          <a:p>
            <a:pPr marL="400050" marR="0" lvl="1"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2200" b="0" i="0" u="none" strike="noStrike" kern="1200" cap="none" spc="0" normalizeH="0" baseline="0" noProof="0" dirty="0">
              <a:ln>
                <a:noFill/>
              </a:ln>
              <a:solidFill>
                <a:srgbClr val="0079C1"/>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Wingdings" pitchFamily="2" charset="2"/>
              <a:buNone/>
              <a:tabLst/>
              <a:defRPr/>
            </a:pPr>
            <a:endParaRPr kumimoji="0" lang="en-US" sz="2200" b="1" i="0" u="none" strike="noStrike" kern="1200" cap="none" spc="0" normalizeH="0" baseline="0" noProof="0" dirty="0">
              <a:ln>
                <a:noFill/>
              </a:ln>
              <a:solidFill>
                <a:srgbClr val="D47706"/>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94CE8462-778A-B9ED-BAC8-8A84BE3D94F2}"/>
              </a:ext>
            </a:extLst>
          </p:cNvPr>
          <p:cNvPicPr>
            <a:picLocks noChangeAspect="1"/>
          </p:cNvPicPr>
          <p:nvPr/>
        </p:nvPicPr>
        <p:blipFill rotWithShape="1">
          <a:blip r:embed="rId2"/>
          <a:srcRect l="32357" t="12952" r="31000" b="5324"/>
          <a:stretch/>
        </p:blipFill>
        <p:spPr>
          <a:xfrm>
            <a:off x="7034232" y="1027906"/>
            <a:ext cx="3698965" cy="4640456"/>
          </a:xfrm>
          <a:prstGeom prst="rect">
            <a:avLst/>
          </a:prstGeom>
        </p:spPr>
      </p:pic>
    </p:spTree>
    <p:extLst>
      <p:ext uri="{BB962C8B-B14F-4D97-AF65-F5344CB8AC3E}">
        <p14:creationId xmlns:p14="http://schemas.microsoft.com/office/powerpoint/2010/main" val="37251957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243533-27C8-46F5-0B19-36E113CC502D}"/>
              </a:ext>
            </a:extLst>
          </p:cNvPr>
          <p:cNvSpPr>
            <a:spLocks noGrp="1"/>
          </p:cNvSpPr>
          <p:nvPr>
            <p:ph type="title"/>
          </p:nvPr>
        </p:nvSpPr>
        <p:spPr/>
        <p:txBody>
          <a:bodyPr/>
          <a:lstStyle/>
          <a:p>
            <a:r>
              <a:rPr lang="en-CA" dirty="0"/>
              <a:t>How Does Humidity Affect People?</a:t>
            </a:r>
            <a:endParaRPr lang="en-US" dirty="0"/>
          </a:p>
        </p:txBody>
      </p:sp>
      <p:sp>
        <p:nvSpPr>
          <p:cNvPr id="3" name="Content Placeholder 2">
            <a:extLst>
              <a:ext uri="{FF2B5EF4-FFF2-40B4-BE49-F238E27FC236}">
                <a16:creationId xmlns:a16="http://schemas.microsoft.com/office/drawing/2014/main" id="{730F3D3F-8266-4156-0C23-2D3E79D47A77}"/>
              </a:ext>
            </a:extLst>
          </p:cNvPr>
          <p:cNvSpPr>
            <a:spLocks noGrp="1"/>
          </p:cNvSpPr>
          <p:nvPr>
            <p:ph idx="1"/>
          </p:nvPr>
        </p:nvSpPr>
        <p:spPr>
          <a:xfrm>
            <a:off x="838200" y="1825625"/>
            <a:ext cx="6312408" cy="4351338"/>
          </a:xfrm>
        </p:spPr>
        <p:txBody>
          <a:bodyPr>
            <a:normAutofit/>
          </a:bodyPr>
          <a:lstStyle/>
          <a:p>
            <a:pPr marL="0" indent="0">
              <a:buNone/>
            </a:pPr>
            <a:r>
              <a:rPr lang="en-US" sz="2400" dirty="0"/>
              <a:t>Human Body Response:</a:t>
            </a:r>
          </a:p>
          <a:p>
            <a:pPr lvl="1"/>
            <a:r>
              <a:rPr lang="en-US" sz="2000" dirty="0"/>
              <a:t>Human body is ~60% water</a:t>
            </a:r>
          </a:p>
          <a:p>
            <a:pPr lvl="1"/>
            <a:r>
              <a:rPr lang="en-US" sz="2000" dirty="0"/>
              <a:t>Body doesn’t sense moisture well</a:t>
            </a:r>
          </a:p>
          <a:p>
            <a:endParaRPr lang="en-US" sz="2400" dirty="0"/>
          </a:p>
          <a:p>
            <a:pPr marL="0" indent="0">
              <a:buNone/>
            </a:pPr>
            <a:r>
              <a:rPr lang="en-US" sz="2400" dirty="0"/>
              <a:t>Ambient Air Humidity Affects the Body:</a:t>
            </a:r>
          </a:p>
          <a:p>
            <a:pPr lvl="1"/>
            <a:r>
              <a:rPr lang="en-US" sz="2000" dirty="0"/>
              <a:t>Eyes</a:t>
            </a:r>
          </a:p>
          <a:p>
            <a:pPr lvl="1"/>
            <a:r>
              <a:rPr lang="en-US" sz="2000" dirty="0"/>
              <a:t>Skin</a:t>
            </a:r>
          </a:p>
          <a:p>
            <a:pPr lvl="1"/>
            <a:r>
              <a:rPr lang="en-US" sz="2000" dirty="0"/>
              <a:t>Throat</a:t>
            </a:r>
          </a:p>
          <a:p>
            <a:pPr lvl="1"/>
            <a:r>
              <a:rPr lang="en-US" sz="2000" dirty="0"/>
              <a:t>Nose</a:t>
            </a:r>
          </a:p>
          <a:p>
            <a:pPr lvl="1"/>
            <a:r>
              <a:rPr lang="en-US" sz="2000" dirty="0"/>
              <a:t>Immune System</a:t>
            </a:r>
          </a:p>
          <a:p>
            <a:pPr lvl="1"/>
            <a:r>
              <a:rPr lang="en-US" sz="2000" dirty="0"/>
              <a:t>Body Hydration</a:t>
            </a:r>
          </a:p>
          <a:p>
            <a:endParaRPr lang="en-US" sz="2400" dirty="0"/>
          </a:p>
        </p:txBody>
      </p:sp>
      <p:pic>
        <p:nvPicPr>
          <p:cNvPr id="4" name="Picture 3">
            <a:extLst>
              <a:ext uri="{FF2B5EF4-FFF2-40B4-BE49-F238E27FC236}">
                <a16:creationId xmlns:a16="http://schemas.microsoft.com/office/drawing/2014/main" id="{547ADC8B-10F1-4EB9-A34C-F1832B7802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06634" y="1825625"/>
            <a:ext cx="5000099" cy="3457452"/>
          </a:xfrm>
          <a:prstGeom prst="rect">
            <a:avLst/>
          </a:prstGeom>
        </p:spPr>
      </p:pic>
    </p:spTree>
    <p:extLst>
      <p:ext uri="{BB962C8B-B14F-4D97-AF65-F5344CB8AC3E}">
        <p14:creationId xmlns:p14="http://schemas.microsoft.com/office/powerpoint/2010/main" val="30913948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2AD97B-3B27-4ADE-ECDB-B619CE6ECC80}"/>
              </a:ext>
            </a:extLst>
          </p:cNvPr>
          <p:cNvSpPr>
            <a:spLocks noGrp="1"/>
          </p:cNvSpPr>
          <p:nvPr>
            <p:ph type="title"/>
          </p:nvPr>
        </p:nvSpPr>
        <p:spPr>
          <a:xfrm>
            <a:off x="838200" y="381105"/>
            <a:ext cx="10515600" cy="1325563"/>
          </a:xfrm>
        </p:spPr>
        <p:txBody>
          <a:bodyPr/>
          <a:lstStyle/>
          <a:p>
            <a:r>
              <a:rPr lang="en-US" dirty="0"/>
              <a:t>Human Body: Eyes</a:t>
            </a:r>
          </a:p>
        </p:txBody>
      </p:sp>
      <p:sp>
        <p:nvSpPr>
          <p:cNvPr id="3" name="Content Placeholder 2">
            <a:extLst>
              <a:ext uri="{FF2B5EF4-FFF2-40B4-BE49-F238E27FC236}">
                <a16:creationId xmlns:a16="http://schemas.microsoft.com/office/drawing/2014/main" id="{F0383824-1D85-52F8-684E-56CAE2C0288D}"/>
              </a:ext>
            </a:extLst>
          </p:cNvPr>
          <p:cNvSpPr>
            <a:spLocks noGrp="1"/>
          </p:cNvSpPr>
          <p:nvPr>
            <p:ph idx="1"/>
          </p:nvPr>
        </p:nvSpPr>
        <p:spPr>
          <a:xfrm>
            <a:off x="838200" y="1825625"/>
            <a:ext cx="7427976" cy="4351338"/>
          </a:xfrm>
        </p:spPr>
        <p:txBody>
          <a:bodyPr>
            <a:normAutofit lnSpcReduction="10000"/>
          </a:bodyPr>
          <a:lstStyle/>
          <a:p>
            <a:pPr marL="0" indent="0">
              <a:buNone/>
            </a:pPr>
            <a:r>
              <a:rPr lang="en-US" dirty="0"/>
              <a:t>Our Eyes</a:t>
            </a:r>
          </a:p>
          <a:p>
            <a:pPr lvl="1"/>
            <a:r>
              <a:rPr lang="en-US" dirty="0"/>
              <a:t>Protected by thin tear film</a:t>
            </a:r>
          </a:p>
          <a:p>
            <a:pPr lvl="1"/>
            <a:r>
              <a:rPr lang="en-US" dirty="0"/>
              <a:t>Dry air causes increased desiccation</a:t>
            </a:r>
          </a:p>
          <a:p>
            <a:pPr lvl="1"/>
            <a:r>
              <a:rPr lang="en-US" dirty="0"/>
              <a:t>Compounded by computer use</a:t>
            </a:r>
          </a:p>
          <a:p>
            <a:pPr lvl="1"/>
            <a:r>
              <a:rPr lang="en-US" dirty="0"/>
              <a:t>Discomfort increases with time if dew point is below 26°F </a:t>
            </a:r>
            <a:r>
              <a:rPr lang="en-US" baseline="30000" dirty="0"/>
              <a:t>[1]</a:t>
            </a:r>
            <a:br>
              <a:rPr lang="en-US" dirty="0"/>
            </a:br>
            <a:endParaRPr lang="en-US" dirty="0"/>
          </a:p>
          <a:p>
            <a:pPr marL="0" indent="0">
              <a:buNone/>
            </a:pPr>
            <a:r>
              <a:rPr lang="en-US" dirty="0"/>
              <a:t>Typical Symptoms:</a:t>
            </a:r>
          </a:p>
          <a:p>
            <a:pPr lvl="1"/>
            <a:r>
              <a:rPr lang="en-US" dirty="0"/>
              <a:t>Eye discomfort</a:t>
            </a:r>
          </a:p>
          <a:p>
            <a:pPr lvl="1"/>
            <a:r>
              <a:rPr lang="en-US" dirty="0"/>
              <a:t>Redness</a:t>
            </a:r>
          </a:p>
          <a:p>
            <a:pPr lvl="1"/>
            <a:r>
              <a:rPr lang="en-US" dirty="0"/>
              <a:t>Photosensitivity</a:t>
            </a:r>
          </a:p>
          <a:p>
            <a:endParaRPr lang="en-US" dirty="0"/>
          </a:p>
        </p:txBody>
      </p:sp>
      <p:sp>
        <p:nvSpPr>
          <p:cNvPr id="4" name="Rectangle 3">
            <a:extLst>
              <a:ext uri="{FF2B5EF4-FFF2-40B4-BE49-F238E27FC236}">
                <a16:creationId xmlns:a16="http://schemas.microsoft.com/office/drawing/2014/main" id="{06173CD6-37B9-F73E-F01E-702250E55AE5}"/>
              </a:ext>
            </a:extLst>
          </p:cNvPr>
          <p:cNvSpPr/>
          <p:nvPr/>
        </p:nvSpPr>
        <p:spPr>
          <a:xfrm>
            <a:off x="238616" y="6295920"/>
            <a:ext cx="7467599" cy="261610"/>
          </a:xfrm>
          <a:prstGeom prst="rect">
            <a:avLst/>
          </a:prstGeom>
        </p:spPr>
        <p:txBody>
          <a:bodyPr wrap="square">
            <a:spAutoFit/>
          </a:bodyPr>
          <a:lstStyle/>
          <a:p>
            <a:pPr marL="114300" lvl="1"/>
            <a:r>
              <a:rPr lang="de-CH" sz="1050" baseline="30000" dirty="0">
                <a:solidFill>
                  <a:srgbClr val="0070C0"/>
                </a:solidFill>
              </a:rPr>
              <a:t> 1 </a:t>
            </a:r>
            <a:r>
              <a:rPr lang="de-CH" sz="1050" dirty="0">
                <a:solidFill>
                  <a:srgbClr val="0070C0"/>
                </a:solidFill>
              </a:rPr>
              <a:t>J.E. Laviana, F.H. Rohles, Jr. and P.E. Bullock, </a:t>
            </a:r>
            <a:r>
              <a:rPr lang="de-CH" sz="1050" i="1" dirty="0">
                <a:solidFill>
                  <a:srgbClr val="0070C0"/>
                </a:solidFill>
              </a:rPr>
              <a:t>Humidity Comfort and Contact Lenses</a:t>
            </a:r>
            <a:r>
              <a:rPr lang="de-CH" sz="1050" dirty="0">
                <a:solidFill>
                  <a:srgbClr val="0070C0"/>
                </a:solidFill>
              </a:rPr>
              <a:t> (ASHRAE, 1988) 94(1), 3-11.</a:t>
            </a:r>
          </a:p>
        </p:txBody>
      </p:sp>
      <p:pic>
        <p:nvPicPr>
          <p:cNvPr id="5" name="Grafik 16">
            <a:extLst>
              <a:ext uri="{FF2B5EF4-FFF2-40B4-BE49-F238E27FC236}">
                <a16:creationId xmlns:a16="http://schemas.microsoft.com/office/drawing/2014/main" id="{EF04645F-5AA4-EE87-78A9-C93CBD8FDAC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110226" y="1153151"/>
            <a:ext cx="1944216" cy="1872208"/>
          </a:xfrm>
          <a:prstGeom prst="rect">
            <a:avLst/>
          </a:prstGeom>
        </p:spPr>
      </p:pic>
      <p:graphicFrame>
        <p:nvGraphicFramePr>
          <p:cNvPr id="6" name="Chart 5">
            <a:extLst>
              <a:ext uri="{FF2B5EF4-FFF2-40B4-BE49-F238E27FC236}">
                <a16:creationId xmlns:a16="http://schemas.microsoft.com/office/drawing/2014/main" id="{33CF21BA-84ED-E18C-16E3-5E45C52B87DE}"/>
              </a:ext>
            </a:extLst>
          </p:cNvPr>
          <p:cNvGraphicFramePr>
            <a:graphicFrameLocks/>
          </p:cNvGraphicFramePr>
          <p:nvPr>
            <p:extLst>
              <p:ext uri="{D42A27DB-BD31-4B8C-83A1-F6EECF244321}">
                <p14:modId xmlns:p14="http://schemas.microsoft.com/office/powerpoint/2010/main" val="2267223128"/>
              </p:ext>
            </p:extLst>
          </p:nvPr>
        </p:nvGraphicFramePr>
        <p:xfrm>
          <a:off x="8169123" y="3121036"/>
          <a:ext cx="3638981" cy="250580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47155355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86be319d-4a4b-4873-9c59-93cd76a4f652">
      <Terms xmlns="http://schemas.microsoft.com/office/infopath/2007/PartnerControls"/>
    </lcf76f155ced4ddcb4097134ff3c332f>
    <TaxCatchAll xmlns="df7cc862-5f4a-4229-b514-76cb5896f74d" xsi:nil="true"/>
    <SharedWithUsers xmlns="df7cc862-5f4a-4229-b514-76cb5896f74d">
      <UserInfo>
        <DisplayName>Piekaar, Sean</DisplayName>
        <AccountId>154</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E247C112B82C0F4F9ADDA85CB5A68FB8" ma:contentTypeVersion="16" ma:contentTypeDescription="Create a new document." ma:contentTypeScope="" ma:versionID="df7f22ad6784d133e989f035261245a1">
  <xsd:schema xmlns:xsd="http://www.w3.org/2001/XMLSchema" xmlns:xs="http://www.w3.org/2001/XMLSchema" xmlns:p="http://schemas.microsoft.com/office/2006/metadata/properties" xmlns:ns2="86be319d-4a4b-4873-9c59-93cd76a4f652" xmlns:ns3="df7cc862-5f4a-4229-b514-76cb5896f74d" targetNamespace="http://schemas.microsoft.com/office/2006/metadata/properties" ma:root="true" ma:fieldsID="a163f8e335bc15429c862ea06c62ce8c" ns2:_="" ns3:_="">
    <xsd:import namespace="86be319d-4a4b-4873-9c59-93cd76a4f652"/>
    <xsd:import namespace="df7cc862-5f4a-4229-b514-76cb5896f74d"/>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ServiceObjectDetectorVersion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6be319d-4a4b-4873-9c59-93cd76a4f65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da48a3d1-318f-4a3c-a37c-be2e305c96d3"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DateTaken" ma:index="20" nillable="true" ma:displayName="MediaServiceDateTaken" ma:hidden="true" ma:indexed="true" ma:internalName="MediaServiceDateTaken" ma:readOnly="true">
      <xsd:simpleType>
        <xsd:restriction base="dms:Text"/>
      </xsd:simpleType>
    </xsd:element>
    <xsd:element name="MediaServiceLocation" ma:index="21" nillable="true" ma:displayName="Location" ma:indexed="true" ma:internalName="MediaServiceLocation" ma:readOnly="true">
      <xsd:simpleType>
        <xsd:restriction base="dms:Text"/>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LengthInSeconds" ma:index="23"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df7cc862-5f4a-4229-b514-76cb5896f74d"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00fb57f8-5816-4f80-b39c-0ab540774112}" ma:internalName="TaxCatchAll" ma:showField="CatchAllData" ma:web="df7cc862-5f4a-4229-b514-76cb5896f74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758BFE9-B951-4E44-88A1-3F5E38FBCD06}">
  <ds:schemaRefs>
    <ds:schemaRef ds:uri="86be319d-4a4b-4873-9c59-93cd76a4f652"/>
    <ds:schemaRef ds:uri="df7cc862-5f4a-4229-b514-76cb5896f74d"/>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EC0FF77B-6774-4F98-90E2-87F20F131861}">
  <ds:schemaRefs>
    <ds:schemaRef ds:uri="86be319d-4a4b-4873-9c59-93cd76a4f652"/>
    <ds:schemaRef ds:uri="df7cc862-5f4a-4229-b514-76cb5896f74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39476788-872C-44A6-AAF7-466F5ADBDE5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76</TotalTime>
  <Words>3464</Words>
  <Application>Microsoft Office PowerPoint</Application>
  <PresentationFormat>Widescreen</PresentationFormat>
  <Paragraphs>664</Paragraphs>
  <Slides>61</Slides>
  <Notes>3</Notes>
  <HiddenSlides>0</HiddenSlides>
  <MMClips>1</MMClips>
  <ScaleCrop>false</ScaleCrop>
  <HeadingPairs>
    <vt:vector size="8" baseType="variant">
      <vt:variant>
        <vt:lpstr>Fonts Used</vt:lpstr>
      </vt:variant>
      <vt:variant>
        <vt:i4>5</vt:i4>
      </vt:variant>
      <vt:variant>
        <vt:lpstr>Theme</vt:lpstr>
      </vt:variant>
      <vt:variant>
        <vt:i4>2</vt:i4>
      </vt:variant>
      <vt:variant>
        <vt:lpstr>Embedded OLE Servers</vt:lpstr>
      </vt:variant>
      <vt:variant>
        <vt:i4>1</vt:i4>
      </vt:variant>
      <vt:variant>
        <vt:lpstr>Slide Titles</vt:lpstr>
      </vt:variant>
      <vt:variant>
        <vt:i4>61</vt:i4>
      </vt:variant>
    </vt:vector>
  </HeadingPairs>
  <TitlesOfParts>
    <vt:vector size="69" baseType="lpstr">
      <vt:lpstr>Arial</vt:lpstr>
      <vt:lpstr>Calibri</vt:lpstr>
      <vt:lpstr>Calibri Light</vt:lpstr>
      <vt:lpstr>Helvetica</vt:lpstr>
      <vt:lpstr>Wingdings</vt:lpstr>
      <vt:lpstr>Office Theme</vt:lpstr>
      <vt:lpstr>Custom Design</vt:lpstr>
      <vt:lpstr>Image</vt:lpstr>
      <vt:lpstr>Supporting Healthy Buildings through Humidity Control </vt:lpstr>
      <vt:lpstr>PowerPoint Presentation</vt:lpstr>
      <vt:lpstr>PowerPoint Presentation</vt:lpstr>
      <vt:lpstr>PowerPoint Presentation</vt:lpstr>
      <vt:lpstr>Agenda and Speakers</vt:lpstr>
      <vt:lpstr>Section 1: Humidity, Health, and You</vt:lpstr>
      <vt:lpstr>ASHRAE Standard 241</vt:lpstr>
      <vt:lpstr>How Does Humidity Affect People?</vt:lpstr>
      <vt:lpstr>Human Body: Eyes</vt:lpstr>
      <vt:lpstr>Human Body: Skin</vt:lpstr>
      <vt:lpstr>Human Body: Throat</vt:lpstr>
      <vt:lpstr>Human Body: Hydration</vt:lpstr>
      <vt:lpstr>Human Body: Nose / Immune System</vt:lpstr>
      <vt:lpstr>Humidity and Influenza Seasonality</vt:lpstr>
      <vt:lpstr>Humidity and Exhaled Aerosols</vt:lpstr>
      <vt:lpstr>Humidity and Healthcare Infections</vt:lpstr>
      <vt:lpstr>Humidity and Healthcare Infections</vt:lpstr>
      <vt:lpstr>Humidity and Schools: Research</vt:lpstr>
      <vt:lpstr>Humidity and Schools: Research</vt:lpstr>
      <vt:lpstr>Humidity and Offices: Research</vt:lpstr>
      <vt:lpstr>Summary: Optimal Humidity for Health</vt:lpstr>
      <vt:lpstr>Section 2: Commercial Humidity Control</vt:lpstr>
      <vt:lpstr>Methods for Adding Moisture to Air</vt:lpstr>
      <vt:lpstr>Fundamental Types of Humidifiers</vt:lpstr>
      <vt:lpstr>Steam Humidification Technologies</vt:lpstr>
      <vt:lpstr>Commercial Steam Humidifiers</vt:lpstr>
      <vt:lpstr>Resistive Element Humidifiers</vt:lpstr>
      <vt:lpstr>Electrode Steam Humidifiers</vt:lpstr>
      <vt:lpstr>Gas-Fired Humidifiers</vt:lpstr>
      <vt:lpstr>Steam to Steam Heat Exchange</vt:lpstr>
      <vt:lpstr>Direct Facility Steam </vt:lpstr>
      <vt:lpstr>Steam Distribution Options</vt:lpstr>
      <vt:lpstr>Single Tube Steam Distributors</vt:lpstr>
      <vt:lpstr>Short Absorption Distribution Grids</vt:lpstr>
      <vt:lpstr>Room / Area Fan Distribution</vt:lpstr>
      <vt:lpstr>Adiabatic Humidification Technologies</vt:lpstr>
      <vt:lpstr>Commercial Adiabatic Humidifiers</vt:lpstr>
      <vt:lpstr>Ultrasonic Humidifiers</vt:lpstr>
      <vt:lpstr>High Pressure Atomization</vt:lpstr>
      <vt:lpstr>Compressed Air Fogging</vt:lpstr>
      <vt:lpstr>Wetted / Evaporative Media</vt:lpstr>
      <vt:lpstr>Hybrid Fogging</vt:lpstr>
      <vt:lpstr>Direct Room Applications</vt:lpstr>
      <vt:lpstr>Ducted Applications</vt:lpstr>
      <vt:lpstr> Section 3: Humidity At Home</vt:lpstr>
      <vt:lpstr>Spending More Time at Home</vt:lpstr>
      <vt:lpstr>Residential Humidity </vt:lpstr>
      <vt:lpstr>Healthy Indoor Environments</vt:lpstr>
      <vt:lpstr>Humidity and the Home Itself</vt:lpstr>
      <vt:lpstr>Homes During the Heating Season</vt:lpstr>
      <vt:lpstr>How Much Humidity?</vt:lpstr>
      <vt:lpstr>Sizing Guideline</vt:lpstr>
      <vt:lpstr>Residential Humidification Needs</vt:lpstr>
      <vt:lpstr>Planning for Residential Projects</vt:lpstr>
      <vt:lpstr>Technologies: Portable</vt:lpstr>
      <vt:lpstr>Forced Air Applications - Evaporative</vt:lpstr>
      <vt:lpstr>Forced Air Applications – Steam</vt:lpstr>
      <vt:lpstr>Direct Room &amp; Non-Ducted Air Applications</vt:lpstr>
      <vt:lpstr> Summary</vt:lpstr>
      <vt:lpstr>Summary</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Basics of Humidity</dc:title>
  <dc:creator>Hwang, Vincent</dc:creator>
  <cp:lastModifiedBy>Adanna Le Gendre</cp:lastModifiedBy>
  <cp:revision>11</cp:revision>
  <dcterms:created xsi:type="dcterms:W3CDTF">2021-01-14T15:50:30Z</dcterms:created>
  <dcterms:modified xsi:type="dcterms:W3CDTF">2024-01-18T17:34:50Z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0x010100E247C112B82C0F4F9ADDA85CB5A68FB8</vt:lpwstr>
  </property>
  <property fmtid="{D5CDD505-2E9C-101B-9397-08002B2CF9AE}" pid="3" name="MediaServiceImageTags">
    <vt:lpwstr/>
  </property>
</Properties>
</file>