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9.jpg" ContentType="image/jpg"/>
  <Override PartName="/ppt/media/image46.jpg" ContentType="image/jpg"/>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9"/>
  </p:notesMasterIdLst>
  <p:handoutMasterIdLst>
    <p:handoutMasterId r:id="rId30"/>
  </p:handoutMasterIdLst>
  <p:sldIdLst>
    <p:sldId id="303" r:id="rId7"/>
    <p:sldId id="286" r:id="rId8"/>
    <p:sldId id="306" r:id="rId9"/>
    <p:sldId id="262" r:id="rId10"/>
    <p:sldId id="267" r:id="rId11"/>
    <p:sldId id="305" r:id="rId12"/>
    <p:sldId id="268" r:id="rId13"/>
    <p:sldId id="4374" r:id="rId14"/>
    <p:sldId id="4381" r:id="rId15"/>
    <p:sldId id="266" r:id="rId16"/>
    <p:sldId id="258" r:id="rId17"/>
    <p:sldId id="287" r:id="rId18"/>
    <p:sldId id="400" r:id="rId19"/>
    <p:sldId id="4357" r:id="rId20"/>
    <p:sldId id="4382" r:id="rId21"/>
    <p:sldId id="297" r:id="rId22"/>
    <p:sldId id="422" r:id="rId23"/>
    <p:sldId id="259" r:id="rId24"/>
    <p:sldId id="300" r:id="rId25"/>
    <p:sldId id="257" r:id="rId26"/>
    <p:sldId id="291"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188459-E581-DC3D-2CA0-C169FEB13CC5}" name="Kaitlin Walker" initials="KW" userId="S::KWalker@ahrinet.org::8fcf5e4b-78ab-4e87-b0c8-f131ca7ecf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0EED4-9587-4107-944F-EBBC80C7C57E}" v="59" dt="2024-01-13T00:03:59.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892"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unbar" userId="5d3daaf6-05f8-4161-b715-02c74ceaf250" providerId="ADAL" clId="{F740EED4-9587-4107-944F-EBBC80C7C57E}"/>
    <pc:docChg chg="undo custSel addSld delSld modSld sldOrd">
      <pc:chgData name="Nicole Dunbar" userId="5d3daaf6-05f8-4161-b715-02c74ceaf250" providerId="ADAL" clId="{F740EED4-9587-4107-944F-EBBC80C7C57E}" dt="2024-01-13T00:04:29.149" v="2449" actId="1076"/>
      <pc:docMkLst>
        <pc:docMk/>
      </pc:docMkLst>
      <pc:sldChg chg="addSp delSp modSp mod ord modClrScheme chgLayout">
        <pc:chgData name="Nicole Dunbar" userId="5d3daaf6-05f8-4161-b715-02c74ceaf250" providerId="ADAL" clId="{F740EED4-9587-4107-944F-EBBC80C7C57E}" dt="2024-01-13T00:04:29.149" v="2449" actId="1076"/>
        <pc:sldMkLst>
          <pc:docMk/>
          <pc:sldMk cId="1367108704" sldId="257"/>
        </pc:sldMkLst>
        <pc:spChg chg="mod ord">
          <ac:chgData name="Nicole Dunbar" userId="5d3daaf6-05f8-4161-b715-02c74ceaf250" providerId="ADAL" clId="{F740EED4-9587-4107-944F-EBBC80C7C57E}" dt="2024-01-13T00:01:04.902" v="2347" actId="700"/>
          <ac:spMkLst>
            <pc:docMk/>
            <pc:sldMk cId="1367108704" sldId="257"/>
            <ac:spMk id="2" creationId="{9B6DC72B-76A0-824C-8322-CE6C5088C64F}"/>
          </ac:spMkLst>
        </pc:spChg>
        <pc:spChg chg="add mod ord">
          <ac:chgData name="Nicole Dunbar" userId="5d3daaf6-05f8-4161-b715-02c74ceaf250" providerId="ADAL" clId="{F740EED4-9587-4107-944F-EBBC80C7C57E}" dt="2024-01-13T00:01:49.214" v="2417" actId="20577"/>
          <ac:spMkLst>
            <pc:docMk/>
            <pc:sldMk cId="1367108704" sldId="257"/>
            <ac:spMk id="3" creationId="{49BF8DCF-9D7F-D449-5C01-40BE8A4BC4FB}"/>
          </ac:spMkLst>
        </pc:spChg>
        <pc:spChg chg="add del mod ord">
          <ac:chgData name="Nicole Dunbar" userId="5d3daaf6-05f8-4161-b715-02c74ceaf250" providerId="ADAL" clId="{F740EED4-9587-4107-944F-EBBC80C7C57E}" dt="2024-01-13T00:02:01.202" v="2418" actId="478"/>
          <ac:spMkLst>
            <pc:docMk/>
            <pc:sldMk cId="1367108704" sldId="257"/>
            <ac:spMk id="4" creationId="{F59B14F5-91C1-6ECD-3C8F-5A3D3FA03F13}"/>
          </ac:spMkLst>
        </pc:spChg>
        <pc:spChg chg="add del mod ord">
          <ac:chgData name="Nicole Dunbar" userId="5d3daaf6-05f8-4161-b715-02c74ceaf250" providerId="ADAL" clId="{F740EED4-9587-4107-944F-EBBC80C7C57E}" dt="2024-01-13T00:01:09.678" v="2349" actId="478"/>
          <ac:spMkLst>
            <pc:docMk/>
            <pc:sldMk cId="1367108704" sldId="257"/>
            <ac:spMk id="5" creationId="{255DD638-1FA1-8926-BEF8-913ECA062DCC}"/>
          </ac:spMkLst>
        </pc:spChg>
        <pc:spChg chg="add del mod ord">
          <ac:chgData name="Nicole Dunbar" userId="5d3daaf6-05f8-4161-b715-02c74ceaf250" providerId="ADAL" clId="{F740EED4-9587-4107-944F-EBBC80C7C57E}" dt="2024-01-13T00:01:08.346" v="2348" actId="478"/>
          <ac:spMkLst>
            <pc:docMk/>
            <pc:sldMk cId="1367108704" sldId="257"/>
            <ac:spMk id="6" creationId="{B42C8435-503A-7610-19D3-3EC5794C524B}"/>
          </ac:spMkLst>
        </pc:spChg>
        <pc:spChg chg="add">
          <ac:chgData name="Nicole Dunbar" userId="5d3daaf6-05f8-4161-b715-02c74ceaf250" providerId="ADAL" clId="{F740EED4-9587-4107-944F-EBBC80C7C57E}" dt="2024-01-13T00:03:30.438" v="2421"/>
          <ac:spMkLst>
            <pc:docMk/>
            <pc:sldMk cId="1367108704" sldId="257"/>
            <ac:spMk id="11" creationId="{673BDD42-DF3F-E23D-07C3-B4C1C3A6F470}"/>
          </ac:spMkLst>
        </pc:spChg>
        <pc:spChg chg="add del mod">
          <ac:chgData name="Nicole Dunbar" userId="5d3daaf6-05f8-4161-b715-02c74ceaf250" providerId="ADAL" clId="{F740EED4-9587-4107-944F-EBBC80C7C57E}" dt="2024-01-13T00:03:45.630" v="2427" actId="478"/>
          <ac:spMkLst>
            <pc:docMk/>
            <pc:sldMk cId="1367108704" sldId="257"/>
            <ac:spMk id="12" creationId="{121D432A-FDB0-19CB-F7FD-9333E80B15AD}"/>
          </ac:spMkLst>
        </pc:spChg>
        <pc:spChg chg="add mod">
          <ac:chgData name="Nicole Dunbar" userId="5d3daaf6-05f8-4161-b715-02c74ceaf250" providerId="ADAL" clId="{F740EED4-9587-4107-944F-EBBC80C7C57E}" dt="2024-01-13T00:04:29.149" v="2449" actId="1076"/>
          <ac:spMkLst>
            <pc:docMk/>
            <pc:sldMk cId="1367108704" sldId="257"/>
            <ac:spMk id="13" creationId="{D37B21DA-F1E1-96E5-90CC-F6A4977C35D4}"/>
          </ac:spMkLst>
        </pc:spChg>
        <pc:spChg chg="del mod ord">
          <ac:chgData name="Nicole Dunbar" userId="5d3daaf6-05f8-4161-b715-02c74ceaf250" providerId="ADAL" clId="{F740EED4-9587-4107-944F-EBBC80C7C57E}" dt="2024-01-13T00:01:04.902" v="2347" actId="700"/>
          <ac:spMkLst>
            <pc:docMk/>
            <pc:sldMk cId="1367108704" sldId="257"/>
            <ac:spMk id="43" creationId="{32B2EBEE-94F7-A44E-A90A-90C1C9C09186}"/>
          </ac:spMkLst>
        </pc:spChg>
        <pc:spChg chg="del mod ord">
          <ac:chgData name="Nicole Dunbar" userId="5d3daaf6-05f8-4161-b715-02c74ceaf250" providerId="ADAL" clId="{F740EED4-9587-4107-944F-EBBC80C7C57E}" dt="2024-01-13T00:01:04.902" v="2347" actId="700"/>
          <ac:spMkLst>
            <pc:docMk/>
            <pc:sldMk cId="1367108704" sldId="257"/>
            <ac:spMk id="44" creationId="{FA574168-D08F-9942-8A9F-43CD3E653485}"/>
          </ac:spMkLst>
        </pc:spChg>
        <pc:spChg chg="del">
          <ac:chgData name="Nicole Dunbar" userId="5d3daaf6-05f8-4161-b715-02c74ceaf250" providerId="ADAL" clId="{F740EED4-9587-4107-944F-EBBC80C7C57E}" dt="2024-01-13T00:01:04.902" v="2347" actId="700"/>
          <ac:spMkLst>
            <pc:docMk/>
            <pc:sldMk cId="1367108704" sldId="257"/>
            <ac:spMk id="45" creationId="{7769105C-55BD-F246-9228-5C0274404FFF}"/>
          </ac:spMkLst>
        </pc:spChg>
        <pc:spChg chg="del">
          <ac:chgData name="Nicole Dunbar" userId="5d3daaf6-05f8-4161-b715-02c74ceaf250" providerId="ADAL" clId="{F740EED4-9587-4107-944F-EBBC80C7C57E}" dt="2024-01-13T00:01:04.902" v="2347" actId="700"/>
          <ac:spMkLst>
            <pc:docMk/>
            <pc:sldMk cId="1367108704" sldId="257"/>
            <ac:spMk id="46" creationId="{296B4E94-3650-A544-9C0C-2E756125E973}"/>
          </ac:spMkLst>
        </pc:spChg>
        <pc:spChg chg="del mod ord">
          <ac:chgData name="Nicole Dunbar" userId="5d3daaf6-05f8-4161-b715-02c74ceaf250" providerId="ADAL" clId="{F740EED4-9587-4107-944F-EBBC80C7C57E}" dt="2024-01-13T00:01:04.902" v="2347" actId="700"/>
          <ac:spMkLst>
            <pc:docMk/>
            <pc:sldMk cId="1367108704" sldId="257"/>
            <ac:spMk id="47" creationId="{5E45C90E-BCF5-2344-A1DB-E7FE380E8822}"/>
          </ac:spMkLst>
        </pc:spChg>
        <pc:spChg chg="del mod ord">
          <ac:chgData name="Nicole Dunbar" userId="5d3daaf6-05f8-4161-b715-02c74ceaf250" providerId="ADAL" clId="{F740EED4-9587-4107-944F-EBBC80C7C57E}" dt="2024-01-13T00:01:04.902" v="2347" actId="700"/>
          <ac:spMkLst>
            <pc:docMk/>
            <pc:sldMk cId="1367108704" sldId="257"/>
            <ac:spMk id="48" creationId="{F5E5FE73-AD83-0A44-A00E-CECC69F20C0A}"/>
          </ac:spMkLst>
        </pc:spChg>
        <pc:spChg chg="del">
          <ac:chgData name="Nicole Dunbar" userId="5d3daaf6-05f8-4161-b715-02c74ceaf250" providerId="ADAL" clId="{F740EED4-9587-4107-944F-EBBC80C7C57E}" dt="2024-01-13T00:01:04.902" v="2347" actId="700"/>
          <ac:spMkLst>
            <pc:docMk/>
            <pc:sldMk cId="1367108704" sldId="257"/>
            <ac:spMk id="49" creationId="{D62328A7-6A12-9A48-B031-8E435D75E516}"/>
          </ac:spMkLst>
        </pc:spChg>
        <pc:spChg chg="del">
          <ac:chgData name="Nicole Dunbar" userId="5d3daaf6-05f8-4161-b715-02c74ceaf250" providerId="ADAL" clId="{F740EED4-9587-4107-944F-EBBC80C7C57E}" dt="2024-01-13T00:01:04.902" v="2347" actId="700"/>
          <ac:spMkLst>
            <pc:docMk/>
            <pc:sldMk cId="1367108704" sldId="257"/>
            <ac:spMk id="50" creationId="{041BB730-D8A7-D642-99F0-3E291B33AA54}"/>
          </ac:spMkLst>
        </pc:spChg>
        <pc:picChg chg="add mod">
          <ac:chgData name="Nicole Dunbar" userId="5d3daaf6-05f8-4161-b715-02c74ceaf250" providerId="ADAL" clId="{F740EED4-9587-4107-944F-EBBC80C7C57E}" dt="2024-01-13T00:03:36.123" v="2423" actId="1076"/>
          <ac:picMkLst>
            <pc:docMk/>
            <pc:sldMk cId="1367108704" sldId="257"/>
            <ac:picMk id="8" creationId="{39A07A7B-E47A-259C-9058-543C69EC852B}"/>
          </ac:picMkLst>
        </pc:picChg>
        <pc:picChg chg="add del">
          <ac:chgData name="Nicole Dunbar" userId="5d3daaf6-05f8-4161-b715-02c74ceaf250" providerId="ADAL" clId="{F740EED4-9587-4107-944F-EBBC80C7C57E}" dt="2024-01-13T00:03:11.758" v="2420" actId="478"/>
          <ac:picMkLst>
            <pc:docMk/>
            <pc:sldMk cId="1367108704" sldId="257"/>
            <ac:picMk id="10" creationId="{C70EBEA3-DC9D-EC98-7BF2-D3AFC5A42D7B}"/>
          </ac:picMkLst>
        </pc:picChg>
      </pc:sldChg>
      <pc:sldChg chg="delSp modSp mod ord">
        <pc:chgData name="Nicole Dunbar" userId="5d3daaf6-05f8-4161-b715-02c74ceaf250" providerId="ADAL" clId="{F740EED4-9587-4107-944F-EBBC80C7C57E}" dt="2024-01-12T23:41:40.267" v="2056" actId="478"/>
        <pc:sldMkLst>
          <pc:docMk/>
          <pc:sldMk cId="1780606303" sldId="258"/>
        </pc:sldMkLst>
        <pc:spChg chg="mod">
          <ac:chgData name="Nicole Dunbar" userId="5d3daaf6-05f8-4161-b715-02c74ceaf250" providerId="ADAL" clId="{F740EED4-9587-4107-944F-EBBC80C7C57E}" dt="2024-01-12T23:41:35.898" v="2055" actId="1076"/>
          <ac:spMkLst>
            <pc:docMk/>
            <pc:sldMk cId="1780606303" sldId="258"/>
            <ac:spMk id="6" creationId="{FF4B1A1D-5E89-5F44-8DF4-C1CF2EDFA187}"/>
          </ac:spMkLst>
        </pc:spChg>
        <pc:spChg chg="mod">
          <ac:chgData name="Nicole Dunbar" userId="5d3daaf6-05f8-4161-b715-02c74ceaf250" providerId="ADAL" clId="{F740EED4-9587-4107-944F-EBBC80C7C57E}" dt="2024-01-09T15:19:34.987" v="479" actId="20577"/>
          <ac:spMkLst>
            <pc:docMk/>
            <pc:sldMk cId="1780606303" sldId="258"/>
            <ac:spMk id="7" creationId="{81D1D8FE-EDCD-404D-88A3-85B51F967DFA}"/>
          </ac:spMkLst>
        </pc:spChg>
        <pc:spChg chg="del">
          <ac:chgData name="Nicole Dunbar" userId="5d3daaf6-05f8-4161-b715-02c74ceaf250" providerId="ADAL" clId="{F740EED4-9587-4107-944F-EBBC80C7C57E}" dt="2024-01-12T23:41:40.267" v="2056" actId="478"/>
          <ac:spMkLst>
            <pc:docMk/>
            <pc:sldMk cId="1780606303" sldId="258"/>
            <ac:spMk id="8" creationId="{397D8384-45BA-9440-A568-81CDCD627F37}"/>
          </ac:spMkLst>
        </pc:spChg>
        <pc:spChg chg="mod">
          <ac:chgData name="Nicole Dunbar" userId="5d3daaf6-05f8-4161-b715-02c74ceaf250" providerId="ADAL" clId="{F740EED4-9587-4107-944F-EBBC80C7C57E}" dt="2024-01-12T23:41:31.377" v="2054" actId="1076"/>
          <ac:spMkLst>
            <pc:docMk/>
            <pc:sldMk cId="1780606303" sldId="258"/>
            <ac:spMk id="9" creationId="{91C2E113-0A82-3A44-BEA2-BEDBD3BCA7A1}"/>
          </ac:spMkLst>
        </pc:spChg>
      </pc:sldChg>
      <pc:sldChg chg="addSp delSp modSp mod modClrScheme chgLayout">
        <pc:chgData name="Nicole Dunbar" userId="5d3daaf6-05f8-4161-b715-02c74ceaf250" providerId="ADAL" clId="{F740EED4-9587-4107-944F-EBBC80C7C57E}" dt="2024-01-12T23:54:58.192" v="2344" actId="27636"/>
        <pc:sldMkLst>
          <pc:docMk/>
          <pc:sldMk cId="2220987777" sldId="259"/>
        </pc:sldMkLst>
        <pc:spChg chg="mod ord modVis">
          <ac:chgData name="Nicole Dunbar" userId="5d3daaf6-05f8-4161-b715-02c74ceaf250" providerId="ADAL" clId="{F740EED4-9587-4107-944F-EBBC80C7C57E}" dt="2024-01-12T23:54:36.615" v="2277" actId="26606"/>
          <ac:spMkLst>
            <pc:docMk/>
            <pc:sldMk cId="2220987777" sldId="259"/>
            <ac:spMk id="2" creationId="{8BB17AFC-2DD3-A549-836E-DB6A4520CFBA}"/>
          </ac:spMkLst>
        </pc:spChg>
        <pc:spChg chg="del mod ord">
          <ac:chgData name="Nicole Dunbar" userId="5d3daaf6-05f8-4161-b715-02c74ceaf250" providerId="ADAL" clId="{F740EED4-9587-4107-944F-EBBC80C7C57E}" dt="2024-01-12T23:53:59.159" v="2197" actId="700"/>
          <ac:spMkLst>
            <pc:docMk/>
            <pc:sldMk cId="2220987777" sldId="259"/>
            <ac:spMk id="3" creationId="{1E0DC96C-C8E5-3F49-8CC8-D545DEBFC4D1}"/>
          </ac:spMkLst>
        </pc:spChg>
        <pc:spChg chg="del mod ord">
          <ac:chgData name="Nicole Dunbar" userId="5d3daaf6-05f8-4161-b715-02c74ceaf250" providerId="ADAL" clId="{F740EED4-9587-4107-944F-EBBC80C7C57E}" dt="2024-01-12T23:53:59.159" v="2197" actId="700"/>
          <ac:spMkLst>
            <pc:docMk/>
            <pc:sldMk cId="2220987777" sldId="259"/>
            <ac:spMk id="4" creationId="{EBBA6AEE-E1DE-F643-A867-35901F2D8D8C}"/>
          </ac:spMkLst>
        </pc:spChg>
        <pc:spChg chg="del">
          <ac:chgData name="Nicole Dunbar" userId="5d3daaf6-05f8-4161-b715-02c74ceaf250" providerId="ADAL" clId="{F740EED4-9587-4107-944F-EBBC80C7C57E}" dt="2024-01-12T23:53:59.159" v="2197" actId="700"/>
          <ac:spMkLst>
            <pc:docMk/>
            <pc:sldMk cId="2220987777" sldId="259"/>
            <ac:spMk id="5" creationId="{4ED9FE24-4471-6C42-9445-238A8DF2D515}"/>
          </ac:spMkLst>
        </pc:spChg>
        <pc:spChg chg="del">
          <ac:chgData name="Nicole Dunbar" userId="5d3daaf6-05f8-4161-b715-02c74ceaf250" providerId="ADAL" clId="{F740EED4-9587-4107-944F-EBBC80C7C57E}" dt="2024-01-12T23:53:59.159" v="2197" actId="700"/>
          <ac:spMkLst>
            <pc:docMk/>
            <pc:sldMk cId="2220987777" sldId="259"/>
            <ac:spMk id="6" creationId="{96C4063B-017A-B94E-8127-D8B61A5830D7}"/>
          </ac:spMkLst>
        </pc:spChg>
        <pc:spChg chg="del mod ord">
          <ac:chgData name="Nicole Dunbar" userId="5d3daaf6-05f8-4161-b715-02c74ceaf250" providerId="ADAL" clId="{F740EED4-9587-4107-944F-EBBC80C7C57E}" dt="2024-01-12T23:53:59.159" v="2197" actId="700"/>
          <ac:spMkLst>
            <pc:docMk/>
            <pc:sldMk cId="2220987777" sldId="259"/>
            <ac:spMk id="7" creationId="{F0FDE3AE-7638-6544-9374-3264A8DF7B2E}"/>
          </ac:spMkLst>
        </pc:spChg>
        <pc:spChg chg="del mod ord">
          <ac:chgData name="Nicole Dunbar" userId="5d3daaf6-05f8-4161-b715-02c74ceaf250" providerId="ADAL" clId="{F740EED4-9587-4107-944F-EBBC80C7C57E}" dt="2024-01-12T23:53:59.159" v="2197" actId="700"/>
          <ac:spMkLst>
            <pc:docMk/>
            <pc:sldMk cId="2220987777" sldId="259"/>
            <ac:spMk id="8" creationId="{1D86A0DA-E63F-054E-8AFB-2AF8B341F1D4}"/>
          </ac:spMkLst>
        </pc:spChg>
        <pc:spChg chg="del">
          <ac:chgData name="Nicole Dunbar" userId="5d3daaf6-05f8-4161-b715-02c74ceaf250" providerId="ADAL" clId="{F740EED4-9587-4107-944F-EBBC80C7C57E}" dt="2024-01-12T23:53:59.159" v="2197" actId="700"/>
          <ac:spMkLst>
            <pc:docMk/>
            <pc:sldMk cId="2220987777" sldId="259"/>
            <ac:spMk id="9" creationId="{BDBB3172-EC5C-A34B-B4CC-5EE722D34055}"/>
          </ac:spMkLst>
        </pc:spChg>
        <pc:spChg chg="del">
          <ac:chgData name="Nicole Dunbar" userId="5d3daaf6-05f8-4161-b715-02c74ceaf250" providerId="ADAL" clId="{F740EED4-9587-4107-944F-EBBC80C7C57E}" dt="2024-01-12T23:53:59.159" v="2197" actId="700"/>
          <ac:spMkLst>
            <pc:docMk/>
            <pc:sldMk cId="2220987777" sldId="259"/>
            <ac:spMk id="10" creationId="{AC06C1BE-15F6-B248-86C9-68A59B20E232}"/>
          </ac:spMkLst>
        </pc:spChg>
        <pc:spChg chg="add mod ord">
          <ac:chgData name="Nicole Dunbar" userId="5d3daaf6-05f8-4161-b715-02c74ceaf250" providerId="ADAL" clId="{F740EED4-9587-4107-944F-EBBC80C7C57E}" dt="2024-01-12T23:54:36.615" v="2277" actId="26606"/>
          <ac:spMkLst>
            <pc:docMk/>
            <pc:sldMk cId="2220987777" sldId="259"/>
            <ac:spMk id="11" creationId="{D5F28485-B941-C6F5-F83F-27F9C21592AA}"/>
          </ac:spMkLst>
        </pc:spChg>
        <pc:spChg chg="add del mod ord">
          <ac:chgData name="Nicole Dunbar" userId="5d3daaf6-05f8-4161-b715-02c74ceaf250" providerId="ADAL" clId="{F740EED4-9587-4107-944F-EBBC80C7C57E}" dt="2024-01-12T23:54:36.615" v="2277" actId="26606"/>
          <ac:spMkLst>
            <pc:docMk/>
            <pc:sldMk cId="2220987777" sldId="259"/>
            <ac:spMk id="12" creationId="{895207A2-2E07-E806-DF35-CE21FD11E96D}"/>
          </ac:spMkLst>
        </pc:spChg>
        <pc:spChg chg="add del mod ord">
          <ac:chgData name="Nicole Dunbar" userId="5d3daaf6-05f8-4161-b715-02c74ceaf250" providerId="ADAL" clId="{F740EED4-9587-4107-944F-EBBC80C7C57E}" dt="2024-01-12T23:54:02.333" v="2198" actId="478"/>
          <ac:spMkLst>
            <pc:docMk/>
            <pc:sldMk cId="2220987777" sldId="259"/>
            <ac:spMk id="13" creationId="{AF9D605E-0735-1CAD-B9E8-3B59BD6E6438}"/>
          </ac:spMkLst>
        </pc:spChg>
        <pc:spChg chg="add del mod ord">
          <ac:chgData name="Nicole Dunbar" userId="5d3daaf6-05f8-4161-b715-02c74ceaf250" providerId="ADAL" clId="{F740EED4-9587-4107-944F-EBBC80C7C57E}" dt="2024-01-12T23:54:04.172" v="2199" actId="478"/>
          <ac:spMkLst>
            <pc:docMk/>
            <pc:sldMk cId="2220987777" sldId="259"/>
            <ac:spMk id="14" creationId="{6A6DDE0D-3B57-6F9E-643F-5DF98D6A000C}"/>
          </ac:spMkLst>
        </pc:spChg>
        <pc:spChg chg="add mod">
          <ac:chgData name="Nicole Dunbar" userId="5d3daaf6-05f8-4161-b715-02c74ceaf250" providerId="ADAL" clId="{F740EED4-9587-4107-944F-EBBC80C7C57E}" dt="2024-01-12T23:54:58.192" v="2344" actId="27636"/>
          <ac:spMkLst>
            <pc:docMk/>
            <pc:sldMk cId="2220987777" sldId="259"/>
            <ac:spMk id="21" creationId="{07A3296A-9C41-9E1F-2BAA-A4ABF42911ED}"/>
          </ac:spMkLst>
        </pc:spChg>
        <pc:spChg chg="add del mod">
          <ac:chgData name="Nicole Dunbar" userId="5d3daaf6-05f8-4161-b715-02c74ceaf250" providerId="ADAL" clId="{F740EED4-9587-4107-944F-EBBC80C7C57E}" dt="2024-01-12T23:54:50.920" v="2308" actId="478"/>
          <ac:spMkLst>
            <pc:docMk/>
            <pc:sldMk cId="2220987777" sldId="259"/>
            <ac:spMk id="23" creationId="{DF000642-A081-8D21-D81D-0D65FF02DD2D}"/>
          </ac:spMkLst>
        </pc:spChg>
        <pc:spChg chg="add mod">
          <ac:chgData name="Nicole Dunbar" userId="5d3daaf6-05f8-4161-b715-02c74ceaf250" providerId="ADAL" clId="{F740EED4-9587-4107-944F-EBBC80C7C57E}" dt="2024-01-12T23:54:47.803" v="2307" actId="20577"/>
          <ac:spMkLst>
            <pc:docMk/>
            <pc:sldMk cId="2220987777" sldId="259"/>
            <ac:spMk id="25" creationId="{F3F3723D-BE6C-219A-A919-8CF9E2CCCDFE}"/>
          </ac:spMkLst>
        </pc:spChg>
        <pc:picChg chg="add mod">
          <ac:chgData name="Nicole Dunbar" userId="5d3daaf6-05f8-4161-b715-02c74ceaf250" providerId="ADAL" clId="{F740EED4-9587-4107-944F-EBBC80C7C57E}" dt="2024-01-12T23:54:36.615" v="2277" actId="26606"/>
          <ac:picMkLst>
            <pc:docMk/>
            <pc:sldMk cId="2220987777" sldId="259"/>
            <ac:picMk id="16" creationId="{76DDBF26-2F3B-13C6-20BE-31D8B8A8AB48}"/>
          </ac:picMkLst>
        </pc:picChg>
      </pc:sldChg>
      <pc:sldChg chg="modSp del mod ord">
        <pc:chgData name="Nicole Dunbar" userId="5d3daaf6-05f8-4161-b715-02c74ceaf250" providerId="ADAL" clId="{F740EED4-9587-4107-944F-EBBC80C7C57E}" dt="2024-01-12T23:20:05.303" v="1997" actId="2696"/>
        <pc:sldMkLst>
          <pc:docMk/>
          <pc:sldMk cId="4278899165" sldId="260"/>
        </pc:sldMkLst>
        <pc:spChg chg="mod">
          <ac:chgData name="Nicole Dunbar" userId="5d3daaf6-05f8-4161-b715-02c74ceaf250" providerId="ADAL" clId="{F740EED4-9587-4107-944F-EBBC80C7C57E}" dt="2024-01-11T22:12:00.209" v="1220" actId="20577"/>
          <ac:spMkLst>
            <pc:docMk/>
            <pc:sldMk cId="4278899165" sldId="260"/>
            <ac:spMk id="6" creationId="{CABD5207-12BB-394C-8220-2B457D243D11}"/>
          </ac:spMkLst>
        </pc:spChg>
      </pc:sldChg>
      <pc:sldChg chg="modSp add mod ord">
        <pc:chgData name="Nicole Dunbar" userId="5d3daaf6-05f8-4161-b715-02c74ceaf250" providerId="ADAL" clId="{F740EED4-9587-4107-944F-EBBC80C7C57E}" dt="2024-01-12T18:35:40.320" v="1237" actId="20577"/>
        <pc:sldMkLst>
          <pc:docMk/>
          <pc:sldMk cId="3172593385" sldId="262"/>
        </pc:sldMkLst>
        <pc:spChg chg="mod">
          <ac:chgData name="Nicole Dunbar" userId="5d3daaf6-05f8-4161-b715-02c74ceaf250" providerId="ADAL" clId="{F740EED4-9587-4107-944F-EBBC80C7C57E}" dt="2024-01-12T18:35:40.320" v="1237" actId="20577"/>
          <ac:spMkLst>
            <pc:docMk/>
            <pc:sldMk cId="3172593385" sldId="262"/>
            <ac:spMk id="2" creationId="{F346D374-2052-1C42-9511-CEEB271AD3F9}"/>
          </ac:spMkLst>
        </pc:spChg>
      </pc:sldChg>
      <pc:sldChg chg="del">
        <pc:chgData name="Nicole Dunbar" userId="5d3daaf6-05f8-4161-b715-02c74ceaf250" providerId="ADAL" clId="{F740EED4-9587-4107-944F-EBBC80C7C57E}" dt="2024-01-12T19:00:26.688" v="1640" actId="2696"/>
        <pc:sldMkLst>
          <pc:docMk/>
          <pc:sldMk cId="3135164791" sldId="263"/>
        </pc:sldMkLst>
      </pc:sldChg>
      <pc:sldChg chg="del">
        <pc:chgData name="Nicole Dunbar" userId="5d3daaf6-05f8-4161-b715-02c74ceaf250" providerId="ADAL" clId="{F740EED4-9587-4107-944F-EBBC80C7C57E}" dt="2024-01-12T19:00:26.688" v="1640" actId="2696"/>
        <pc:sldMkLst>
          <pc:docMk/>
          <pc:sldMk cId="1287443124" sldId="264"/>
        </pc:sldMkLst>
      </pc:sldChg>
      <pc:sldChg chg="del">
        <pc:chgData name="Nicole Dunbar" userId="5d3daaf6-05f8-4161-b715-02c74ceaf250" providerId="ADAL" clId="{F740EED4-9587-4107-944F-EBBC80C7C57E}" dt="2024-01-12T19:00:26.688" v="1640" actId="2696"/>
        <pc:sldMkLst>
          <pc:docMk/>
          <pc:sldMk cId="4222225037" sldId="265"/>
        </pc:sldMkLst>
      </pc:sldChg>
      <pc:sldChg chg="addSp delSp add mod">
        <pc:chgData name="Nicole Dunbar" userId="5d3daaf6-05f8-4161-b715-02c74ceaf250" providerId="ADAL" clId="{F740EED4-9587-4107-944F-EBBC80C7C57E}" dt="2024-01-12T23:39:11.641" v="2051" actId="478"/>
        <pc:sldMkLst>
          <pc:docMk/>
          <pc:sldMk cId="1788805287" sldId="266"/>
        </pc:sldMkLst>
        <pc:spChg chg="add del">
          <ac:chgData name="Nicole Dunbar" userId="5d3daaf6-05f8-4161-b715-02c74ceaf250" providerId="ADAL" clId="{F740EED4-9587-4107-944F-EBBC80C7C57E}" dt="2024-01-12T23:39:11.641" v="2051" actId="478"/>
          <ac:spMkLst>
            <pc:docMk/>
            <pc:sldMk cId="1788805287" sldId="266"/>
            <ac:spMk id="3" creationId="{9F64F268-EF8A-4641-8A4E-22379F74433B}"/>
          </ac:spMkLst>
        </pc:spChg>
      </pc:sldChg>
      <pc:sldChg chg="modSp add mod ord">
        <pc:chgData name="Nicole Dunbar" userId="5d3daaf6-05f8-4161-b715-02c74ceaf250" providerId="ADAL" clId="{F740EED4-9587-4107-944F-EBBC80C7C57E}" dt="2024-01-12T18:35:48.895" v="1241" actId="20577"/>
        <pc:sldMkLst>
          <pc:docMk/>
          <pc:sldMk cId="2173099940" sldId="267"/>
        </pc:sldMkLst>
        <pc:spChg chg="mod">
          <ac:chgData name="Nicole Dunbar" userId="5d3daaf6-05f8-4161-b715-02c74ceaf250" providerId="ADAL" clId="{F740EED4-9587-4107-944F-EBBC80C7C57E}" dt="2024-01-12T18:35:48.895" v="1241" actId="20577"/>
          <ac:spMkLst>
            <pc:docMk/>
            <pc:sldMk cId="2173099940" sldId="267"/>
            <ac:spMk id="2" creationId="{2902EEFF-29C7-8140-A344-0EF50002CD8F}"/>
          </ac:spMkLst>
        </pc:spChg>
      </pc:sldChg>
      <pc:sldChg chg="add ord">
        <pc:chgData name="Nicole Dunbar" userId="5d3daaf6-05f8-4161-b715-02c74ceaf250" providerId="ADAL" clId="{F740EED4-9587-4107-944F-EBBC80C7C57E}" dt="2024-01-09T15:16:15.095" v="247"/>
        <pc:sldMkLst>
          <pc:docMk/>
          <pc:sldMk cId="174802825" sldId="268"/>
        </pc:sldMkLst>
      </pc:sldChg>
      <pc:sldChg chg="del">
        <pc:chgData name="Nicole Dunbar" userId="5d3daaf6-05f8-4161-b715-02c74ceaf250" providerId="ADAL" clId="{F740EED4-9587-4107-944F-EBBC80C7C57E}" dt="2024-01-12T19:00:47.422" v="1643" actId="2696"/>
        <pc:sldMkLst>
          <pc:docMk/>
          <pc:sldMk cId="5011052" sldId="278"/>
        </pc:sldMkLst>
      </pc:sldChg>
      <pc:sldChg chg="del">
        <pc:chgData name="Nicole Dunbar" userId="5d3daaf6-05f8-4161-b715-02c74ceaf250" providerId="ADAL" clId="{F740EED4-9587-4107-944F-EBBC80C7C57E}" dt="2024-01-12T19:00:41.749" v="1642" actId="2696"/>
        <pc:sldMkLst>
          <pc:docMk/>
          <pc:sldMk cId="730248955" sldId="281"/>
        </pc:sldMkLst>
      </pc:sldChg>
      <pc:sldChg chg="del">
        <pc:chgData name="Nicole Dunbar" userId="5d3daaf6-05f8-4161-b715-02c74ceaf250" providerId="ADAL" clId="{F740EED4-9587-4107-944F-EBBC80C7C57E}" dt="2024-01-12T19:00:10.809" v="1639" actId="2696"/>
        <pc:sldMkLst>
          <pc:docMk/>
          <pc:sldMk cId="582685889" sldId="282"/>
        </pc:sldMkLst>
      </pc:sldChg>
      <pc:sldChg chg="addSp delSp modSp mod">
        <pc:chgData name="Nicole Dunbar" userId="5d3daaf6-05f8-4161-b715-02c74ceaf250" providerId="ADAL" clId="{F740EED4-9587-4107-944F-EBBC80C7C57E}" dt="2024-01-12T23:42:13.457" v="2138" actId="20577"/>
        <pc:sldMkLst>
          <pc:docMk/>
          <pc:sldMk cId="1567557924" sldId="286"/>
        </pc:sldMkLst>
        <pc:spChg chg="add mod">
          <ac:chgData name="Nicole Dunbar" userId="5d3daaf6-05f8-4161-b715-02c74ceaf250" providerId="ADAL" clId="{F740EED4-9587-4107-944F-EBBC80C7C57E}" dt="2024-01-12T23:42:13.457" v="2138" actId="20577"/>
          <ac:spMkLst>
            <pc:docMk/>
            <pc:sldMk cId="1567557924" sldId="286"/>
            <ac:spMk id="4" creationId="{BC95EF86-FBAD-F6BC-00F8-4B6F77C155DF}"/>
          </ac:spMkLst>
        </pc:spChg>
        <pc:spChg chg="add del">
          <ac:chgData name="Nicole Dunbar" userId="5d3daaf6-05f8-4161-b715-02c74ceaf250" providerId="ADAL" clId="{F740EED4-9587-4107-944F-EBBC80C7C57E}" dt="2024-01-09T15:10:09.523" v="206" actId="22"/>
          <ac:spMkLst>
            <pc:docMk/>
            <pc:sldMk cId="1567557924" sldId="286"/>
            <ac:spMk id="6" creationId="{DA87C9C2-4EDF-E3D3-0E4B-EADB2DC8034E}"/>
          </ac:spMkLst>
        </pc:spChg>
        <pc:spChg chg="add del">
          <ac:chgData name="Nicole Dunbar" userId="5d3daaf6-05f8-4161-b715-02c74ceaf250" providerId="ADAL" clId="{F740EED4-9587-4107-944F-EBBC80C7C57E}" dt="2024-01-09T15:10:27.902" v="208" actId="478"/>
          <ac:spMkLst>
            <pc:docMk/>
            <pc:sldMk cId="1567557924" sldId="286"/>
            <ac:spMk id="8" creationId="{953863CD-1F91-087E-6C02-7F83F9BFC68F}"/>
          </ac:spMkLst>
        </pc:spChg>
        <pc:spChg chg="del">
          <ac:chgData name="Nicole Dunbar" userId="5d3daaf6-05f8-4161-b715-02c74ceaf250" providerId="ADAL" clId="{F740EED4-9587-4107-944F-EBBC80C7C57E}" dt="2024-01-09T14:59:18.252" v="16" actId="478"/>
          <ac:spMkLst>
            <pc:docMk/>
            <pc:sldMk cId="1567557924" sldId="286"/>
            <ac:spMk id="18" creationId="{A2171A5A-8EFB-3446-9E65-0B9935A19233}"/>
          </ac:spMkLst>
        </pc:spChg>
        <pc:spChg chg="mod">
          <ac:chgData name="Nicole Dunbar" userId="5d3daaf6-05f8-4161-b715-02c74ceaf250" providerId="ADAL" clId="{F740EED4-9587-4107-944F-EBBC80C7C57E}" dt="2024-01-09T15:17:02.149" v="283" actId="20577"/>
          <ac:spMkLst>
            <pc:docMk/>
            <pc:sldMk cId="1567557924" sldId="286"/>
            <ac:spMk id="20" creationId="{B712D48B-9A3D-3C4D-B2E7-66414A8C34D9}"/>
          </ac:spMkLst>
        </pc:spChg>
        <pc:spChg chg="del">
          <ac:chgData name="Nicole Dunbar" userId="5d3daaf6-05f8-4161-b715-02c74ceaf250" providerId="ADAL" clId="{F740EED4-9587-4107-944F-EBBC80C7C57E}" dt="2024-01-09T14:59:21.685" v="17" actId="478"/>
          <ac:spMkLst>
            <pc:docMk/>
            <pc:sldMk cId="1567557924" sldId="286"/>
            <ac:spMk id="21" creationId="{C44C828D-002E-B249-BDFF-0CC60DFC76BB}"/>
          </ac:spMkLst>
        </pc:spChg>
      </pc:sldChg>
      <pc:sldChg chg="addSp delSp modSp mod ord setBg modClrScheme chgLayout">
        <pc:chgData name="Nicole Dunbar" userId="5d3daaf6-05f8-4161-b715-02c74ceaf250" providerId="ADAL" clId="{F740EED4-9587-4107-944F-EBBC80C7C57E}" dt="2024-01-12T18:47:36.052" v="1259"/>
        <pc:sldMkLst>
          <pc:docMk/>
          <pc:sldMk cId="772622870" sldId="287"/>
        </pc:sldMkLst>
        <pc:spChg chg="add mod">
          <ac:chgData name="Nicole Dunbar" userId="5d3daaf6-05f8-4161-b715-02c74ceaf250" providerId="ADAL" clId="{F740EED4-9587-4107-944F-EBBC80C7C57E}" dt="2024-01-12T18:41:14.225" v="1246" actId="26606"/>
          <ac:spMkLst>
            <pc:docMk/>
            <pc:sldMk cId="772622870" sldId="287"/>
            <ac:spMk id="2" creationId="{10A17B77-A614-6E24-281C-3344A3B3DCD3}"/>
          </ac:spMkLst>
        </pc:spChg>
        <pc:spChg chg="mod ord">
          <ac:chgData name="Nicole Dunbar" userId="5d3daaf6-05f8-4161-b715-02c74ceaf250" providerId="ADAL" clId="{F740EED4-9587-4107-944F-EBBC80C7C57E}" dt="2024-01-12T18:41:14.225" v="1246" actId="26606"/>
          <ac:spMkLst>
            <pc:docMk/>
            <pc:sldMk cId="772622870" sldId="287"/>
            <ac:spMk id="3" creationId="{9176D5EE-1B98-0C47-BA9E-25D13467AA2D}"/>
          </ac:spMkLst>
        </pc:spChg>
        <pc:spChg chg="add del mod">
          <ac:chgData name="Nicole Dunbar" userId="5d3daaf6-05f8-4161-b715-02c74ceaf250" providerId="ADAL" clId="{F740EED4-9587-4107-944F-EBBC80C7C57E}" dt="2024-01-12T18:41:14.225" v="1246" actId="26606"/>
          <ac:spMkLst>
            <pc:docMk/>
            <pc:sldMk cId="772622870" sldId="287"/>
            <ac:spMk id="5" creationId="{784C50AF-E0F8-4D5A-AB0D-ECB5E05CAB73}"/>
          </ac:spMkLst>
        </pc:spChg>
        <pc:graphicFrameChg chg="add del">
          <ac:chgData name="Nicole Dunbar" userId="5d3daaf6-05f8-4161-b715-02c74ceaf250" providerId="ADAL" clId="{F740EED4-9587-4107-944F-EBBC80C7C57E}" dt="2024-01-12T18:41:10.761" v="1243" actId="26606"/>
          <ac:graphicFrameMkLst>
            <pc:docMk/>
            <pc:sldMk cId="772622870" sldId="287"/>
            <ac:graphicFrameMk id="7" creationId="{11875EA7-799D-6408-D4B3-E198022F4984}"/>
          </ac:graphicFrameMkLst>
        </pc:graphicFrameChg>
        <pc:graphicFrameChg chg="add del mod">
          <ac:chgData name="Nicole Dunbar" userId="5d3daaf6-05f8-4161-b715-02c74ceaf250" providerId="ADAL" clId="{F740EED4-9587-4107-944F-EBBC80C7C57E}" dt="2024-01-12T18:41:14.184" v="1245" actId="26606"/>
          <ac:graphicFrameMkLst>
            <pc:docMk/>
            <pc:sldMk cId="772622870" sldId="287"/>
            <ac:graphicFrameMk id="9" creationId="{E26F7A29-C660-745D-C2F5-A2682F12E2B3}"/>
          </ac:graphicFrameMkLst>
        </pc:graphicFrameChg>
        <pc:graphicFrameChg chg="add mod">
          <ac:chgData name="Nicole Dunbar" userId="5d3daaf6-05f8-4161-b715-02c74ceaf250" providerId="ADAL" clId="{F740EED4-9587-4107-944F-EBBC80C7C57E}" dt="2024-01-12T18:47:36.052" v="1259"/>
          <ac:graphicFrameMkLst>
            <pc:docMk/>
            <pc:sldMk cId="772622870" sldId="287"/>
            <ac:graphicFrameMk id="11" creationId="{11875EA7-799D-6408-D4B3-E198022F4984}"/>
          </ac:graphicFrameMkLst>
        </pc:graphicFrameChg>
      </pc:sldChg>
      <pc:sldChg chg="modSp mod">
        <pc:chgData name="Nicole Dunbar" userId="5d3daaf6-05f8-4161-b715-02c74ceaf250" providerId="ADAL" clId="{F740EED4-9587-4107-944F-EBBC80C7C57E}" dt="2024-01-12T19:07:42.123" v="1745" actId="20577"/>
        <pc:sldMkLst>
          <pc:docMk/>
          <pc:sldMk cId="4135170353" sldId="288"/>
        </pc:sldMkLst>
        <pc:spChg chg="mod">
          <ac:chgData name="Nicole Dunbar" userId="5d3daaf6-05f8-4161-b715-02c74ceaf250" providerId="ADAL" clId="{F740EED4-9587-4107-944F-EBBC80C7C57E}" dt="2024-01-12T19:00:56.132" v="1655" actId="20577"/>
          <ac:spMkLst>
            <pc:docMk/>
            <pc:sldMk cId="4135170353" sldId="288"/>
            <ac:spMk id="2" creationId="{527E2E90-25D8-9B4E-BA44-8A5B52B66421}"/>
          </ac:spMkLst>
        </pc:spChg>
        <pc:spChg chg="mod">
          <ac:chgData name="Nicole Dunbar" userId="5d3daaf6-05f8-4161-b715-02c74ceaf250" providerId="ADAL" clId="{F740EED4-9587-4107-944F-EBBC80C7C57E}" dt="2024-01-12T19:01:05.771" v="1707" actId="20577"/>
          <ac:spMkLst>
            <pc:docMk/>
            <pc:sldMk cId="4135170353" sldId="288"/>
            <ac:spMk id="3" creationId="{2DCBBFE7-B8EC-744A-A616-53024EF922F0}"/>
          </ac:spMkLst>
        </pc:spChg>
        <pc:spChg chg="mod">
          <ac:chgData name="Nicole Dunbar" userId="5d3daaf6-05f8-4161-b715-02c74ceaf250" providerId="ADAL" clId="{F740EED4-9587-4107-944F-EBBC80C7C57E}" dt="2024-01-12T19:07:42.123" v="1745" actId="20577"/>
          <ac:spMkLst>
            <pc:docMk/>
            <pc:sldMk cId="4135170353" sldId="288"/>
            <ac:spMk id="4" creationId="{238A6E01-2B36-3148-B761-2BC5B3FAFB82}"/>
          </ac:spMkLst>
        </pc:spChg>
      </pc:sldChg>
      <pc:sldChg chg="del">
        <pc:chgData name="Nicole Dunbar" userId="5d3daaf6-05f8-4161-b715-02c74ceaf250" providerId="ADAL" clId="{F740EED4-9587-4107-944F-EBBC80C7C57E}" dt="2024-01-12T23:19:34.296" v="1930" actId="2696"/>
        <pc:sldMkLst>
          <pc:docMk/>
          <pc:sldMk cId="2341789024" sldId="289"/>
        </pc:sldMkLst>
      </pc:sldChg>
      <pc:sldChg chg="del">
        <pc:chgData name="Nicole Dunbar" userId="5d3daaf6-05f8-4161-b715-02c74ceaf250" providerId="ADAL" clId="{F740EED4-9587-4107-944F-EBBC80C7C57E}" dt="2024-01-12T23:19:34.296" v="1930" actId="2696"/>
        <pc:sldMkLst>
          <pc:docMk/>
          <pc:sldMk cId="255419220" sldId="290"/>
        </pc:sldMkLst>
      </pc:sldChg>
      <pc:sldChg chg="modSp mod">
        <pc:chgData name="Nicole Dunbar" userId="5d3daaf6-05f8-4161-b715-02c74ceaf250" providerId="ADAL" clId="{F740EED4-9587-4107-944F-EBBC80C7C57E}" dt="2024-01-12T23:20:28.335" v="2048" actId="14100"/>
        <pc:sldMkLst>
          <pc:docMk/>
          <pc:sldMk cId="480730297" sldId="291"/>
        </pc:sldMkLst>
        <pc:spChg chg="mod">
          <ac:chgData name="Nicole Dunbar" userId="5d3daaf6-05f8-4161-b715-02c74ceaf250" providerId="ADAL" clId="{F740EED4-9587-4107-944F-EBBC80C7C57E}" dt="2024-01-12T23:20:28.335" v="2048" actId="14100"/>
          <ac:spMkLst>
            <pc:docMk/>
            <pc:sldMk cId="480730297" sldId="291"/>
            <ac:spMk id="5" creationId="{AA6A28C1-1EE5-1B43-B38C-256C00C38398}"/>
          </ac:spMkLst>
        </pc:spChg>
      </pc:sldChg>
      <pc:sldChg chg="del">
        <pc:chgData name="Nicole Dunbar" userId="5d3daaf6-05f8-4161-b715-02c74ceaf250" providerId="ADAL" clId="{F740EED4-9587-4107-944F-EBBC80C7C57E}" dt="2024-01-12T19:00:31.187" v="1641" actId="2696"/>
        <pc:sldMkLst>
          <pc:docMk/>
          <pc:sldMk cId="4288074035" sldId="292"/>
        </pc:sldMkLst>
      </pc:sldChg>
      <pc:sldChg chg="del">
        <pc:chgData name="Nicole Dunbar" userId="5d3daaf6-05f8-4161-b715-02c74ceaf250" providerId="ADAL" clId="{F740EED4-9587-4107-944F-EBBC80C7C57E}" dt="2024-01-12T23:19:34.296" v="1930" actId="2696"/>
        <pc:sldMkLst>
          <pc:docMk/>
          <pc:sldMk cId="2989170921" sldId="293"/>
        </pc:sldMkLst>
      </pc:sldChg>
      <pc:sldChg chg="addSp delSp modSp del mod">
        <pc:chgData name="Nicole Dunbar" userId="5d3daaf6-05f8-4161-b715-02c74ceaf250" providerId="ADAL" clId="{F740EED4-9587-4107-944F-EBBC80C7C57E}" dt="2024-01-09T15:14:00.468" v="238" actId="2696"/>
        <pc:sldMkLst>
          <pc:docMk/>
          <pc:sldMk cId="1788459980" sldId="295"/>
        </pc:sldMkLst>
        <pc:spChg chg="add del mod">
          <ac:chgData name="Nicole Dunbar" userId="5d3daaf6-05f8-4161-b715-02c74ceaf250" providerId="ADAL" clId="{F740EED4-9587-4107-944F-EBBC80C7C57E}" dt="2024-01-09T15:11:19.531" v="218" actId="478"/>
          <ac:spMkLst>
            <pc:docMk/>
            <pc:sldMk cId="1788459980" sldId="295"/>
            <ac:spMk id="5" creationId="{CD84E67D-43B4-AA11-A2C7-0BABBF9EFF26}"/>
          </ac:spMkLst>
        </pc:spChg>
        <pc:spChg chg="add del">
          <ac:chgData name="Nicole Dunbar" userId="5d3daaf6-05f8-4161-b715-02c74ceaf250" providerId="ADAL" clId="{F740EED4-9587-4107-944F-EBBC80C7C57E}" dt="2024-01-09T15:13:10.420" v="235" actId="478"/>
          <ac:spMkLst>
            <pc:docMk/>
            <pc:sldMk cId="1788459980" sldId="295"/>
            <ac:spMk id="7" creationId="{7956B676-807B-1076-538F-597925B40CEF}"/>
          </ac:spMkLst>
        </pc:spChg>
        <pc:spChg chg="add del">
          <ac:chgData name="Nicole Dunbar" userId="5d3daaf6-05f8-4161-b715-02c74ceaf250" providerId="ADAL" clId="{F740EED4-9587-4107-944F-EBBC80C7C57E}" dt="2024-01-09T15:13:20.534" v="237" actId="478"/>
          <ac:spMkLst>
            <pc:docMk/>
            <pc:sldMk cId="1788459980" sldId="295"/>
            <ac:spMk id="9" creationId="{7FA99C83-FAF5-5909-09A4-60617CCF8BB1}"/>
          </ac:spMkLst>
        </pc:spChg>
        <pc:spChg chg="del">
          <ac:chgData name="Nicole Dunbar" userId="5d3daaf6-05f8-4161-b715-02c74ceaf250" providerId="ADAL" clId="{F740EED4-9587-4107-944F-EBBC80C7C57E}" dt="2024-01-09T15:10:50.743" v="213" actId="478"/>
          <ac:spMkLst>
            <pc:docMk/>
            <pc:sldMk cId="1788459980" sldId="295"/>
            <ac:spMk id="18" creationId="{CB3C0808-7798-4846-A640-646D14D34940}"/>
          </ac:spMkLst>
        </pc:spChg>
        <pc:picChg chg="add del mod">
          <ac:chgData name="Nicole Dunbar" userId="5d3daaf6-05f8-4161-b715-02c74ceaf250" providerId="ADAL" clId="{F740EED4-9587-4107-944F-EBBC80C7C57E}" dt="2024-01-09T15:10:48.388" v="212"/>
          <ac:picMkLst>
            <pc:docMk/>
            <pc:sldMk cId="1788459980" sldId="295"/>
            <ac:picMk id="1026" creationId="{78393EF9-BA8D-7346-AEBA-A0CD7B27ED57}"/>
          </ac:picMkLst>
        </pc:picChg>
        <pc:picChg chg="add del mod">
          <ac:chgData name="Nicole Dunbar" userId="5d3daaf6-05f8-4161-b715-02c74ceaf250" providerId="ADAL" clId="{F740EED4-9587-4107-944F-EBBC80C7C57E}" dt="2024-01-09T15:10:48.388" v="212"/>
          <ac:picMkLst>
            <pc:docMk/>
            <pc:sldMk cId="1788459980" sldId="295"/>
            <ac:picMk id="1027" creationId="{6066D5BE-F5CE-4EE0-4576-F82A7DAEF7FF}"/>
          </ac:picMkLst>
        </pc:picChg>
        <pc:picChg chg="add del mod">
          <ac:chgData name="Nicole Dunbar" userId="5d3daaf6-05f8-4161-b715-02c74ceaf250" providerId="ADAL" clId="{F740EED4-9587-4107-944F-EBBC80C7C57E}" dt="2024-01-09T15:10:48.388" v="212"/>
          <ac:picMkLst>
            <pc:docMk/>
            <pc:sldMk cId="1788459980" sldId="295"/>
            <ac:picMk id="1028" creationId="{AC404031-807E-FD4E-1263-34AC94190565}"/>
          </ac:picMkLst>
        </pc:picChg>
        <pc:picChg chg="add del mod">
          <ac:chgData name="Nicole Dunbar" userId="5d3daaf6-05f8-4161-b715-02c74ceaf250" providerId="ADAL" clId="{F740EED4-9587-4107-944F-EBBC80C7C57E}" dt="2024-01-09T15:10:48.388" v="212"/>
          <ac:picMkLst>
            <pc:docMk/>
            <pc:sldMk cId="1788459980" sldId="295"/>
            <ac:picMk id="1029" creationId="{6DCED696-ECC1-4067-C8AE-C879523D954D}"/>
          </ac:picMkLst>
        </pc:picChg>
        <pc:picChg chg="add del mod">
          <ac:chgData name="Nicole Dunbar" userId="5d3daaf6-05f8-4161-b715-02c74ceaf250" providerId="ADAL" clId="{F740EED4-9587-4107-944F-EBBC80C7C57E}" dt="2024-01-09T15:10:48.388" v="212"/>
          <ac:picMkLst>
            <pc:docMk/>
            <pc:sldMk cId="1788459980" sldId="295"/>
            <ac:picMk id="1030" creationId="{B4529FC9-7BEC-2135-63CD-91091947FA5D}"/>
          </ac:picMkLst>
        </pc:picChg>
        <pc:picChg chg="add mod">
          <ac:chgData name="Nicole Dunbar" userId="5d3daaf6-05f8-4161-b715-02c74ceaf250" providerId="ADAL" clId="{F740EED4-9587-4107-944F-EBBC80C7C57E}" dt="2024-01-09T15:12:58.856" v="233" actId="14100"/>
          <ac:picMkLst>
            <pc:docMk/>
            <pc:sldMk cId="1788459980" sldId="295"/>
            <ac:picMk id="1032" creationId="{9F1A63DB-799D-6159-F807-3D09749BADB1}"/>
          </ac:picMkLst>
        </pc:picChg>
        <pc:picChg chg="add mod">
          <ac:chgData name="Nicole Dunbar" userId="5d3daaf6-05f8-4161-b715-02c74ceaf250" providerId="ADAL" clId="{F740EED4-9587-4107-944F-EBBC80C7C57E}" dt="2024-01-09T15:12:54.812" v="231" actId="1076"/>
          <ac:picMkLst>
            <pc:docMk/>
            <pc:sldMk cId="1788459980" sldId="295"/>
            <ac:picMk id="1033" creationId="{455B20F2-C0DD-F145-A04D-1D2C78A0857F}"/>
          </ac:picMkLst>
        </pc:picChg>
        <pc:picChg chg="add mod">
          <ac:chgData name="Nicole Dunbar" userId="5d3daaf6-05f8-4161-b715-02c74ceaf250" providerId="ADAL" clId="{F740EED4-9587-4107-944F-EBBC80C7C57E}" dt="2024-01-09T15:12:40.226" v="223" actId="14100"/>
          <ac:picMkLst>
            <pc:docMk/>
            <pc:sldMk cId="1788459980" sldId="295"/>
            <ac:picMk id="1034" creationId="{70BCC171-CF56-87B4-3610-77E29DD450F6}"/>
          </ac:picMkLst>
        </pc:picChg>
        <pc:picChg chg="add mod">
          <ac:chgData name="Nicole Dunbar" userId="5d3daaf6-05f8-4161-b715-02c74ceaf250" providerId="ADAL" clId="{F740EED4-9587-4107-944F-EBBC80C7C57E}" dt="2024-01-09T15:12:47.563" v="226" actId="14100"/>
          <ac:picMkLst>
            <pc:docMk/>
            <pc:sldMk cId="1788459980" sldId="295"/>
            <ac:picMk id="1035" creationId="{5B162636-72C8-0768-8EE0-9288025A4261}"/>
          </ac:picMkLst>
        </pc:picChg>
        <pc:picChg chg="add mod">
          <ac:chgData name="Nicole Dunbar" userId="5d3daaf6-05f8-4161-b715-02c74ceaf250" providerId="ADAL" clId="{F740EED4-9587-4107-944F-EBBC80C7C57E}" dt="2024-01-09T15:12:50.800" v="228" actId="14100"/>
          <ac:picMkLst>
            <pc:docMk/>
            <pc:sldMk cId="1788459980" sldId="295"/>
            <ac:picMk id="1036" creationId="{DB1F20E3-0330-D96A-09E0-42F4B6A06D0B}"/>
          </ac:picMkLst>
        </pc:picChg>
      </pc:sldChg>
      <pc:sldChg chg="add">
        <pc:chgData name="Nicole Dunbar" userId="5d3daaf6-05f8-4161-b715-02c74ceaf250" providerId="ADAL" clId="{F740EED4-9587-4107-944F-EBBC80C7C57E}" dt="2024-01-09T15:24:26.573" v="904"/>
        <pc:sldMkLst>
          <pc:docMk/>
          <pc:sldMk cId="1069617173" sldId="297"/>
        </pc:sldMkLst>
      </pc:sldChg>
      <pc:sldChg chg="addSp delSp modSp mod modClrScheme chgLayout">
        <pc:chgData name="Nicole Dunbar" userId="5d3daaf6-05f8-4161-b715-02c74ceaf250" providerId="ADAL" clId="{F740EED4-9587-4107-944F-EBBC80C7C57E}" dt="2024-01-12T23:52:28.474" v="2196" actId="14100"/>
        <pc:sldMkLst>
          <pc:docMk/>
          <pc:sldMk cId="1072959676" sldId="300"/>
        </pc:sldMkLst>
        <pc:spChg chg="del">
          <ac:chgData name="Nicole Dunbar" userId="5d3daaf6-05f8-4161-b715-02c74ceaf250" providerId="ADAL" clId="{F740EED4-9587-4107-944F-EBBC80C7C57E}" dt="2024-01-12T23:51:42.495" v="2139" actId="700"/>
          <ac:spMkLst>
            <pc:docMk/>
            <pc:sldMk cId="1072959676" sldId="300"/>
            <ac:spMk id="2" creationId="{E593D987-F53B-594E-94DF-E14642ABC861}"/>
          </ac:spMkLst>
        </pc:spChg>
        <pc:spChg chg="mod ord">
          <ac:chgData name="Nicole Dunbar" userId="5d3daaf6-05f8-4161-b715-02c74ceaf250" providerId="ADAL" clId="{F740EED4-9587-4107-944F-EBBC80C7C57E}" dt="2024-01-12T23:51:42.495" v="2139" actId="700"/>
          <ac:spMkLst>
            <pc:docMk/>
            <pc:sldMk cId="1072959676" sldId="300"/>
            <ac:spMk id="3" creationId="{D22D0D8A-AC21-F74C-A287-9E8DAF0B848B}"/>
          </ac:spMkLst>
        </pc:spChg>
        <pc:spChg chg="del mod ord">
          <ac:chgData name="Nicole Dunbar" userId="5d3daaf6-05f8-4161-b715-02c74ceaf250" providerId="ADAL" clId="{F740EED4-9587-4107-944F-EBBC80C7C57E}" dt="2024-01-12T23:51:42.495" v="2139" actId="700"/>
          <ac:spMkLst>
            <pc:docMk/>
            <pc:sldMk cId="1072959676" sldId="300"/>
            <ac:spMk id="4" creationId="{94C82B7D-963D-0C41-8DB9-B0ED479ADEC2}"/>
          </ac:spMkLst>
        </pc:spChg>
        <pc:spChg chg="del">
          <ac:chgData name="Nicole Dunbar" userId="5d3daaf6-05f8-4161-b715-02c74ceaf250" providerId="ADAL" clId="{F740EED4-9587-4107-944F-EBBC80C7C57E}" dt="2024-01-12T23:51:42.495" v="2139" actId="700"/>
          <ac:spMkLst>
            <pc:docMk/>
            <pc:sldMk cId="1072959676" sldId="300"/>
            <ac:spMk id="5" creationId="{8BE05506-8550-2943-85B8-EEF29AB01379}"/>
          </ac:spMkLst>
        </pc:spChg>
        <pc:spChg chg="add mod ord">
          <ac:chgData name="Nicole Dunbar" userId="5d3daaf6-05f8-4161-b715-02c74ceaf250" providerId="ADAL" clId="{F740EED4-9587-4107-944F-EBBC80C7C57E}" dt="2024-01-12T23:52:28.474" v="2196" actId="14100"/>
          <ac:spMkLst>
            <pc:docMk/>
            <pc:sldMk cId="1072959676" sldId="300"/>
            <ac:spMk id="6" creationId="{902E5040-CDF3-9CBD-83D3-505AC4DEB207}"/>
          </ac:spMkLst>
        </pc:spChg>
        <pc:spChg chg="add del mod ord">
          <ac:chgData name="Nicole Dunbar" userId="5d3daaf6-05f8-4161-b715-02c74ceaf250" providerId="ADAL" clId="{F740EED4-9587-4107-944F-EBBC80C7C57E}" dt="2024-01-12T23:51:46.161" v="2140" actId="478"/>
          <ac:spMkLst>
            <pc:docMk/>
            <pc:sldMk cId="1072959676" sldId="300"/>
            <ac:spMk id="7" creationId="{121F4805-A289-FC1A-EC89-70294E9461FC}"/>
          </ac:spMkLst>
        </pc:spChg>
        <pc:picChg chg="add mod">
          <ac:chgData name="Nicole Dunbar" userId="5d3daaf6-05f8-4161-b715-02c74ceaf250" providerId="ADAL" clId="{F740EED4-9587-4107-944F-EBBC80C7C57E}" dt="2024-01-12T23:52:01.514" v="2143" actId="1076"/>
          <ac:picMkLst>
            <pc:docMk/>
            <pc:sldMk cId="1072959676" sldId="300"/>
            <ac:picMk id="9" creationId="{FA88C6B6-9287-2D18-CE05-014923161F10}"/>
          </ac:picMkLst>
        </pc:picChg>
      </pc:sldChg>
      <pc:sldChg chg="del">
        <pc:chgData name="Nicole Dunbar" userId="5d3daaf6-05f8-4161-b715-02c74ceaf250" providerId="ADAL" clId="{F740EED4-9587-4107-944F-EBBC80C7C57E}" dt="2024-01-12T19:00:26.688" v="1640" actId="2696"/>
        <pc:sldMkLst>
          <pc:docMk/>
          <pc:sldMk cId="1064642991" sldId="301"/>
        </pc:sldMkLst>
      </pc:sldChg>
      <pc:sldChg chg="del">
        <pc:chgData name="Nicole Dunbar" userId="5d3daaf6-05f8-4161-b715-02c74ceaf250" providerId="ADAL" clId="{F740EED4-9587-4107-944F-EBBC80C7C57E}" dt="2024-01-09T14:54:00.888" v="0" actId="2696"/>
        <pc:sldMkLst>
          <pc:docMk/>
          <pc:sldMk cId="2501440839" sldId="302"/>
        </pc:sldMkLst>
      </pc:sldChg>
      <pc:sldChg chg="delSp modSp mod">
        <pc:chgData name="Nicole Dunbar" userId="5d3daaf6-05f8-4161-b715-02c74ceaf250" providerId="ADAL" clId="{F740EED4-9587-4107-944F-EBBC80C7C57E}" dt="2024-01-12T18:51:19.333" v="1415" actId="20577"/>
        <pc:sldMkLst>
          <pc:docMk/>
          <pc:sldMk cId="1922318333" sldId="303"/>
        </pc:sldMkLst>
        <pc:spChg chg="mod">
          <ac:chgData name="Nicole Dunbar" userId="5d3daaf6-05f8-4161-b715-02c74ceaf250" providerId="ADAL" clId="{F740EED4-9587-4107-944F-EBBC80C7C57E}" dt="2024-01-09T15:03:24.435" v="202" actId="20577"/>
          <ac:spMkLst>
            <pc:docMk/>
            <pc:sldMk cId="1922318333" sldId="303"/>
            <ac:spMk id="6" creationId="{98DB3EEB-F317-4015-AB52-1C94C6597E9F}"/>
          </ac:spMkLst>
        </pc:spChg>
        <pc:spChg chg="mod">
          <ac:chgData name="Nicole Dunbar" userId="5d3daaf6-05f8-4161-b715-02c74ceaf250" providerId="ADAL" clId="{F740EED4-9587-4107-944F-EBBC80C7C57E}" dt="2024-01-09T15:03:08.702" v="171" actId="14100"/>
          <ac:spMkLst>
            <pc:docMk/>
            <pc:sldMk cId="1922318333" sldId="303"/>
            <ac:spMk id="14" creationId="{845AFBA3-8E1D-EA4F-B18B-596138D595E5}"/>
          </ac:spMkLst>
        </pc:spChg>
        <pc:spChg chg="mod">
          <ac:chgData name="Nicole Dunbar" userId="5d3daaf6-05f8-4161-b715-02c74ceaf250" providerId="ADAL" clId="{F740EED4-9587-4107-944F-EBBC80C7C57E}" dt="2024-01-12T18:51:19.333" v="1415" actId="20577"/>
          <ac:spMkLst>
            <pc:docMk/>
            <pc:sldMk cId="1922318333" sldId="303"/>
            <ac:spMk id="15" creationId="{01C5489A-56A3-B241-A420-FADE49195F04}"/>
          </ac:spMkLst>
        </pc:spChg>
        <pc:spChg chg="del">
          <ac:chgData name="Nicole Dunbar" userId="5d3daaf6-05f8-4161-b715-02c74ceaf250" providerId="ADAL" clId="{F740EED4-9587-4107-944F-EBBC80C7C57E}" dt="2024-01-12T18:49:17.601" v="1260" actId="478"/>
          <ac:spMkLst>
            <pc:docMk/>
            <pc:sldMk cId="1922318333" sldId="303"/>
            <ac:spMk id="16" creationId="{95CA1C42-88A5-0545-B5F4-E8D8D8315D08}"/>
          </ac:spMkLst>
        </pc:spChg>
        <pc:spChg chg="mod">
          <ac:chgData name="Nicole Dunbar" userId="5d3daaf6-05f8-4161-b715-02c74ceaf250" providerId="ADAL" clId="{F740EED4-9587-4107-944F-EBBC80C7C57E}" dt="2024-01-12T18:50:03.646" v="1350" actId="20577"/>
          <ac:spMkLst>
            <pc:docMk/>
            <pc:sldMk cId="1922318333" sldId="303"/>
            <ac:spMk id="17" creationId="{BFC0DC15-ED4D-FE4C-8CF7-6400B28EB0FB}"/>
          </ac:spMkLst>
        </pc:spChg>
      </pc:sldChg>
      <pc:sldChg chg="del">
        <pc:chgData name="Nicole Dunbar" userId="5d3daaf6-05f8-4161-b715-02c74ceaf250" providerId="ADAL" clId="{F740EED4-9587-4107-944F-EBBC80C7C57E}" dt="2024-01-09T14:54:03.246" v="1" actId="2696"/>
        <pc:sldMkLst>
          <pc:docMk/>
          <pc:sldMk cId="1487459030" sldId="304"/>
        </pc:sldMkLst>
      </pc:sldChg>
      <pc:sldChg chg="add del ord">
        <pc:chgData name="Nicole Dunbar" userId="5d3daaf6-05f8-4161-b715-02c74ceaf250" providerId="ADAL" clId="{F740EED4-9587-4107-944F-EBBC80C7C57E}" dt="2024-01-09T15:16:43.700" v="252" actId="2696"/>
        <pc:sldMkLst>
          <pc:docMk/>
          <pc:sldMk cId="2400797762" sldId="304"/>
        </pc:sldMkLst>
      </pc:sldChg>
      <pc:sldChg chg="modSp add mod ord">
        <pc:chgData name="Nicole Dunbar" userId="5d3daaf6-05f8-4161-b715-02c74ceaf250" providerId="ADAL" clId="{F740EED4-9587-4107-944F-EBBC80C7C57E}" dt="2024-01-09T14:59:50.844" v="23"/>
        <pc:sldMkLst>
          <pc:docMk/>
          <pc:sldMk cId="1575480547" sldId="305"/>
        </pc:sldMkLst>
        <pc:spChg chg="mod">
          <ac:chgData name="Nicole Dunbar" userId="5d3daaf6-05f8-4161-b715-02c74ceaf250" providerId="ADAL" clId="{F740EED4-9587-4107-944F-EBBC80C7C57E}" dt="2024-01-09T14:55:25.863" v="12" actId="27636"/>
          <ac:spMkLst>
            <pc:docMk/>
            <pc:sldMk cId="1575480547" sldId="305"/>
            <ac:spMk id="3" creationId="{3CB6A0F8-5230-054A-B04F-12D53B7FCBA2}"/>
          </ac:spMkLst>
        </pc:spChg>
      </pc:sldChg>
      <pc:sldChg chg="del">
        <pc:chgData name="Nicole Dunbar" userId="5d3daaf6-05f8-4161-b715-02c74ceaf250" providerId="ADAL" clId="{F740EED4-9587-4107-944F-EBBC80C7C57E}" dt="2024-01-09T14:54:05.363" v="2" actId="2696"/>
        <pc:sldMkLst>
          <pc:docMk/>
          <pc:sldMk cId="2181822364" sldId="305"/>
        </pc:sldMkLst>
      </pc:sldChg>
      <pc:sldChg chg="del">
        <pc:chgData name="Nicole Dunbar" userId="5d3daaf6-05f8-4161-b715-02c74ceaf250" providerId="ADAL" clId="{F740EED4-9587-4107-944F-EBBC80C7C57E}" dt="2024-01-09T14:54:07.649" v="3" actId="2696"/>
        <pc:sldMkLst>
          <pc:docMk/>
          <pc:sldMk cId="2578509114" sldId="306"/>
        </pc:sldMkLst>
      </pc:sldChg>
      <pc:sldChg chg="add ord">
        <pc:chgData name="Nicole Dunbar" userId="5d3daaf6-05f8-4161-b715-02c74ceaf250" providerId="ADAL" clId="{F740EED4-9587-4107-944F-EBBC80C7C57E}" dt="2024-01-09T14:59:42.449" v="21"/>
        <pc:sldMkLst>
          <pc:docMk/>
          <pc:sldMk cId="3365004402" sldId="306"/>
        </pc:sldMkLst>
      </pc:sldChg>
      <pc:sldChg chg="addSp delSp modSp add mod modClrScheme chgLayout">
        <pc:chgData name="Nicole Dunbar" userId="5d3daaf6-05f8-4161-b715-02c74ceaf250" providerId="ADAL" clId="{F740EED4-9587-4107-944F-EBBC80C7C57E}" dt="2024-01-12T18:53:28.880" v="1470" actId="20577"/>
        <pc:sldMkLst>
          <pc:docMk/>
          <pc:sldMk cId="3003792326" sldId="400"/>
        </pc:sldMkLst>
        <pc:spChg chg="add del mod ord">
          <ac:chgData name="Nicole Dunbar" userId="5d3daaf6-05f8-4161-b715-02c74ceaf250" providerId="ADAL" clId="{F740EED4-9587-4107-944F-EBBC80C7C57E}" dt="2024-01-12T18:52:09.733" v="1419" actId="478"/>
          <ac:spMkLst>
            <pc:docMk/>
            <pc:sldMk cId="3003792326" sldId="400"/>
            <ac:spMk id="2" creationId="{80F63DBA-D7D6-A824-B8DF-58822E2340AE}"/>
          </ac:spMkLst>
        </pc:spChg>
        <pc:spChg chg="add mod">
          <ac:chgData name="Nicole Dunbar" userId="5d3daaf6-05f8-4161-b715-02c74ceaf250" providerId="ADAL" clId="{F740EED4-9587-4107-944F-EBBC80C7C57E}" dt="2024-01-12T18:53:28.880" v="1470" actId="20577"/>
          <ac:spMkLst>
            <pc:docMk/>
            <pc:sldMk cId="3003792326" sldId="400"/>
            <ac:spMk id="4" creationId="{81298C4A-ECBC-8E54-DDE3-999C41B60C19}"/>
          </ac:spMkLst>
        </pc:spChg>
        <pc:spChg chg="del">
          <ac:chgData name="Nicole Dunbar" userId="5d3daaf6-05f8-4161-b715-02c74ceaf250" providerId="ADAL" clId="{F740EED4-9587-4107-944F-EBBC80C7C57E}" dt="2024-01-12T18:52:04.679" v="1418" actId="478"/>
          <ac:spMkLst>
            <pc:docMk/>
            <pc:sldMk cId="3003792326" sldId="400"/>
            <ac:spMk id="5" creationId="{00000000-0000-0000-0000-000000000000}"/>
          </ac:spMkLst>
        </pc:spChg>
        <pc:spChg chg="mod ord">
          <ac:chgData name="Nicole Dunbar" userId="5d3daaf6-05f8-4161-b715-02c74ceaf250" providerId="ADAL" clId="{F740EED4-9587-4107-944F-EBBC80C7C57E}" dt="2024-01-12T18:52:41.635" v="1462" actId="1076"/>
          <ac:spMkLst>
            <pc:docMk/>
            <pc:sldMk cId="3003792326" sldId="400"/>
            <ac:spMk id="11" creationId="{7F9FB3F6-E9F6-421E-BC2D-E6E24AD76DF5}"/>
          </ac:spMkLst>
        </pc:spChg>
        <pc:picChg chg="del">
          <ac:chgData name="Nicole Dunbar" userId="5d3daaf6-05f8-4161-b715-02c74ceaf250" providerId="ADAL" clId="{F740EED4-9587-4107-944F-EBBC80C7C57E}" dt="2024-01-12T18:52:16.533" v="1420" actId="478"/>
          <ac:picMkLst>
            <pc:docMk/>
            <pc:sldMk cId="3003792326" sldId="400"/>
            <ac:picMk id="6" creationId="{00000000-0000-0000-0000-000000000000}"/>
          </ac:picMkLst>
        </pc:picChg>
      </pc:sldChg>
      <pc:sldChg chg="modSp add mod">
        <pc:chgData name="Nicole Dunbar" userId="5d3daaf6-05f8-4161-b715-02c74ceaf250" providerId="ADAL" clId="{F740EED4-9587-4107-944F-EBBC80C7C57E}" dt="2024-01-12T18:57:14.398" v="1528" actId="20577"/>
        <pc:sldMkLst>
          <pc:docMk/>
          <pc:sldMk cId="1725293923" sldId="422"/>
        </pc:sldMkLst>
        <pc:spChg chg="mod">
          <ac:chgData name="Nicole Dunbar" userId="5d3daaf6-05f8-4161-b715-02c74ceaf250" providerId="ADAL" clId="{F740EED4-9587-4107-944F-EBBC80C7C57E}" dt="2024-01-12T18:57:14.398" v="1528" actId="20577"/>
          <ac:spMkLst>
            <pc:docMk/>
            <pc:sldMk cId="1725293923" sldId="422"/>
            <ac:spMk id="2" creationId="{A8B88579-5701-50FC-E99E-639205435014}"/>
          </ac:spMkLst>
        </pc:spChg>
        <pc:spChg chg="mod">
          <ac:chgData name="Nicole Dunbar" userId="5d3daaf6-05f8-4161-b715-02c74ceaf250" providerId="ADAL" clId="{F740EED4-9587-4107-944F-EBBC80C7C57E}" dt="2024-01-12T18:57:06.304" v="1484" actId="1076"/>
          <ac:spMkLst>
            <pc:docMk/>
            <pc:sldMk cId="1725293923" sldId="422"/>
            <ac:spMk id="3" creationId="{13EE85B9-7F9B-7436-2E2D-EFD65E3FDB71}"/>
          </ac:spMkLst>
        </pc:spChg>
        <pc:spChg chg="mod">
          <ac:chgData name="Nicole Dunbar" userId="5d3daaf6-05f8-4161-b715-02c74ceaf250" providerId="ADAL" clId="{F740EED4-9587-4107-944F-EBBC80C7C57E}" dt="2024-01-12T18:57:03.899" v="1483" actId="1076"/>
          <ac:spMkLst>
            <pc:docMk/>
            <pc:sldMk cId="1725293923" sldId="422"/>
            <ac:spMk id="5" creationId="{6A0A8BE1-29F2-BD31-16FC-2DCF245481D2}"/>
          </ac:spMkLst>
        </pc:spChg>
      </pc:sldChg>
      <pc:sldChg chg="modSp add del mod ord">
        <pc:chgData name="Nicole Dunbar" userId="5d3daaf6-05f8-4161-b715-02c74ceaf250" providerId="ADAL" clId="{F740EED4-9587-4107-944F-EBBC80C7C57E}" dt="2024-01-12T18:52:51.746" v="1463" actId="2696"/>
        <pc:sldMkLst>
          <pc:docMk/>
          <pc:sldMk cId="1174316147" sldId="4327"/>
        </pc:sldMkLst>
        <pc:spChg chg="mod">
          <ac:chgData name="Nicole Dunbar" userId="5d3daaf6-05f8-4161-b715-02c74ceaf250" providerId="ADAL" clId="{F740EED4-9587-4107-944F-EBBC80C7C57E}" dt="2024-01-09T15:22:23.748" v="902" actId="1076"/>
          <ac:spMkLst>
            <pc:docMk/>
            <pc:sldMk cId="1174316147" sldId="4327"/>
            <ac:spMk id="8" creationId="{0DF10486-F9D7-8C7E-F1FB-43BCEDE23033}"/>
          </ac:spMkLst>
        </pc:spChg>
        <pc:spChg chg="mod">
          <ac:chgData name="Nicole Dunbar" userId="5d3daaf6-05f8-4161-b715-02c74ceaf250" providerId="ADAL" clId="{F740EED4-9587-4107-944F-EBBC80C7C57E}" dt="2024-01-09T16:09:41.679" v="1026" actId="20577"/>
          <ac:spMkLst>
            <pc:docMk/>
            <pc:sldMk cId="1174316147" sldId="4327"/>
            <ac:spMk id="9" creationId="{26E5C958-2DC0-CC0B-E7C3-D08431AFF8B3}"/>
          </ac:spMkLst>
        </pc:spChg>
      </pc:sldChg>
      <pc:sldChg chg="addSp delSp modSp add mod chgLayout">
        <pc:chgData name="Nicole Dunbar" userId="5d3daaf6-05f8-4161-b715-02c74ceaf250" providerId="ADAL" clId="{F740EED4-9587-4107-944F-EBBC80C7C57E}" dt="2024-01-12T23:40:56.960" v="2053" actId="478"/>
        <pc:sldMkLst>
          <pc:docMk/>
          <pc:sldMk cId="3373867736" sldId="4357"/>
        </pc:sldMkLst>
        <pc:spChg chg="add del mod ord">
          <ac:chgData name="Nicole Dunbar" userId="5d3daaf6-05f8-4161-b715-02c74ceaf250" providerId="ADAL" clId="{F740EED4-9587-4107-944F-EBBC80C7C57E}" dt="2024-01-12T18:53:52.903" v="1472" actId="478"/>
          <ac:spMkLst>
            <pc:docMk/>
            <pc:sldMk cId="3373867736" sldId="4357"/>
            <ac:spMk id="2" creationId="{FB23F8DF-655C-6BCE-FEAA-B24F7566E6CD}"/>
          </ac:spMkLst>
        </pc:spChg>
        <pc:spChg chg="add del mod ord">
          <ac:chgData name="Nicole Dunbar" userId="5d3daaf6-05f8-4161-b715-02c74ceaf250" providerId="ADAL" clId="{F740EED4-9587-4107-944F-EBBC80C7C57E}" dt="2024-01-12T23:40:56.960" v="2053" actId="478"/>
          <ac:spMkLst>
            <pc:docMk/>
            <pc:sldMk cId="3373867736" sldId="4357"/>
            <ac:spMk id="5" creationId="{B735C7DE-F097-A470-986F-0DB7737B661F}"/>
          </ac:spMkLst>
        </pc:spChg>
        <pc:spChg chg="add del mod ord">
          <ac:chgData name="Nicole Dunbar" userId="5d3daaf6-05f8-4161-b715-02c74ceaf250" providerId="ADAL" clId="{F740EED4-9587-4107-944F-EBBC80C7C57E}" dt="2024-01-12T18:53:58.528" v="1473" actId="478"/>
          <ac:spMkLst>
            <pc:docMk/>
            <pc:sldMk cId="3373867736" sldId="4357"/>
            <ac:spMk id="7" creationId="{87598225-6A6D-0DB5-5B3A-EF1C5CBC3142}"/>
          </ac:spMkLst>
        </pc:spChg>
        <pc:spChg chg="add mod ord">
          <ac:chgData name="Nicole Dunbar" userId="5d3daaf6-05f8-4161-b715-02c74ceaf250" providerId="ADAL" clId="{F740EED4-9587-4107-944F-EBBC80C7C57E}" dt="2024-01-12T18:54:35.263" v="1480" actId="167"/>
          <ac:spMkLst>
            <pc:docMk/>
            <pc:sldMk cId="3373867736" sldId="4357"/>
            <ac:spMk id="9" creationId="{7D51F94F-EFAF-9689-D839-1101F795ECE0}"/>
          </ac:spMkLst>
        </pc:spChg>
        <pc:picChg chg="mod">
          <ac:chgData name="Nicole Dunbar" userId="5d3daaf6-05f8-4161-b715-02c74ceaf250" providerId="ADAL" clId="{F740EED4-9587-4107-944F-EBBC80C7C57E}" dt="2024-01-12T18:54:04.506" v="1474" actId="1076"/>
          <ac:picMkLst>
            <pc:docMk/>
            <pc:sldMk cId="3373867736" sldId="4357"/>
            <ac:picMk id="4" creationId="{0D02BA02-716B-99B4-DC68-185D174DC0E5}"/>
          </ac:picMkLst>
        </pc:picChg>
        <pc:picChg chg="mod">
          <ac:chgData name="Nicole Dunbar" userId="5d3daaf6-05f8-4161-b715-02c74ceaf250" providerId="ADAL" clId="{F740EED4-9587-4107-944F-EBBC80C7C57E}" dt="2024-01-12T18:54:37.390" v="1481" actId="1076"/>
          <ac:picMkLst>
            <pc:docMk/>
            <pc:sldMk cId="3373867736" sldId="4357"/>
            <ac:picMk id="8" creationId="{609C725E-99CF-39E0-91AB-5F01D997261F}"/>
          </ac:picMkLst>
        </pc:picChg>
      </pc:sldChg>
      <pc:sldChg chg="modSp add mod">
        <pc:chgData name="Nicole Dunbar" userId="5d3daaf6-05f8-4161-b715-02c74ceaf250" providerId="ADAL" clId="{F740EED4-9587-4107-944F-EBBC80C7C57E}" dt="2024-01-12T22:50:16.352" v="1928" actId="1076"/>
        <pc:sldMkLst>
          <pc:docMk/>
          <pc:sldMk cId="3187099862" sldId="4374"/>
        </pc:sldMkLst>
        <pc:spChg chg="mod">
          <ac:chgData name="Nicole Dunbar" userId="5d3daaf6-05f8-4161-b715-02c74ceaf250" providerId="ADAL" clId="{F740EED4-9587-4107-944F-EBBC80C7C57E}" dt="2024-01-12T22:50:16.352" v="1928" actId="1076"/>
          <ac:spMkLst>
            <pc:docMk/>
            <pc:sldMk cId="3187099862" sldId="4374"/>
            <ac:spMk id="2" creationId="{33A45DFB-6A6B-4C7A-BA99-119B0A388C16}"/>
          </ac:spMkLst>
        </pc:spChg>
      </pc:sldChg>
      <pc:sldChg chg="modSp add mod">
        <pc:chgData name="Nicole Dunbar" userId="5d3daaf6-05f8-4161-b715-02c74ceaf250" providerId="ADAL" clId="{F740EED4-9587-4107-944F-EBBC80C7C57E}" dt="2024-01-12T22:52:29.379" v="1929" actId="1076"/>
        <pc:sldMkLst>
          <pc:docMk/>
          <pc:sldMk cId="2657664488" sldId="4381"/>
        </pc:sldMkLst>
        <pc:spChg chg="mod">
          <ac:chgData name="Nicole Dunbar" userId="5d3daaf6-05f8-4161-b715-02c74ceaf250" providerId="ADAL" clId="{F740EED4-9587-4107-944F-EBBC80C7C57E}" dt="2024-01-12T22:52:29.379" v="1929" actId="1076"/>
          <ac:spMkLst>
            <pc:docMk/>
            <pc:sldMk cId="2657664488" sldId="4381"/>
            <ac:spMk id="2" creationId="{00000000-0000-0000-0000-000000000000}"/>
          </ac:spMkLst>
        </pc:spChg>
      </pc:sldChg>
      <pc:sldChg chg="addSp modSp add mod ord">
        <pc:chgData name="Nicole Dunbar" userId="5d3daaf6-05f8-4161-b715-02c74ceaf250" providerId="ADAL" clId="{F740EED4-9587-4107-944F-EBBC80C7C57E}" dt="2024-01-12T19:00:00.057" v="1638" actId="404"/>
        <pc:sldMkLst>
          <pc:docMk/>
          <pc:sldMk cId="704595082" sldId="4382"/>
        </pc:sldMkLst>
        <pc:spChg chg="mod">
          <ac:chgData name="Nicole Dunbar" userId="5d3daaf6-05f8-4161-b715-02c74ceaf250" providerId="ADAL" clId="{F740EED4-9587-4107-944F-EBBC80C7C57E}" dt="2024-01-12T18:57:54.585" v="1563" actId="1076"/>
          <ac:spMkLst>
            <pc:docMk/>
            <pc:sldMk cId="704595082" sldId="4382"/>
            <ac:spMk id="2" creationId="{00000000-0000-0000-0000-000000000000}"/>
          </ac:spMkLst>
        </pc:spChg>
        <pc:spChg chg="add mod">
          <ac:chgData name="Nicole Dunbar" userId="5d3daaf6-05f8-4161-b715-02c74ceaf250" providerId="ADAL" clId="{F740EED4-9587-4107-944F-EBBC80C7C57E}" dt="2024-01-12T19:00:00.057" v="1638" actId="404"/>
          <ac:spMkLst>
            <pc:docMk/>
            <pc:sldMk cId="704595082" sldId="4382"/>
            <ac:spMk id="4" creationId="{D060202F-B210-47B0-AEBD-494200DDC627}"/>
          </ac:spMkLst>
        </pc:spChg>
      </pc:sldChg>
      <pc:sldChg chg="add del">
        <pc:chgData name="Nicole Dunbar" userId="5d3daaf6-05f8-4161-b715-02c74ceaf250" providerId="ADAL" clId="{F740EED4-9587-4107-944F-EBBC80C7C57E}" dt="2024-01-09T15:09:56.173" v="204"/>
        <pc:sldMkLst>
          <pc:docMk/>
          <pc:sldMk cId="4244395514" sldId="4382"/>
        </pc:sldMkLst>
      </pc:sldChg>
      <pc:sldChg chg="add del">
        <pc:chgData name="Nicole Dunbar" userId="5d3daaf6-05f8-4161-b715-02c74ceaf250" providerId="ADAL" clId="{F740EED4-9587-4107-944F-EBBC80C7C57E}" dt="2024-01-09T15:09:56.173" v="204"/>
        <pc:sldMkLst>
          <pc:docMk/>
          <pc:sldMk cId="841258318" sldId="4383"/>
        </pc:sldMkLst>
      </pc:sldChg>
      <pc:sldMasterChg chg="delSldLayout">
        <pc:chgData name="Nicole Dunbar" userId="5d3daaf6-05f8-4161-b715-02c74ceaf250" providerId="ADAL" clId="{F740EED4-9587-4107-944F-EBBC80C7C57E}" dt="2024-01-09T15:16:43.700" v="252" actId="2696"/>
        <pc:sldMasterMkLst>
          <pc:docMk/>
          <pc:sldMasterMk cId="3366505884" sldId="2147483660"/>
        </pc:sldMasterMkLst>
        <pc:sldLayoutChg chg="del">
          <pc:chgData name="Nicole Dunbar" userId="5d3daaf6-05f8-4161-b715-02c74ceaf250" providerId="ADAL" clId="{F740EED4-9587-4107-944F-EBBC80C7C57E}" dt="2024-01-09T15:16:43.700" v="252" actId="2696"/>
          <pc:sldLayoutMkLst>
            <pc:docMk/>
            <pc:sldMasterMk cId="3366505884" sldId="2147483660"/>
            <pc:sldLayoutMk cId="1689761723" sldId="214748368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568624120947334E-2"/>
          <c:y val="0.20949059665547476"/>
          <c:w val="0.54901967747110125"/>
          <c:h val="0.64814844855432496"/>
        </c:manualLayout>
      </c:layout>
      <c:doughnutChart>
        <c:varyColors val="1"/>
        <c:ser>
          <c:idx val="0"/>
          <c:order val="0"/>
          <c:tx>
            <c:strRef>
              <c:f>Sheet1!$B$1</c:f>
              <c:strCache>
                <c:ptCount val="1"/>
                <c:pt idx="0">
                  <c:v>Column1</c:v>
                </c:pt>
              </c:strCache>
            </c:strRef>
          </c:tx>
          <c:dPt>
            <c:idx val="0"/>
            <c:bubble3D val="0"/>
            <c:spPr>
              <a:solidFill>
                <a:srgbClr val="8DC63E"/>
              </a:solidFill>
              <a:ln w="19050">
                <a:solidFill>
                  <a:schemeClr val="lt1"/>
                </a:solidFill>
              </a:ln>
              <a:effectLst/>
            </c:spPr>
            <c:extLst>
              <c:ext xmlns:c16="http://schemas.microsoft.com/office/drawing/2014/chart" uri="{C3380CC4-5D6E-409C-BE32-E72D297353CC}">
                <c16:uniqueId val="{00000001-4893-BB4A-B42E-1C24C640E21C}"/>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2-4893-BB4A-B42E-1C24C640E21C}"/>
              </c:ext>
            </c:extLst>
          </c:dPt>
          <c:dPt>
            <c:idx val="2"/>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4893-BB4A-B42E-1C24C640E21C}"/>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5-4893-BB4A-B42E-1C24C640E21C}"/>
              </c:ext>
            </c:extLst>
          </c:dPt>
          <c:dPt>
            <c:idx val="4"/>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6-4893-BB4A-B42E-1C24C640E21C}"/>
              </c:ext>
            </c:extLst>
          </c:dPt>
          <c:dPt>
            <c:idx val="5"/>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7-4893-BB4A-B42E-1C24C640E21C}"/>
              </c:ext>
            </c:extLst>
          </c:dPt>
          <c:dPt>
            <c:idx val="6"/>
            <c:bubble3D val="0"/>
            <c:spPr>
              <a:solidFill>
                <a:srgbClr val="6F2F25"/>
              </a:solidFill>
              <a:ln w="19050">
                <a:solidFill>
                  <a:schemeClr val="lt1"/>
                </a:solidFill>
              </a:ln>
              <a:effectLst/>
            </c:spPr>
            <c:extLst>
              <c:ext xmlns:c16="http://schemas.microsoft.com/office/drawing/2014/chart" uri="{C3380CC4-5D6E-409C-BE32-E72D297353CC}">
                <c16:uniqueId val="{00000008-4893-BB4A-B42E-1C24C640E21C}"/>
              </c:ext>
            </c:extLst>
          </c:dPt>
          <c:dPt>
            <c:idx val="7"/>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9-4893-BB4A-B42E-1C24C640E21C}"/>
              </c:ext>
            </c:extLst>
          </c:dPt>
          <c:dPt>
            <c:idx val="8"/>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A-4893-BB4A-B42E-1C24C640E21C}"/>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4-4893-BB4A-B42E-1C24C640E21C}"/>
              </c:ext>
            </c:extLst>
          </c:dPt>
          <c:cat>
            <c:strRef>
              <c:f>Sheet1!$A$2:$A$11</c:f>
              <c:strCache>
                <c:ptCount val="10"/>
                <c:pt idx="0">
                  <c:v>Space heating (32%)</c:v>
                </c:pt>
                <c:pt idx="1">
                  <c:v>Ventilation (11%)</c:v>
                </c:pt>
                <c:pt idx="2">
                  <c:v>Cooling (9%)</c:v>
                </c:pt>
                <c:pt idx="3">
                  <c:v>Lighting (10%)</c:v>
                </c:pt>
                <c:pt idx="4">
                  <c:v>Cooking (7%)</c:v>
                </c:pt>
                <c:pt idx="5">
                  <c:v>Refrigeration (5%)</c:v>
                </c:pt>
                <c:pt idx="6">
                  <c:v>Water heating (5%)</c:v>
                </c:pt>
                <c:pt idx="7">
                  <c:v>Computing (4%)</c:v>
                </c:pt>
                <c:pt idx="8">
                  <c:v>Office equipment (1%)</c:v>
                </c:pt>
                <c:pt idx="9">
                  <c:v>Other (16%)</c:v>
                </c:pt>
              </c:strCache>
            </c:strRef>
          </c:cat>
          <c:val>
            <c:numRef>
              <c:f>Sheet1!$B$2:$B$11</c:f>
              <c:numCache>
                <c:formatCode>0%</c:formatCode>
                <c:ptCount val="10"/>
                <c:pt idx="0">
                  <c:v>0.32</c:v>
                </c:pt>
                <c:pt idx="1">
                  <c:v>0.11</c:v>
                </c:pt>
                <c:pt idx="2">
                  <c:v>0.09</c:v>
                </c:pt>
                <c:pt idx="3">
                  <c:v>0.1</c:v>
                </c:pt>
                <c:pt idx="4">
                  <c:v>7.0000000000000007E-2</c:v>
                </c:pt>
                <c:pt idx="5">
                  <c:v>0.05</c:v>
                </c:pt>
                <c:pt idx="6">
                  <c:v>0.05</c:v>
                </c:pt>
                <c:pt idx="7">
                  <c:v>0.04</c:v>
                </c:pt>
                <c:pt idx="8">
                  <c:v>0.01</c:v>
                </c:pt>
                <c:pt idx="9">
                  <c:v>0.16</c:v>
                </c:pt>
              </c:numCache>
            </c:numRef>
          </c:val>
          <c:extLst>
            <c:ext xmlns:c16="http://schemas.microsoft.com/office/drawing/2014/chart" uri="{C3380CC4-5D6E-409C-BE32-E72D297353CC}">
              <c16:uniqueId val="{00000000-4893-BB4A-B42E-1C24C640E21C}"/>
            </c:ext>
          </c:extLst>
        </c:ser>
        <c:dLbls>
          <c:showLegendKey val="0"/>
          <c:showVal val="0"/>
          <c:showCatName val="0"/>
          <c:showSerName val="0"/>
          <c:showPercent val="0"/>
          <c:showBubbleSize val="0"/>
          <c:showLeaderLines val="1"/>
        </c:dLbls>
        <c:firstSliceAng val="0"/>
        <c:holeSize val="40"/>
      </c:doughnutChart>
      <c:spPr>
        <a:noFill/>
        <a:ln w="25400">
          <a:noFill/>
        </a:ln>
        <a:effectLst/>
      </c:spPr>
    </c:plotArea>
    <c:legend>
      <c:legendPos val="r"/>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0980398181195283"/>
          <c:y val="7.1068051007887573E-2"/>
          <c:w val="0.37843131412207592"/>
          <c:h val="0.915643356067502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8DC63E"/>
            </a:solidFill>
          </c:spPr>
          <c:dPt>
            <c:idx val="0"/>
            <c:bubble3D val="0"/>
            <c:spPr>
              <a:solidFill>
                <a:srgbClr val="8DC63E"/>
              </a:solidFill>
              <a:ln w="19050">
                <a:solidFill>
                  <a:schemeClr val="lt1"/>
                </a:solidFill>
              </a:ln>
              <a:effectLst/>
            </c:spPr>
            <c:extLst>
              <c:ext xmlns:c16="http://schemas.microsoft.com/office/drawing/2014/chart" uri="{C3380CC4-5D6E-409C-BE32-E72D297353CC}">
                <c16:uniqueId val="{00000001-E176-49E7-8CED-64366812758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A8EC-154C-9EB6-5879C40931CA}"/>
              </c:ext>
            </c:extLst>
          </c:dPt>
          <c:cat>
            <c:strRef>
              <c:f>Sheet1!$A$2:$A$3</c:f>
              <c:strCache>
                <c:ptCount val="2"/>
                <c:pt idx="0">
                  <c:v>savings</c:v>
                </c:pt>
                <c:pt idx="1">
                  <c:v>other</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0-A8EC-154C-9EB6-5879C40931C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8DC63E"/>
            </a:solidFill>
          </c:spPr>
          <c:dPt>
            <c:idx val="0"/>
            <c:bubble3D val="0"/>
            <c:spPr>
              <a:solidFill>
                <a:srgbClr val="8DC63E"/>
              </a:solidFill>
              <a:ln w="19050">
                <a:solidFill>
                  <a:schemeClr val="lt1"/>
                </a:solidFill>
              </a:ln>
              <a:effectLst/>
            </c:spPr>
            <c:extLst>
              <c:ext xmlns:c16="http://schemas.microsoft.com/office/drawing/2014/chart" uri="{C3380CC4-5D6E-409C-BE32-E72D297353CC}">
                <c16:uniqueId val="{00000001-B1F9-9E44-AEDE-322FA842C22E}"/>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B1F9-9E44-AEDE-322FA842C22E}"/>
              </c:ext>
            </c:extLst>
          </c:dPt>
          <c:cat>
            <c:strRef>
              <c:f>Sheet1!$A$2:$A$3</c:f>
              <c:strCache>
                <c:ptCount val="2"/>
                <c:pt idx="0">
                  <c:v>savings</c:v>
                </c:pt>
                <c:pt idx="1">
                  <c:v>other</c:v>
                </c:pt>
              </c:strCache>
            </c:strRef>
          </c:cat>
          <c:val>
            <c:numRef>
              <c:f>Sheet1!$B$2:$B$3</c:f>
              <c:numCache>
                <c:formatCode>General</c:formatCode>
                <c:ptCount val="2"/>
                <c:pt idx="0">
                  <c:v>48</c:v>
                </c:pt>
                <c:pt idx="1">
                  <c:v>52</c:v>
                </c:pt>
              </c:numCache>
            </c:numRef>
          </c:val>
          <c:extLst>
            <c:ext xmlns:c16="http://schemas.microsoft.com/office/drawing/2014/chart" uri="{C3380CC4-5D6E-409C-BE32-E72D297353CC}">
              <c16:uniqueId val="{00000004-B1F9-9E44-AEDE-322FA842C22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106CF-FBA3-431F-9BD3-D32BBCC6A708}" type="doc">
      <dgm:prSet loTypeId="urn:microsoft.com/office/officeart/2018/5/layout/IconLeafLabelList" loCatId="icon" qsTypeId="urn:microsoft.com/office/officeart/2005/8/quickstyle/simple1" qsCatId="simple" csTypeId="urn:microsoft.com/office/officeart/2005/8/colors/accent3_2" csCatId="accent3" phldr="1"/>
      <dgm:spPr/>
      <dgm:t>
        <a:bodyPr/>
        <a:lstStyle/>
        <a:p>
          <a:endParaRPr lang="en-US"/>
        </a:p>
      </dgm:t>
    </dgm:pt>
    <dgm:pt modelId="{955BD3AB-10CF-4AB6-8148-52C3AACCBD17}">
      <dgm:prSet/>
      <dgm:spPr/>
      <dgm:t>
        <a:bodyPr/>
        <a:lstStyle/>
        <a:p>
          <a:pPr>
            <a:defRPr cap="all"/>
          </a:pPr>
          <a:r>
            <a:rPr lang="en-US" dirty="0"/>
            <a:t>Research</a:t>
          </a:r>
        </a:p>
      </dgm:t>
    </dgm:pt>
    <dgm:pt modelId="{62AB7BB9-4344-4732-B206-4DDD34A9A72D}" type="parTrans" cxnId="{1B9946DB-7951-4364-B9A6-F38818A37BEA}">
      <dgm:prSet/>
      <dgm:spPr/>
      <dgm:t>
        <a:bodyPr/>
        <a:lstStyle/>
        <a:p>
          <a:endParaRPr lang="en-US"/>
        </a:p>
      </dgm:t>
    </dgm:pt>
    <dgm:pt modelId="{8307C929-75D1-4790-B60F-093F49376EC3}" type="sibTrans" cxnId="{1B9946DB-7951-4364-B9A6-F38818A37BEA}">
      <dgm:prSet/>
      <dgm:spPr/>
      <dgm:t>
        <a:bodyPr/>
        <a:lstStyle/>
        <a:p>
          <a:endParaRPr lang="en-US"/>
        </a:p>
      </dgm:t>
    </dgm:pt>
    <dgm:pt modelId="{A8B903A8-6936-4928-8A9F-5E1CCDDBCAD4}">
      <dgm:prSet/>
      <dgm:spPr/>
      <dgm:t>
        <a:bodyPr/>
        <a:lstStyle/>
        <a:p>
          <a:pPr>
            <a:defRPr cap="all"/>
          </a:pPr>
          <a:r>
            <a:rPr lang="en-US"/>
            <a:t>Field studies</a:t>
          </a:r>
        </a:p>
      </dgm:t>
    </dgm:pt>
    <dgm:pt modelId="{0995F169-9948-48DB-A0A5-75E34B34D551}" type="parTrans" cxnId="{63A869BB-EAEC-445F-9901-0D0F4D250308}">
      <dgm:prSet/>
      <dgm:spPr/>
      <dgm:t>
        <a:bodyPr/>
        <a:lstStyle/>
        <a:p>
          <a:endParaRPr lang="en-US"/>
        </a:p>
      </dgm:t>
    </dgm:pt>
    <dgm:pt modelId="{A80A84FA-4827-49A8-95D9-A8808ABC16F4}" type="sibTrans" cxnId="{63A869BB-EAEC-445F-9901-0D0F4D250308}">
      <dgm:prSet/>
      <dgm:spPr/>
      <dgm:t>
        <a:bodyPr/>
        <a:lstStyle/>
        <a:p>
          <a:endParaRPr lang="en-US"/>
        </a:p>
      </dgm:t>
    </dgm:pt>
    <dgm:pt modelId="{B9889B98-D6C8-45E6-85D2-8E6C16CED0F2}">
      <dgm:prSet/>
      <dgm:spPr/>
      <dgm:t>
        <a:bodyPr/>
        <a:lstStyle/>
        <a:p>
          <a:pPr>
            <a:defRPr cap="all"/>
          </a:pPr>
          <a:r>
            <a:rPr lang="en-US"/>
            <a:t>Lab testing</a:t>
          </a:r>
        </a:p>
      </dgm:t>
    </dgm:pt>
    <dgm:pt modelId="{7DECB36C-1BB6-43EA-94C4-AC62454E8D1A}" type="parTrans" cxnId="{2EDDF278-3C75-48CC-A87B-9E95F3D81051}">
      <dgm:prSet/>
      <dgm:spPr/>
      <dgm:t>
        <a:bodyPr/>
        <a:lstStyle/>
        <a:p>
          <a:endParaRPr lang="en-US"/>
        </a:p>
      </dgm:t>
    </dgm:pt>
    <dgm:pt modelId="{C45706A4-BB9E-4DC5-9281-4FF728874671}" type="sibTrans" cxnId="{2EDDF278-3C75-48CC-A87B-9E95F3D81051}">
      <dgm:prSet/>
      <dgm:spPr/>
      <dgm:t>
        <a:bodyPr/>
        <a:lstStyle/>
        <a:p>
          <a:endParaRPr lang="en-US"/>
        </a:p>
      </dgm:t>
    </dgm:pt>
    <dgm:pt modelId="{AA0A2DE2-0149-43FB-940A-11884D5A51D1}">
      <dgm:prSet/>
      <dgm:spPr/>
      <dgm:t>
        <a:bodyPr/>
        <a:lstStyle/>
        <a:p>
          <a:pPr>
            <a:defRPr cap="all"/>
          </a:pPr>
          <a:r>
            <a:rPr lang="en-US"/>
            <a:t>Emerging Technology Partnerships</a:t>
          </a:r>
        </a:p>
      </dgm:t>
    </dgm:pt>
    <dgm:pt modelId="{CC5C1ED5-D1FB-4854-90F9-5C88B052ACCB}" type="parTrans" cxnId="{C42439E7-CCDF-4B7D-A097-CF7EE27CCD1F}">
      <dgm:prSet/>
      <dgm:spPr/>
      <dgm:t>
        <a:bodyPr/>
        <a:lstStyle/>
        <a:p>
          <a:endParaRPr lang="en-US"/>
        </a:p>
      </dgm:t>
    </dgm:pt>
    <dgm:pt modelId="{EF6ECF5F-80F3-4F14-AC7F-0F533D77610B}" type="sibTrans" cxnId="{C42439E7-CCDF-4B7D-A097-CF7EE27CCD1F}">
      <dgm:prSet/>
      <dgm:spPr/>
      <dgm:t>
        <a:bodyPr/>
        <a:lstStyle/>
        <a:p>
          <a:endParaRPr lang="en-US"/>
        </a:p>
      </dgm:t>
    </dgm:pt>
    <dgm:pt modelId="{57A10BCC-B93F-4D11-A109-510CC154132F}">
      <dgm:prSet/>
      <dgm:spPr/>
      <dgm:t>
        <a:bodyPr/>
        <a:lstStyle/>
        <a:p>
          <a:pPr>
            <a:defRPr cap="all"/>
          </a:pPr>
          <a:r>
            <a:rPr lang="en-US" dirty="0"/>
            <a:t>Market Partnerships</a:t>
          </a:r>
        </a:p>
      </dgm:t>
    </dgm:pt>
    <dgm:pt modelId="{39395154-26EF-4407-B1EA-AFCD7C080C2C}" type="parTrans" cxnId="{512780E2-B99F-4CF4-A9FA-18ED02027CC4}">
      <dgm:prSet/>
      <dgm:spPr/>
      <dgm:t>
        <a:bodyPr/>
        <a:lstStyle/>
        <a:p>
          <a:endParaRPr lang="en-US"/>
        </a:p>
      </dgm:t>
    </dgm:pt>
    <dgm:pt modelId="{1269A4F1-BCE6-4115-A641-FE92F0421A2C}" type="sibTrans" cxnId="{512780E2-B99F-4CF4-A9FA-18ED02027CC4}">
      <dgm:prSet/>
      <dgm:spPr/>
      <dgm:t>
        <a:bodyPr/>
        <a:lstStyle/>
        <a:p>
          <a:endParaRPr lang="en-US"/>
        </a:p>
      </dgm:t>
    </dgm:pt>
    <dgm:pt modelId="{1E6815ED-D289-474B-B845-4C63A384CB71}">
      <dgm:prSet/>
      <dgm:spPr/>
      <dgm:t>
        <a:bodyPr/>
        <a:lstStyle/>
        <a:p>
          <a:pPr>
            <a:defRPr cap="all"/>
          </a:pPr>
          <a:r>
            <a:rPr lang="en-US" dirty="0"/>
            <a:t>Incentives</a:t>
          </a:r>
        </a:p>
      </dgm:t>
    </dgm:pt>
    <dgm:pt modelId="{367297BD-8CAC-437A-806E-04BC534C830D}" type="parTrans" cxnId="{ADD137C2-0F2B-4108-B583-8C051555B876}">
      <dgm:prSet/>
      <dgm:spPr/>
      <dgm:t>
        <a:bodyPr/>
        <a:lstStyle/>
        <a:p>
          <a:endParaRPr lang="en-US"/>
        </a:p>
      </dgm:t>
    </dgm:pt>
    <dgm:pt modelId="{43572B11-159B-4575-9AC6-5D946F7D9CE7}" type="sibTrans" cxnId="{ADD137C2-0F2B-4108-B583-8C051555B876}">
      <dgm:prSet/>
      <dgm:spPr/>
      <dgm:t>
        <a:bodyPr/>
        <a:lstStyle/>
        <a:p>
          <a:endParaRPr lang="en-US"/>
        </a:p>
      </dgm:t>
    </dgm:pt>
    <dgm:pt modelId="{ADBE0998-4C5D-4E87-8C19-53A8EB9CC617}">
      <dgm:prSet/>
      <dgm:spPr/>
      <dgm:t>
        <a:bodyPr/>
        <a:lstStyle/>
        <a:p>
          <a:pPr>
            <a:defRPr cap="all"/>
          </a:pPr>
          <a:r>
            <a:rPr lang="en-US"/>
            <a:t>Advocacy</a:t>
          </a:r>
        </a:p>
      </dgm:t>
    </dgm:pt>
    <dgm:pt modelId="{70A54D86-3CAA-4CDA-BCA5-655931042E49}" type="parTrans" cxnId="{7FD66D1A-455E-4AD3-99BA-3CF6AFA59647}">
      <dgm:prSet/>
      <dgm:spPr/>
      <dgm:t>
        <a:bodyPr/>
        <a:lstStyle/>
        <a:p>
          <a:endParaRPr lang="en-US"/>
        </a:p>
      </dgm:t>
    </dgm:pt>
    <dgm:pt modelId="{DAFEB9DC-56F8-4EA4-BE09-90626AD3A1F0}" type="sibTrans" cxnId="{7FD66D1A-455E-4AD3-99BA-3CF6AFA59647}">
      <dgm:prSet/>
      <dgm:spPr/>
      <dgm:t>
        <a:bodyPr/>
        <a:lstStyle/>
        <a:p>
          <a:endParaRPr lang="en-US"/>
        </a:p>
      </dgm:t>
    </dgm:pt>
    <dgm:pt modelId="{3A58C7CC-8761-4A47-9889-EE28512CE480}" type="pres">
      <dgm:prSet presAssocID="{80C106CF-FBA3-431F-9BD3-D32BBCC6A708}" presName="root" presStyleCnt="0">
        <dgm:presLayoutVars>
          <dgm:dir/>
          <dgm:resizeHandles val="exact"/>
        </dgm:presLayoutVars>
      </dgm:prSet>
      <dgm:spPr/>
    </dgm:pt>
    <dgm:pt modelId="{D144D46A-E293-4074-AB4C-47104396F950}" type="pres">
      <dgm:prSet presAssocID="{955BD3AB-10CF-4AB6-8148-52C3AACCBD17}" presName="compNode" presStyleCnt="0"/>
      <dgm:spPr/>
    </dgm:pt>
    <dgm:pt modelId="{14DC5AB9-7C7C-450D-BAD0-A66E4B4E55BE}" type="pres">
      <dgm:prSet presAssocID="{955BD3AB-10CF-4AB6-8148-52C3AACCBD17}" presName="iconBgRect" presStyleLbl="bgShp" presStyleIdx="0" presStyleCnt="7"/>
      <dgm:spPr>
        <a:prstGeom prst="round2DiagRect">
          <a:avLst>
            <a:gd name="adj1" fmla="val 29727"/>
            <a:gd name="adj2" fmla="val 0"/>
          </a:avLst>
        </a:prstGeom>
      </dgm:spPr>
    </dgm:pt>
    <dgm:pt modelId="{DE5DEE10-38C6-4371-84BC-7657A6EDD487}" type="pres">
      <dgm:prSet presAssocID="{955BD3AB-10CF-4AB6-8148-52C3AACCBD17}"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chart outline"/>
        </a:ext>
      </dgm:extLst>
    </dgm:pt>
    <dgm:pt modelId="{44EDA0A9-9FDB-4BC0-9957-199FF8C535CB}" type="pres">
      <dgm:prSet presAssocID="{955BD3AB-10CF-4AB6-8148-52C3AACCBD17}" presName="spaceRect" presStyleCnt="0"/>
      <dgm:spPr/>
    </dgm:pt>
    <dgm:pt modelId="{B1017060-4A07-48A6-8BE7-8A7068E88FFC}" type="pres">
      <dgm:prSet presAssocID="{955BD3AB-10CF-4AB6-8148-52C3AACCBD17}" presName="textRect" presStyleLbl="revTx" presStyleIdx="0" presStyleCnt="7">
        <dgm:presLayoutVars>
          <dgm:chMax val="1"/>
          <dgm:chPref val="1"/>
        </dgm:presLayoutVars>
      </dgm:prSet>
      <dgm:spPr/>
    </dgm:pt>
    <dgm:pt modelId="{D0DF658D-DC46-4DD7-8372-95EC362716E8}" type="pres">
      <dgm:prSet presAssocID="{8307C929-75D1-4790-B60F-093F49376EC3}" presName="sibTrans" presStyleCnt="0"/>
      <dgm:spPr/>
    </dgm:pt>
    <dgm:pt modelId="{3BAE1206-1082-4FDC-B440-FA7C800A7F53}" type="pres">
      <dgm:prSet presAssocID="{A8B903A8-6936-4928-8A9F-5E1CCDDBCAD4}" presName="compNode" presStyleCnt="0"/>
      <dgm:spPr/>
    </dgm:pt>
    <dgm:pt modelId="{38BF65B7-F33D-412D-8E42-4C9610FC01A8}" type="pres">
      <dgm:prSet presAssocID="{A8B903A8-6936-4928-8A9F-5E1CCDDBCAD4}" presName="iconBgRect" presStyleLbl="bgShp" presStyleIdx="1" presStyleCnt="7"/>
      <dgm:spPr>
        <a:prstGeom prst="round2DiagRect">
          <a:avLst>
            <a:gd name="adj1" fmla="val 29727"/>
            <a:gd name="adj2" fmla="val 0"/>
          </a:avLst>
        </a:prstGeom>
      </dgm:spPr>
    </dgm:pt>
    <dgm:pt modelId="{2D281239-E0FC-4A1A-BB0F-44A064F2EA5A}" type="pres">
      <dgm:prSet presAssocID="{A8B903A8-6936-4928-8A9F-5E1CCDDBCAD4}"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ttery charging outline"/>
        </a:ext>
      </dgm:extLst>
    </dgm:pt>
    <dgm:pt modelId="{33C07C2D-B631-4CE7-8766-49F83296B098}" type="pres">
      <dgm:prSet presAssocID="{A8B903A8-6936-4928-8A9F-5E1CCDDBCAD4}" presName="spaceRect" presStyleCnt="0"/>
      <dgm:spPr/>
    </dgm:pt>
    <dgm:pt modelId="{913BE526-90BE-4FD3-8821-78722F558D19}" type="pres">
      <dgm:prSet presAssocID="{A8B903A8-6936-4928-8A9F-5E1CCDDBCAD4}" presName="textRect" presStyleLbl="revTx" presStyleIdx="1" presStyleCnt="7">
        <dgm:presLayoutVars>
          <dgm:chMax val="1"/>
          <dgm:chPref val="1"/>
        </dgm:presLayoutVars>
      </dgm:prSet>
      <dgm:spPr/>
    </dgm:pt>
    <dgm:pt modelId="{1519D151-A887-4FED-80CD-CE7725FC63EA}" type="pres">
      <dgm:prSet presAssocID="{A80A84FA-4827-49A8-95D9-A8808ABC16F4}" presName="sibTrans" presStyleCnt="0"/>
      <dgm:spPr/>
    </dgm:pt>
    <dgm:pt modelId="{AA2003C9-1C04-49DB-973C-7EFC7F7F989F}" type="pres">
      <dgm:prSet presAssocID="{B9889B98-D6C8-45E6-85D2-8E6C16CED0F2}" presName="compNode" presStyleCnt="0"/>
      <dgm:spPr/>
    </dgm:pt>
    <dgm:pt modelId="{4C51C837-F028-498A-8B91-A7F406F435C8}" type="pres">
      <dgm:prSet presAssocID="{B9889B98-D6C8-45E6-85D2-8E6C16CED0F2}" presName="iconBgRect" presStyleLbl="bgShp" presStyleIdx="2" presStyleCnt="7" custLinFactNeighborX="-253"/>
      <dgm:spPr>
        <a:prstGeom prst="round2DiagRect">
          <a:avLst>
            <a:gd name="adj1" fmla="val 29727"/>
            <a:gd name="adj2" fmla="val 0"/>
          </a:avLst>
        </a:prstGeom>
      </dgm:spPr>
    </dgm:pt>
    <dgm:pt modelId="{DC5E2A5B-A3E1-49AE-9807-C50D334DCA46}" type="pres">
      <dgm:prSet presAssocID="{B9889B98-D6C8-45E6-85D2-8E6C16CED0F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ientist female outline"/>
        </a:ext>
      </dgm:extLst>
    </dgm:pt>
    <dgm:pt modelId="{D08385BC-749D-40AE-B760-13D5D3A16796}" type="pres">
      <dgm:prSet presAssocID="{B9889B98-D6C8-45E6-85D2-8E6C16CED0F2}" presName="spaceRect" presStyleCnt="0"/>
      <dgm:spPr/>
    </dgm:pt>
    <dgm:pt modelId="{DD085F3C-F756-4182-A513-48E6BFBA6EE3}" type="pres">
      <dgm:prSet presAssocID="{B9889B98-D6C8-45E6-85D2-8E6C16CED0F2}" presName="textRect" presStyleLbl="revTx" presStyleIdx="2" presStyleCnt="7">
        <dgm:presLayoutVars>
          <dgm:chMax val="1"/>
          <dgm:chPref val="1"/>
        </dgm:presLayoutVars>
      </dgm:prSet>
      <dgm:spPr/>
    </dgm:pt>
    <dgm:pt modelId="{D4C8EC71-61CC-4C23-B920-FD57EAF641DC}" type="pres">
      <dgm:prSet presAssocID="{C45706A4-BB9E-4DC5-9281-4FF728874671}" presName="sibTrans" presStyleCnt="0"/>
      <dgm:spPr/>
    </dgm:pt>
    <dgm:pt modelId="{7DBD54C4-1743-45D2-A1CF-7ABC244F27FA}" type="pres">
      <dgm:prSet presAssocID="{AA0A2DE2-0149-43FB-940A-11884D5A51D1}" presName="compNode" presStyleCnt="0"/>
      <dgm:spPr/>
    </dgm:pt>
    <dgm:pt modelId="{1D088E2D-4B0E-451D-8254-EE15477CC670}" type="pres">
      <dgm:prSet presAssocID="{AA0A2DE2-0149-43FB-940A-11884D5A51D1}" presName="iconBgRect" presStyleLbl="bgShp" presStyleIdx="3" presStyleCnt="7"/>
      <dgm:spPr>
        <a:prstGeom prst="round2DiagRect">
          <a:avLst>
            <a:gd name="adj1" fmla="val 29727"/>
            <a:gd name="adj2" fmla="val 0"/>
          </a:avLst>
        </a:prstGeom>
      </dgm:spPr>
    </dgm:pt>
    <dgm:pt modelId="{2B452F3E-DB73-4384-A999-3B07E3B5BBE2}" type="pres">
      <dgm:prSet presAssocID="{AA0A2DE2-0149-43FB-940A-11884D5A51D1}" presName="iconRect" presStyleLbl="nod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Internet Of Things outline"/>
        </a:ext>
      </dgm:extLst>
    </dgm:pt>
    <dgm:pt modelId="{8EA60337-95CE-4CFE-9FFE-4106D205B3A6}" type="pres">
      <dgm:prSet presAssocID="{AA0A2DE2-0149-43FB-940A-11884D5A51D1}" presName="spaceRect" presStyleCnt="0"/>
      <dgm:spPr/>
    </dgm:pt>
    <dgm:pt modelId="{C8A2583A-CE09-4E28-9049-82B053314E02}" type="pres">
      <dgm:prSet presAssocID="{AA0A2DE2-0149-43FB-940A-11884D5A51D1}" presName="textRect" presStyleLbl="revTx" presStyleIdx="3" presStyleCnt="7">
        <dgm:presLayoutVars>
          <dgm:chMax val="1"/>
          <dgm:chPref val="1"/>
        </dgm:presLayoutVars>
      </dgm:prSet>
      <dgm:spPr/>
    </dgm:pt>
    <dgm:pt modelId="{26422B99-996C-4FDE-B773-659FBD650C10}" type="pres">
      <dgm:prSet presAssocID="{EF6ECF5F-80F3-4F14-AC7F-0F533D77610B}" presName="sibTrans" presStyleCnt="0"/>
      <dgm:spPr/>
    </dgm:pt>
    <dgm:pt modelId="{815CCA78-16BA-470A-A37E-384D2E8D8D93}" type="pres">
      <dgm:prSet presAssocID="{57A10BCC-B93F-4D11-A109-510CC154132F}" presName="compNode" presStyleCnt="0"/>
      <dgm:spPr/>
    </dgm:pt>
    <dgm:pt modelId="{69775B37-C330-43C8-AA1B-17631CEC6B34}" type="pres">
      <dgm:prSet presAssocID="{57A10BCC-B93F-4D11-A109-510CC154132F}" presName="iconBgRect" presStyleLbl="bgShp" presStyleIdx="4" presStyleCnt="7" custLinFactNeighborY="2587"/>
      <dgm:spPr>
        <a:prstGeom prst="round2DiagRect">
          <a:avLst>
            <a:gd name="adj1" fmla="val 29727"/>
            <a:gd name="adj2" fmla="val 0"/>
          </a:avLst>
        </a:prstGeom>
      </dgm:spPr>
    </dgm:pt>
    <dgm:pt modelId="{90EA2225-EF03-41A8-A059-25F3620869C3}" type="pres">
      <dgm:prSet presAssocID="{57A10BCC-B93F-4D11-A109-510CC154132F}" presName="iconRect" presStyleLbl="node1" presStyleIdx="4" presStyleCnt="7" custLinFactNeighborX="-4508" custLinFactNeighborY="-300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Ecommerce outline"/>
        </a:ext>
      </dgm:extLst>
    </dgm:pt>
    <dgm:pt modelId="{C4B9AC39-896C-42A8-9870-88A633F00EA1}" type="pres">
      <dgm:prSet presAssocID="{57A10BCC-B93F-4D11-A109-510CC154132F}" presName="spaceRect" presStyleCnt="0"/>
      <dgm:spPr/>
    </dgm:pt>
    <dgm:pt modelId="{D08113FF-3228-4465-98F8-03703B07E70B}" type="pres">
      <dgm:prSet presAssocID="{57A10BCC-B93F-4D11-A109-510CC154132F}" presName="textRect" presStyleLbl="revTx" presStyleIdx="4" presStyleCnt="7">
        <dgm:presLayoutVars>
          <dgm:chMax val="1"/>
          <dgm:chPref val="1"/>
        </dgm:presLayoutVars>
      </dgm:prSet>
      <dgm:spPr/>
    </dgm:pt>
    <dgm:pt modelId="{3EBE3922-BD1A-409A-AFAF-E5FFF8407A6F}" type="pres">
      <dgm:prSet presAssocID="{1269A4F1-BCE6-4115-A641-FE92F0421A2C}" presName="sibTrans" presStyleCnt="0"/>
      <dgm:spPr/>
    </dgm:pt>
    <dgm:pt modelId="{334C9D68-AA47-40B3-9935-CC401610C346}" type="pres">
      <dgm:prSet presAssocID="{1E6815ED-D289-474B-B845-4C63A384CB71}" presName="compNode" presStyleCnt="0"/>
      <dgm:spPr/>
    </dgm:pt>
    <dgm:pt modelId="{F4EE3286-E5E2-4172-BAFF-6F6EC9C4921C}" type="pres">
      <dgm:prSet presAssocID="{1E6815ED-D289-474B-B845-4C63A384CB71}" presName="iconBgRect" presStyleLbl="bgShp" presStyleIdx="5" presStyleCnt="7"/>
      <dgm:spPr>
        <a:prstGeom prst="round2DiagRect">
          <a:avLst>
            <a:gd name="adj1" fmla="val 29727"/>
            <a:gd name="adj2" fmla="val 0"/>
          </a:avLst>
        </a:prstGeom>
      </dgm:spPr>
    </dgm:pt>
    <dgm:pt modelId="{B6AEC11B-68A3-49CD-AB62-94A06070E8A8}" type="pres">
      <dgm:prSet presAssocID="{1E6815ED-D289-474B-B845-4C63A384CB71}" presName="iconRect" presStyleLbl="nod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Money outline"/>
        </a:ext>
      </dgm:extLst>
    </dgm:pt>
    <dgm:pt modelId="{19E12775-3646-465A-92B2-B09947AC6EC1}" type="pres">
      <dgm:prSet presAssocID="{1E6815ED-D289-474B-B845-4C63A384CB71}" presName="spaceRect" presStyleCnt="0"/>
      <dgm:spPr/>
    </dgm:pt>
    <dgm:pt modelId="{0621DABD-A6FB-4797-A0A5-EEFCF6DED3CE}" type="pres">
      <dgm:prSet presAssocID="{1E6815ED-D289-474B-B845-4C63A384CB71}" presName="textRect" presStyleLbl="revTx" presStyleIdx="5" presStyleCnt="7">
        <dgm:presLayoutVars>
          <dgm:chMax val="1"/>
          <dgm:chPref val="1"/>
        </dgm:presLayoutVars>
      </dgm:prSet>
      <dgm:spPr/>
    </dgm:pt>
    <dgm:pt modelId="{5011750E-E671-4C24-B76C-61988ACB4F36}" type="pres">
      <dgm:prSet presAssocID="{43572B11-159B-4575-9AC6-5D946F7D9CE7}" presName="sibTrans" presStyleCnt="0"/>
      <dgm:spPr/>
    </dgm:pt>
    <dgm:pt modelId="{67B03BFC-9692-4A65-980A-7E8B012B093F}" type="pres">
      <dgm:prSet presAssocID="{ADBE0998-4C5D-4E87-8C19-53A8EB9CC617}" presName="compNode" presStyleCnt="0"/>
      <dgm:spPr/>
    </dgm:pt>
    <dgm:pt modelId="{CAF7F7BC-B438-47EA-AB92-5009154A6CCE}" type="pres">
      <dgm:prSet presAssocID="{ADBE0998-4C5D-4E87-8C19-53A8EB9CC617}" presName="iconBgRect" presStyleLbl="bgShp" presStyleIdx="6" presStyleCnt="7"/>
      <dgm:spPr>
        <a:prstGeom prst="round2DiagRect">
          <a:avLst>
            <a:gd name="adj1" fmla="val 29727"/>
            <a:gd name="adj2" fmla="val 0"/>
          </a:avLst>
        </a:prstGeom>
      </dgm:spPr>
    </dgm:pt>
    <dgm:pt modelId="{3662E7D6-AE26-459E-93FA-F80833164861}" type="pres">
      <dgm:prSet presAssocID="{ADBE0998-4C5D-4E87-8C19-53A8EB9CC617}"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Clipboard Mixed outline"/>
        </a:ext>
      </dgm:extLst>
    </dgm:pt>
    <dgm:pt modelId="{D230611C-6CDF-4DE0-9A7F-DA7E92EEC278}" type="pres">
      <dgm:prSet presAssocID="{ADBE0998-4C5D-4E87-8C19-53A8EB9CC617}" presName="spaceRect" presStyleCnt="0"/>
      <dgm:spPr/>
    </dgm:pt>
    <dgm:pt modelId="{7DFDE24E-4941-4793-B25B-C6356BD5D812}" type="pres">
      <dgm:prSet presAssocID="{ADBE0998-4C5D-4E87-8C19-53A8EB9CC617}" presName="textRect" presStyleLbl="revTx" presStyleIdx="6" presStyleCnt="7">
        <dgm:presLayoutVars>
          <dgm:chMax val="1"/>
          <dgm:chPref val="1"/>
        </dgm:presLayoutVars>
      </dgm:prSet>
      <dgm:spPr/>
    </dgm:pt>
  </dgm:ptLst>
  <dgm:cxnLst>
    <dgm:cxn modelId="{78E1E817-B9DB-4215-B92E-3AB47DBAAB62}" type="presOf" srcId="{80C106CF-FBA3-431F-9BD3-D32BBCC6A708}" destId="{3A58C7CC-8761-4A47-9889-EE28512CE480}" srcOrd="0" destOrd="0" presId="urn:microsoft.com/office/officeart/2018/5/layout/IconLeafLabelList"/>
    <dgm:cxn modelId="{7FD66D1A-455E-4AD3-99BA-3CF6AFA59647}" srcId="{80C106CF-FBA3-431F-9BD3-D32BBCC6A708}" destId="{ADBE0998-4C5D-4E87-8C19-53A8EB9CC617}" srcOrd="6" destOrd="0" parTransId="{70A54D86-3CAA-4CDA-BCA5-655931042E49}" sibTransId="{DAFEB9DC-56F8-4EA4-BE09-90626AD3A1F0}"/>
    <dgm:cxn modelId="{428C0527-390F-4D7B-8DB4-15B02C05CCD1}" type="presOf" srcId="{955BD3AB-10CF-4AB6-8148-52C3AACCBD17}" destId="{B1017060-4A07-48A6-8BE7-8A7068E88FFC}" srcOrd="0" destOrd="0" presId="urn:microsoft.com/office/officeart/2018/5/layout/IconLeafLabelList"/>
    <dgm:cxn modelId="{517E4261-E72B-4245-B16F-8D8426108ABF}" type="presOf" srcId="{ADBE0998-4C5D-4E87-8C19-53A8EB9CC617}" destId="{7DFDE24E-4941-4793-B25B-C6356BD5D812}" srcOrd="0" destOrd="0" presId="urn:microsoft.com/office/officeart/2018/5/layout/IconLeafLabelList"/>
    <dgm:cxn modelId="{8C0D304E-0B0B-4ABA-970B-B2411846F8B8}" type="presOf" srcId="{A8B903A8-6936-4928-8A9F-5E1CCDDBCAD4}" destId="{913BE526-90BE-4FD3-8821-78722F558D19}" srcOrd="0" destOrd="0" presId="urn:microsoft.com/office/officeart/2018/5/layout/IconLeafLabelList"/>
    <dgm:cxn modelId="{DDF0EF50-DE02-4F1C-AE58-6E200D581975}" type="presOf" srcId="{AA0A2DE2-0149-43FB-940A-11884D5A51D1}" destId="{C8A2583A-CE09-4E28-9049-82B053314E02}" srcOrd="0" destOrd="0" presId="urn:microsoft.com/office/officeart/2018/5/layout/IconLeafLabelList"/>
    <dgm:cxn modelId="{2EDDF278-3C75-48CC-A87B-9E95F3D81051}" srcId="{80C106CF-FBA3-431F-9BD3-D32BBCC6A708}" destId="{B9889B98-D6C8-45E6-85D2-8E6C16CED0F2}" srcOrd="2" destOrd="0" parTransId="{7DECB36C-1BB6-43EA-94C4-AC62454E8D1A}" sibTransId="{C45706A4-BB9E-4DC5-9281-4FF728874671}"/>
    <dgm:cxn modelId="{948A8280-B0E4-4D78-8BBC-AF21D7304117}" type="presOf" srcId="{57A10BCC-B93F-4D11-A109-510CC154132F}" destId="{D08113FF-3228-4465-98F8-03703B07E70B}" srcOrd="0" destOrd="0" presId="urn:microsoft.com/office/officeart/2018/5/layout/IconLeafLabelList"/>
    <dgm:cxn modelId="{674D219B-BBB4-4307-BEF8-FDD99C3D655F}" type="presOf" srcId="{1E6815ED-D289-474B-B845-4C63A384CB71}" destId="{0621DABD-A6FB-4797-A0A5-EEFCF6DED3CE}" srcOrd="0" destOrd="0" presId="urn:microsoft.com/office/officeart/2018/5/layout/IconLeafLabelList"/>
    <dgm:cxn modelId="{1FD914A3-78A1-4827-AD41-8E5A56B3B774}" type="presOf" srcId="{B9889B98-D6C8-45E6-85D2-8E6C16CED0F2}" destId="{DD085F3C-F756-4182-A513-48E6BFBA6EE3}" srcOrd="0" destOrd="0" presId="urn:microsoft.com/office/officeart/2018/5/layout/IconLeafLabelList"/>
    <dgm:cxn modelId="{63A869BB-EAEC-445F-9901-0D0F4D250308}" srcId="{80C106CF-FBA3-431F-9BD3-D32BBCC6A708}" destId="{A8B903A8-6936-4928-8A9F-5E1CCDDBCAD4}" srcOrd="1" destOrd="0" parTransId="{0995F169-9948-48DB-A0A5-75E34B34D551}" sibTransId="{A80A84FA-4827-49A8-95D9-A8808ABC16F4}"/>
    <dgm:cxn modelId="{ADD137C2-0F2B-4108-B583-8C051555B876}" srcId="{80C106CF-FBA3-431F-9BD3-D32BBCC6A708}" destId="{1E6815ED-D289-474B-B845-4C63A384CB71}" srcOrd="5" destOrd="0" parTransId="{367297BD-8CAC-437A-806E-04BC534C830D}" sibTransId="{43572B11-159B-4575-9AC6-5D946F7D9CE7}"/>
    <dgm:cxn modelId="{1B9946DB-7951-4364-B9A6-F38818A37BEA}" srcId="{80C106CF-FBA3-431F-9BD3-D32BBCC6A708}" destId="{955BD3AB-10CF-4AB6-8148-52C3AACCBD17}" srcOrd="0" destOrd="0" parTransId="{62AB7BB9-4344-4732-B206-4DDD34A9A72D}" sibTransId="{8307C929-75D1-4790-B60F-093F49376EC3}"/>
    <dgm:cxn modelId="{512780E2-B99F-4CF4-A9FA-18ED02027CC4}" srcId="{80C106CF-FBA3-431F-9BD3-D32BBCC6A708}" destId="{57A10BCC-B93F-4D11-A109-510CC154132F}" srcOrd="4" destOrd="0" parTransId="{39395154-26EF-4407-B1EA-AFCD7C080C2C}" sibTransId="{1269A4F1-BCE6-4115-A641-FE92F0421A2C}"/>
    <dgm:cxn modelId="{C42439E7-CCDF-4B7D-A097-CF7EE27CCD1F}" srcId="{80C106CF-FBA3-431F-9BD3-D32BBCC6A708}" destId="{AA0A2DE2-0149-43FB-940A-11884D5A51D1}" srcOrd="3" destOrd="0" parTransId="{CC5C1ED5-D1FB-4854-90F9-5C88B052ACCB}" sibTransId="{EF6ECF5F-80F3-4F14-AC7F-0F533D77610B}"/>
    <dgm:cxn modelId="{BE1EF278-8AD4-4B90-B2AE-993636B885FC}" type="presParOf" srcId="{3A58C7CC-8761-4A47-9889-EE28512CE480}" destId="{D144D46A-E293-4074-AB4C-47104396F950}" srcOrd="0" destOrd="0" presId="urn:microsoft.com/office/officeart/2018/5/layout/IconLeafLabelList"/>
    <dgm:cxn modelId="{45570661-096E-4B90-A482-9BB26C957E36}" type="presParOf" srcId="{D144D46A-E293-4074-AB4C-47104396F950}" destId="{14DC5AB9-7C7C-450D-BAD0-A66E4B4E55BE}" srcOrd="0" destOrd="0" presId="urn:microsoft.com/office/officeart/2018/5/layout/IconLeafLabelList"/>
    <dgm:cxn modelId="{D7D22696-F566-4D1C-9058-60CA2389066A}" type="presParOf" srcId="{D144D46A-E293-4074-AB4C-47104396F950}" destId="{DE5DEE10-38C6-4371-84BC-7657A6EDD487}" srcOrd="1" destOrd="0" presId="urn:microsoft.com/office/officeart/2018/5/layout/IconLeafLabelList"/>
    <dgm:cxn modelId="{EA545283-F93F-4D8C-84D7-2825CF387792}" type="presParOf" srcId="{D144D46A-E293-4074-AB4C-47104396F950}" destId="{44EDA0A9-9FDB-4BC0-9957-199FF8C535CB}" srcOrd="2" destOrd="0" presId="urn:microsoft.com/office/officeart/2018/5/layout/IconLeafLabelList"/>
    <dgm:cxn modelId="{9888B405-A72F-4459-8265-377CEABDDBC3}" type="presParOf" srcId="{D144D46A-E293-4074-AB4C-47104396F950}" destId="{B1017060-4A07-48A6-8BE7-8A7068E88FFC}" srcOrd="3" destOrd="0" presId="urn:microsoft.com/office/officeart/2018/5/layout/IconLeafLabelList"/>
    <dgm:cxn modelId="{469B5988-0988-402D-84DA-BBB42CC13BAC}" type="presParOf" srcId="{3A58C7CC-8761-4A47-9889-EE28512CE480}" destId="{D0DF658D-DC46-4DD7-8372-95EC362716E8}" srcOrd="1" destOrd="0" presId="urn:microsoft.com/office/officeart/2018/5/layout/IconLeafLabelList"/>
    <dgm:cxn modelId="{0AA04823-5E3D-45F5-B160-14DEC5EEDB92}" type="presParOf" srcId="{3A58C7CC-8761-4A47-9889-EE28512CE480}" destId="{3BAE1206-1082-4FDC-B440-FA7C800A7F53}" srcOrd="2" destOrd="0" presId="urn:microsoft.com/office/officeart/2018/5/layout/IconLeafLabelList"/>
    <dgm:cxn modelId="{716DD332-F83B-423B-91C9-96B72097BDD3}" type="presParOf" srcId="{3BAE1206-1082-4FDC-B440-FA7C800A7F53}" destId="{38BF65B7-F33D-412D-8E42-4C9610FC01A8}" srcOrd="0" destOrd="0" presId="urn:microsoft.com/office/officeart/2018/5/layout/IconLeafLabelList"/>
    <dgm:cxn modelId="{1F9F671F-F88F-4EEA-A0CE-D06CA209D3D5}" type="presParOf" srcId="{3BAE1206-1082-4FDC-B440-FA7C800A7F53}" destId="{2D281239-E0FC-4A1A-BB0F-44A064F2EA5A}" srcOrd="1" destOrd="0" presId="urn:microsoft.com/office/officeart/2018/5/layout/IconLeafLabelList"/>
    <dgm:cxn modelId="{40835260-8825-4C4E-851A-12CECBD18A3C}" type="presParOf" srcId="{3BAE1206-1082-4FDC-B440-FA7C800A7F53}" destId="{33C07C2D-B631-4CE7-8766-49F83296B098}" srcOrd="2" destOrd="0" presId="urn:microsoft.com/office/officeart/2018/5/layout/IconLeafLabelList"/>
    <dgm:cxn modelId="{480C09B1-62D2-4CB5-9547-03E807B1CEAE}" type="presParOf" srcId="{3BAE1206-1082-4FDC-B440-FA7C800A7F53}" destId="{913BE526-90BE-4FD3-8821-78722F558D19}" srcOrd="3" destOrd="0" presId="urn:microsoft.com/office/officeart/2018/5/layout/IconLeafLabelList"/>
    <dgm:cxn modelId="{0CD238D6-E241-4627-B027-E419C377849B}" type="presParOf" srcId="{3A58C7CC-8761-4A47-9889-EE28512CE480}" destId="{1519D151-A887-4FED-80CD-CE7725FC63EA}" srcOrd="3" destOrd="0" presId="urn:microsoft.com/office/officeart/2018/5/layout/IconLeafLabelList"/>
    <dgm:cxn modelId="{77739422-D33E-4699-BF39-9467E2205EAC}" type="presParOf" srcId="{3A58C7CC-8761-4A47-9889-EE28512CE480}" destId="{AA2003C9-1C04-49DB-973C-7EFC7F7F989F}" srcOrd="4" destOrd="0" presId="urn:microsoft.com/office/officeart/2018/5/layout/IconLeafLabelList"/>
    <dgm:cxn modelId="{6059D1EC-9E8E-4D0F-806E-D7F437369FA5}" type="presParOf" srcId="{AA2003C9-1C04-49DB-973C-7EFC7F7F989F}" destId="{4C51C837-F028-498A-8B91-A7F406F435C8}" srcOrd="0" destOrd="0" presId="urn:microsoft.com/office/officeart/2018/5/layout/IconLeafLabelList"/>
    <dgm:cxn modelId="{ED715F4F-5CFC-455A-9036-065A1F8D5211}" type="presParOf" srcId="{AA2003C9-1C04-49DB-973C-7EFC7F7F989F}" destId="{DC5E2A5B-A3E1-49AE-9807-C50D334DCA46}" srcOrd="1" destOrd="0" presId="urn:microsoft.com/office/officeart/2018/5/layout/IconLeafLabelList"/>
    <dgm:cxn modelId="{26A378A8-9464-4236-85CA-BB030AB47488}" type="presParOf" srcId="{AA2003C9-1C04-49DB-973C-7EFC7F7F989F}" destId="{D08385BC-749D-40AE-B760-13D5D3A16796}" srcOrd="2" destOrd="0" presId="urn:microsoft.com/office/officeart/2018/5/layout/IconLeafLabelList"/>
    <dgm:cxn modelId="{76C87976-7A06-47E7-A451-B827DAEAB92F}" type="presParOf" srcId="{AA2003C9-1C04-49DB-973C-7EFC7F7F989F}" destId="{DD085F3C-F756-4182-A513-48E6BFBA6EE3}" srcOrd="3" destOrd="0" presId="urn:microsoft.com/office/officeart/2018/5/layout/IconLeafLabelList"/>
    <dgm:cxn modelId="{298528AD-B23D-4678-BFFC-D041A07ECAF8}" type="presParOf" srcId="{3A58C7CC-8761-4A47-9889-EE28512CE480}" destId="{D4C8EC71-61CC-4C23-B920-FD57EAF641DC}" srcOrd="5" destOrd="0" presId="urn:microsoft.com/office/officeart/2018/5/layout/IconLeafLabelList"/>
    <dgm:cxn modelId="{A5D231B0-20A5-4F18-9DD2-7DEC4DF3CCF6}" type="presParOf" srcId="{3A58C7CC-8761-4A47-9889-EE28512CE480}" destId="{7DBD54C4-1743-45D2-A1CF-7ABC244F27FA}" srcOrd="6" destOrd="0" presId="urn:microsoft.com/office/officeart/2018/5/layout/IconLeafLabelList"/>
    <dgm:cxn modelId="{0131CFBC-6064-497D-AAF1-D1914B0E018B}" type="presParOf" srcId="{7DBD54C4-1743-45D2-A1CF-7ABC244F27FA}" destId="{1D088E2D-4B0E-451D-8254-EE15477CC670}" srcOrd="0" destOrd="0" presId="urn:microsoft.com/office/officeart/2018/5/layout/IconLeafLabelList"/>
    <dgm:cxn modelId="{D1A63CA6-DCBB-46C4-9BA9-DA3AD36A1A66}" type="presParOf" srcId="{7DBD54C4-1743-45D2-A1CF-7ABC244F27FA}" destId="{2B452F3E-DB73-4384-A999-3B07E3B5BBE2}" srcOrd="1" destOrd="0" presId="urn:microsoft.com/office/officeart/2018/5/layout/IconLeafLabelList"/>
    <dgm:cxn modelId="{763EC986-F894-48FE-905A-3CCE22C2EC6D}" type="presParOf" srcId="{7DBD54C4-1743-45D2-A1CF-7ABC244F27FA}" destId="{8EA60337-95CE-4CFE-9FFE-4106D205B3A6}" srcOrd="2" destOrd="0" presId="urn:microsoft.com/office/officeart/2018/5/layout/IconLeafLabelList"/>
    <dgm:cxn modelId="{66A4A6D7-977C-4458-B323-72C54C10CF7D}" type="presParOf" srcId="{7DBD54C4-1743-45D2-A1CF-7ABC244F27FA}" destId="{C8A2583A-CE09-4E28-9049-82B053314E02}" srcOrd="3" destOrd="0" presId="urn:microsoft.com/office/officeart/2018/5/layout/IconLeafLabelList"/>
    <dgm:cxn modelId="{649C86F4-771C-4698-8088-B6AFF1FA1A49}" type="presParOf" srcId="{3A58C7CC-8761-4A47-9889-EE28512CE480}" destId="{26422B99-996C-4FDE-B773-659FBD650C10}" srcOrd="7" destOrd="0" presId="urn:microsoft.com/office/officeart/2018/5/layout/IconLeafLabelList"/>
    <dgm:cxn modelId="{1C7282F6-A000-4570-BF06-96287CA9164F}" type="presParOf" srcId="{3A58C7CC-8761-4A47-9889-EE28512CE480}" destId="{815CCA78-16BA-470A-A37E-384D2E8D8D93}" srcOrd="8" destOrd="0" presId="urn:microsoft.com/office/officeart/2018/5/layout/IconLeafLabelList"/>
    <dgm:cxn modelId="{590165CB-BCE6-4046-A410-9D091E6CA0E2}" type="presParOf" srcId="{815CCA78-16BA-470A-A37E-384D2E8D8D93}" destId="{69775B37-C330-43C8-AA1B-17631CEC6B34}" srcOrd="0" destOrd="0" presId="urn:microsoft.com/office/officeart/2018/5/layout/IconLeafLabelList"/>
    <dgm:cxn modelId="{77E87EFF-F94F-4DF8-A3EA-9DCF320EDD9F}" type="presParOf" srcId="{815CCA78-16BA-470A-A37E-384D2E8D8D93}" destId="{90EA2225-EF03-41A8-A059-25F3620869C3}" srcOrd="1" destOrd="0" presId="urn:microsoft.com/office/officeart/2018/5/layout/IconLeafLabelList"/>
    <dgm:cxn modelId="{351B572D-C532-4E8E-A2FD-5709F49438CE}" type="presParOf" srcId="{815CCA78-16BA-470A-A37E-384D2E8D8D93}" destId="{C4B9AC39-896C-42A8-9870-88A633F00EA1}" srcOrd="2" destOrd="0" presId="urn:microsoft.com/office/officeart/2018/5/layout/IconLeafLabelList"/>
    <dgm:cxn modelId="{14053570-FE6E-4C3F-B77D-282D15B757A6}" type="presParOf" srcId="{815CCA78-16BA-470A-A37E-384D2E8D8D93}" destId="{D08113FF-3228-4465-98F8-03703B07E70B}" srcOrd="3" destOrd="0" presId="urn:microsoft.com/office/officeart/2018/5/layout/IconLeafLabelList"/>
    <dgm:cxn modelId="{2A62351C-2D78-4F65-A293-6E53B53A81DC}" type="presParOf" srcId="{3A58C7CC-8761-4A47-9889-EE28512CE480}" destId="{3EBE3922-BD1A-409A-AFAF-E5FFF8407A6F}" srcOrd="9" destOrd="0" presId="urn:microsoft.com/office/officeart/2018/5/layout/IconLeafLabelList"/>
    <dgm:cxn modelId="{45085053-5FC5-4093-9E65-A4F48D0C62F1}" type="presParOf" srcId="{3A58C7CC-8761-4A47-9889-EE28512CE480}" destId="{334C9D68-AA47-40B3-9935-CC401610C346}" srcOrd="10" destOrd="0" presId="urn:microsoft.com/office/officeart/2018/5/layout/IconLeafLabelList"/>
    <dgm:cxn modelId="{F4F91CBE-ADBD-4205-9B9F-FB9475AB7819}" type="presParOf" srcId="{334C9D68-AA47-40B3-9935-CC401610C346}" destId="{F4EE3286-E5E2-4172-BAFF-6F6EC9C4921C}" srcOrd="0" destOrd="0" presId="urn:microsoft.com/office/officeart/2018/5/layout/IconLeafLabelList"/>
    <dgm:cxn modelId="{B556598B-6028-442E-8DC0-86E7B9D0E467}" type="presParOf" srcId="{334C9D68-AA47-40B3-9935-CC401610C346}" destId="{B6AEC11B-68A3-49CD-AB62-94A06070E8A8}" srcOrd="1" destOrd="0" presId="urn:microsoft.com/office/officeart/2018/5/layout/IconLeafLabelList"/>
    <dgm:cxn modelId="{B0724CB5-94A8-4F86-AB07-D8F510BCE46F}" type="presParOf" srcId="{334C9D68-AA47-40B3-9935-CC401610C346}" destId="{19E12775-3646-465A-92B2-B09947AC6EC1}" srcOrd="2" destOrd="0" presId="urn:microsoft.com/office/officeart/2018/5/layout/IconLeafLabelList"/>
    <dgm:cxn modelId="{9C5BB9DB-8379-4F45-99FB-384CDA3F4836}" type="presParOf" srcId="{334C9D68-AA47-40B3-9935-CC401610C346}" destId="{0621DABD-A6FB-4797-A0A5-EEFCF6DED3CE}" srcOrd="3" destOrd="0" presId="urn:microsoft.com/office/officeart/2018/5/layout/IconLeafLabelList"/>
    <dgm:cxn modelId="{13ACE62D-6DC9-4FDF-AE59-E91FD65ADA75}" type="presParOf" srcId="{3A58C7CC-8761-4A47-9889-EE28512CE480}" destId="{5011750E-E671-4C24-B76C-61988ACB4F36}" srcOrd="11" destOrd="0" presId="urn:microsoft.com/office/officeart/2018/5/layout/IconLeafLabelList"/>
    <dgm:cxn modelId="{1C1C9D75-7637-451A-BB62-FA32D43677F0}" type="presParOf" srcId="{3A58C7CC-8761-4A47-9889-EE28512CE480}" destId="{67B03BFC-9692-4A65-980A-7E8B012B093F}" srcOrd="12" destOrd="0" presId="urn:microsoft.com/office/officeart/2018/5/layout/IconLeafLabelList"/>
    <dgm:cxn modelId="{92424431-DE04-4D48-AA34-6F3756D45E91}" type="presParOf" srcId="{67B03BFC-9692-4A65-980A-7E8B012B093F}" destId="{CAF7F7BC-B438-47EA-AB92-5009154A6CCE}" srcOrd="0" destOrd="0" presId="urn:microsoft.com/office/officeart/2018/5/layout/IconLeafLabelList"/>
    <dgm:cxn modelId="{BD9BC95E-E9C1-4CA7-947C-0A050040E85B}" type="presParOf" srcId="{67B03BFC-9692-4A65-980A-7E8B012B093F}" destId="{3662E7D6-AE26-459E-93FA-F80833164861}" srcOrd="1" destOrd="0" presId="urn:microsoft.com/office/officeart/2018/5/layout/IconLeafLabelList"/>
    <dgm:cxn modelId="{B5480C7A-6F62-41A2-909A-D16206A8E5E4}" type="presParOf" srcId="{67B03BFC-9692-4A65-980A-7E8B012B093F}" destId="{D230611C-6CDF-4DE0-9A7F-DA7E92EEC278}" srcOrd="2" destOrd="0" presId="urn:microsoft.com/office/officeart/2018/5/layout/IconLeafLabelList"/>
    <dgm:cxn modelId="{A28CA326-571F-47CF-9F25-C7AF0C4C32F6}" type="presParOf" srcId="{67B03BFC-9692-4A65-980A-7E8B012B093F}" destId="{7DFDE24E-4941-4793-B25B-C6356BD5D81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C5AB9-7C7C-450D-BAD0-A66E4B4E55BE}">
      <dsp:nvSpPr>
        <dsp:cNvPr id="0" name=""/>
        <dsp:cNvSpPr/>
      </dsp:nvSpPr>
      <dsp:spPr>
        <a:xfrm>
          <a:off x="851499" y="641"/>
          <a:ext cx="1000423" cy="1000423"/>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DEE10-38C6-4371-84BC-7657A6EDD487}">
      <dsp:nvSpPr>
        <dsp:cNvPr id="0" name=""/>
        <dsp:cNvSpPr/>
      </dsp:nvSpPr>
      <dsp:spPr>
        <a:xfrm>
          <a:off x="1064704" y="213846"/>
          <a:ext cx="574013" cy="57401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017060-4A07-48A6-8BE7-8A7068E88FFC}">
      <dsp:nvSpPr>
        <dsp:cNvPr id="0" name=""/>
        <dsp:cNvSpPr/>
      </dsp:nvSpPr>
      <dsp:spPr>
        <a:xfrm>
          <a:off x="531691" y="1312672"/>
          <a:ext cx="1640039" cy="65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Research</a:t>
          </a:r>
        </a:p>
      </dsp:txBody>
      <dsp:txXfrm>
        <a:off x="531691" y="1312672"/>
        <a:ext cx="1640039" cy="656015"/>
      </dsp:txXfrm>
    </dsp:sp>
    <dsp:sp modelId="{38BF65B7-F33D-412D-8E42-4C9610FC01A8}">
      <dsp:nvSpPr>
        <dsp:cNvPr id="0" name=""/>
        <dsp:cNvSpPr/>
      </dsp:nvSpPr>
      <dsp:spPr>
        <a:xfrm>
          <a:off x="2778545" y="641"/>
          <a:ext cx="1000423" cy="1000423"/>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281239-E0FC-4A1A-BB0F-44A064F2EA5A}">
      <dsp:nvSpPr>
        <dsp:cNvPr id="0" name=""/>
        <dsp:cNvSpPr/>
      </dsp:nvSpPr>
      <dsp:spPr>
        <a:xfrm>
          <a:off x="2991750" y="213846"/>
          <a:ext cx="574013" cy="57401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3BE526-90BE-4FD3-8821-78722F558D19}">
      <dsp:nvSpPr>
        <dsp:cNvPr id="0" name=""/>
        <dsp:cNvSpPr/>
      </dsp:nvSpPr>
      <dsp:spPr>
        <a:xfrm>
          <a:off x="2458737" y="1312672"/>
          <a:ext cx="1640039" cy="65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Field studies</a:t>
          </a:r>
        </a:p>
      </dsp:txBody>
      <dsp:txXfrm>
        <a:off x="2458737" y="1312672"/>
        <a:ext cx="1640039" cy="656015"/>
      </dsp:txXfrm>
    </dsp:sp>
    <dsp:sp modelId="{4C51C837-F028-498A-8B91-A7F406F435C8}">
      <dsp:nvSpPr>
        <dsp:cNvPr id="0" name=""/>
        <dsp:cNvSpPr/>
      </dsp:nvSpPr>
      <dsp:spPr>
        <a:xfrm>
          <a:off x="4703060" y="641"/>
          <a:ext cx="1000423" cy="1000423"/>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E2A5B-A3E1-49AE-9807-C50D334DCA46}">
      <dsp:nvSpPr>
        <dsp:cNvPr id="0" name=""/>
        <dsp:cNvSpPr/>
      </dsp:nvSpPr>
      <dsp:spPr>
        <a:xfrm>
          <a:off x="4918796" y="213846"/>
          <a:ext cx="574013" cy="5740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85F3C-F756-4182-A513-48E6BFBA6EE3}">
      <dsp:nvSpPr>
        <dsp:cNvPr id="0" name=""/>
        <dsp:cNvSpPr/>
      </dsp:nvSpPr>
      <dsp:spPr>
        <a:xfrm>
          <a:off x="4385783" y="1312672"/>
          <a:ext cx="1640039" cy="65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Lab testing</a:t>
          </a:r>
        </a:p>
      </dsp:txBody>
      <dsp:txXfrm>
        <a:off x="4385783" y="1312672"/>
        <a:ext cx="1640039" cy="656015"/>
      </dsp:txXfrm>
    </dsp:sp>
    <dsp:sp modelId="{1D088E2D-4B0E-451D-8254-EE15477CC670}">
      <dsp:nvSpPr>
        <dsp:cNvPr id="0" name=""/>
        <dsp:cNvSpPr/>
      </dsp:nvSpPr>
      <dsp:spPr>
        <a:xfrm>
          <a:off x="6632636" y="641"/>
          <a:ext cx="1000423" cy="1000423"/>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52F3E-DB73-4384-A999-3B07E3B5BBE2}">
      <dsp:nvSpPr>
        <dsp:cNvPr id="0" name=""/>
        <dsp:cNvSpPr/>
      </dsp:nvSpPr>
      <dsp:spPr>
        <a:xfrm>
          <a:off x="6845842" y="213846"/>
          <a:ext cx="574013" cy="57401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A2583A-CE09-4E28-9049-82B053314E02}">
      <dsp:nvSpPr>
        <dsp:cNvPr id="0" name=""/>
        <dsp:cNvSpPr/>
      </dsp:nvSpPr>
      <dsp:spPr>
        <a:xfrm>
          <a:off x="6312829" y="1312672"/>
          <a:ext cx="1640039" cy="65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Emerging Technology Partnerships</a:t>
          </a:r>
        </a:p>
      </dsp:txBody>
      <dsp:txXfrm>
        <a:off x="6312829" y="1312672"/>
        <a:ext cx="1640039" cy="656015"/>
      </dsp:txXfrm>
    </dsp:sp>
    <dsp:sp modelId="{69775B37-C330-43C8-AA1B-17631CEC6B34}">
      <dsp:nvSpPr>
        <dsp:cNvPr id="0" name=""/>
        <dsp:cNvSpPr/>
      </dsp:nvSpPr>
      <dsp:spPr>
        <a:xfrm>
          <a:off x="8559682" y="26522"/>
          <a:ext cx="1000423" cy="1000423"/>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A2225-EF03-41A8-A059-25F3620869C3}">
      <dsp:nvSpPr>
        <dsp:cNvPr id="0" name=""/>
        <dsp:cNvSpPr/>
      </dsp:nvSpPr>
      <dsp:spPr>
        <a:xfrm>
          <a:off x="8747011" y="196591"/>
          <a:ext cx="574013" cy="5740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8113FF-3228-4465-98F8-03703B07E70B}">
      <dsp:nvSpPr>
        <dsp:cNvPr id="0" name=""/>
        <dsp:cNvSpPr/>
      </dsp:nvSpPr>
      <dsp:spPr>
        <a:xfrm>
          <a:off x="8239875" y="1312672"/>
          <a:ext cx="1640039" cy="65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Market Partnerships</a:t>
          </a:r>
        </a:p>
      </dsp:txBody>
      <dsp:txXfrm>
        <a:off x="8239875" y="1312672"/>
        <a:ext cx="1640039" cy="656015"/>
      </dsp:txXfrm>
    </dsp:sp>
    <dsp:sp modelId="{F4EE3286-E5E2-4172-BAFF-6F6EC9C4921C}">
      <dsp:nvSpPr>
        <dsp:cNvPr id="0" name=""/>
        <dsp:cNvSpPr/>
      </dsp:nvSpPr>
      <dsp:spPr>
        <a:xfrm>
          <a:off x="3742068" y="2378697"/>
          <a:ext cx="1000423" cy="1000423"/>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AEC11B-68A3-49CD-AB62-94A06070E8A8}">
      <dsp:nvSpPr>
        <dsp:cNvPr id="0" name=""/>
        <dsp:cNvSpPr/>
      </dsp:nvSpPr>
      <dsp:spPr>
        <a:xfrm>
          <a:off x="3955273" y="2591902"/>
          <a:ext cx="574013" cy="574013"/>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21DABD-A6FB-4797-A0A5-EEFCF6DED3CE}">
      <dsp:nvSpPr>
        <dsp:cNvPr id="0" name=""/>
        <dsp:cNvSpPr/>
      </dsp:nvSpPr>
      <dsp:spPr>
        <a:xfrm>
          <a:off x="3422260" y="3690729"/>
          <a:ext cx="1640039" cy="65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Incentives</a:t>
          </a:r>
        </a:p>
      </dsp:txBody>
      <dsp:txXfrm>
        <a:off x="3422260" y="3690729"/>
        <a:ext cx="1640039" cy="656015"/>
      </dsp:txXfrm>
    </dsp:sp>
    <dsp:sp modelId="{CAF7F7BC-B438-47EA-AB92-5009154A6CCE}">
      <dsp:nvSpPr>
        <dsp:cNvPr id="0" name=""/>
        <dsp:cNvSpPr/>
      </dsp:nvSpPr>
      <dsp:spPr>
        <a:xfrm>
          <a:off x="5669114" y="2378697"/>
          <a:ext cx="1000423" cy="1000423"/>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62E7D6-AE26-459E-93FA-F80833164861}">
      <dsp:nvSpPr>
        <dsp:cNvPr id="0" name=""/>
        <dsp:cNvSpPr/>
      </dsp:nvSpPr>
      <dsp:spPr>
        <a:xfrm>
          <a:off x="5882319" y="2591902"/>
          <a:ext cx="574013" cy="574013"/>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FDE24E-4941-4793-B25B-C6356BD5D812}">
      <dsp:nvSpPr>
        <dsp:cNvPr id="0" name=""/>
        <dsp:cNvSpPr/>
      </dsp:nvSpPr>
      <dsp:spPr>
        <a:xfrm>
          <a:off x="5349306" y="3690729"/>
          <a:ext cx="1640039" cy="65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Advocacy</a:t>
          </a:r>
        </a:p>
      </dsp:txBody>
      <dsp:txXfrm>
        <a:off x="5349306" y="3690729"/>
        <a:ext cx="1640039" cy="656015"/>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B3BD3F-90AD-42B1-B82F-3A802ACF4E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85507C-05F4-4556-9C4A-02D0988BCA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EB4F9-9D52-48A4-BE3C-39B56638C5AC}" type="datetimeFigureOut">
              <a:rPr lang="en-US" smtClean="0"/>
              <a:t>1/18/2024</a:t>
            </a:fld>
            <a:endParaRPr lang="en-US"/>
          </a:p>
        </p:txBody>
      </p:sp>
      <p:sp>
        <p:nvSpPr>
          <p:cNvPr id="4" name="Footer Placeholder 3">
            <a:extLst>
              <a:ext uri="{FF2B5EF4-FFF2-40B4-BE49-F238E27FC236}">
                <a16:creationId xmlns:a16="http://schemas.microsoft.com/office/drawing/2014/main" id="{D558BC8D-129F-4F22-9B67-C4AE00EB64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C14BE0-09D8-49A5-969F-93B2D4CB1A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27A366-0D99-4A0F-9897-7C6701DD3867}" type="slidenum">
              <a:rPr lang="en-US" smtClean="0"/>
              <a:t>‹#›</a:t>
            </a:fld>
            <a:endParaRPr lang="en-US"/>
          </a:p>
        </p:txBody>
      </p:sp>
    </p:spTree>
    <p:extLst>
      <p:ext uri="{BB962C8B-B14F-4D97-AF65-F5344CB8AC3E}">
        <p14:creationId xmlns:p14="http://schemas.microsoft.com/office/powerpoint/2010/main" val="337560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B9613-9B55-4B7D-BA52-E5201747858A}"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46758-93ED-480C-BDA1-2BCDF7F6CAF5}" type="slidenum">
              <a:rPr lang="en-US" smtClean="0"/>
              <a:t>‹#›</a:t>
            </a:fld>
            <a:endParaRPr lang="en-US"/>
          </a:p>
        </p:txBody>
      </p:sp>
    </p:spTree>
    <p:extLst>
      <p:ext uri="{BB962C8B-B14F-4D97-AF65-F5344CB8AC3E}">
        <p14:creationId xmlns:p14="http://schemas.microsoft.com/office/powerpoint/2010/main" val="996318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Arial"/>
              </a:rPr>
              <a:t>NEEA is a regional alliance of more than 140 Northwest utilities and energy efficiency organizations in OR, WA, ID and MT, including BPA and Energy Trust.</a:t>
            </a:r>
          </a:p>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Arial"/>
              </a:rPr>
              <a:t>They have been around since 1996 and are tasked with securing energy efficiency for their alliance partners in the region. They find new EE technologies and services (either pre-market or new to mkt, in US or other countries) &amp; are funded by their partners to work upstream (w/ installer, designers, manus,  </a:t>
            </a:r>
            <a:r>
              <a:rPr kumimoji="0" lang="en-US" sz="1200" b="0" i="0" u="none" strike="noStrike" kern="1200" cap="none" spc="0" normalizeH="0" baseline="0" noProof="0" dirty="0" err="1">
                <a:ln>
                  <a:noFill/>
                </a:ln>
                <a:solidFill>
                  <a:prstClr val="black"/>
                </a:solidFill>
                <a:effectLst/>
                <a:uLnTx/>
                <a:uFillTx/>
                <a:latin typeface="+mn-lt"/>
                <a:ea typeface="ＭＳ Ｐゴシック" charset="0"/>
                <a:cs typeface="Arial"/>
              </a:rPr>
              <a:t>manu</a:t>
            </a: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Arial"/>
              </a:rPr>
              <a:t> reps/distributers) to drive adoption of them. </a:t>
            </a:r>
          </a:p>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Arial"/>
              </a:rPr>
              <a:t>Their partners represent more than 13 million energy consumers in the 4 NW states.</a:t>
            </a:r>
            <a:endParaRPr lang="en-US" sz="1200" dirty="0">
              <a:latin typeface="+mn-lt"/>
              <a:cs typeface="Arial"/>
            </a:endParaRPr>
          </a:p>
          <a:p>
            <a:endParaRPr lang="en-US" dirty="0"/>
          </a:p>
          <a:p>
            <a:endParaRPr lang="en-US" dirty="0"/>
          </a:p>
          <a:p>
            <a:pPr fontAlgn="ctr"/>
            <a:r>
              <a:rPr lang="en-US" sz="800" b="0" i="0" u="none" strike="noStrike" kern="1200" dirty="0">
                <a:solidFill>
                  <a:schemeClr val="tx1"/>
                </a:solidFill>
                <a:effectLst/>
                <a:latin typeface="+mn-lt"/>
                <a:ea typeface="+mn-ea"/>
                <a:cs typeface="+mn-cs"/>
              </a:rPr>
              <a:t>NEEA’s work spans both the commercial and residential sectors, and they provide numerous resources about energy efficient technologies including HVAC, lighting, pumps, windows and more across a variety of building types. They do this through their BetterBricks platform. </a:t>
            </a:r>
          </a:p>
          <a:p>
            <a:pPr fontAlgn="ctr"/>
            <a:endParaRPr lang="en-US" sz="800" b="0" i="0" u="none" strike="noStrike" kern="1200" dirty="0">
              <a:solidFill>
                <a:schemeClr val="tx1"/>
              </a:solidFill>
              <a:effectLst/>
              <a:latin typeface="+mn-lt"/>
              <a:ea typeface="+mn-ea"/>
              <a:cs typeface="+mn-cs"/>
            </a:endParaRPr>
          </a:p>
          <a:p>
            <a:pPr fontAlgn="ctr"/>
            <a:r>
              <a:rPr lang="en-US" sz="800" b="0" i="0" u="none" strike="noStrike" kern="1200" dirty="0">
                <a:solidFill>
                  <a:schemeClr val="tx1"/>
                </a:solidFill>
                <a:effectLst/>
                <a:latin typeface="+mn-lt"/>
                <a:ea typeface="+mn-ea"/>
                <a:cs typeface="+mn-cs"/>
              </a:rPr>
              <a:t>Whether you design, build, manage, sell or operate commercial buildings, BetterBricks provides plenty of resources and tools to incorporate energy efficient technologies and their many benefits, into buildings.</a:t>
            </a:r>
          </a:p>
          <a:p>
            <a:pPr fontAlgn="ctr"/>
            <a:endParaRPr lang="en-US" sz="800" b="0" i="0" u="none" strike="noStrike"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949B6317-8E5C-0349-9739-63254E923F67}" type="slidenum">
              <a:rPr lang="en-US" smtClean="0"/>
              <a:t>3</a:t>
            </a:fld>
            <a:endParaRPr lang="en-US"/>
          </a:p>
        </p:txBody>
      </p:sp>
    </p:spTree>
    <p:extLst>
      <p:ext uri="{BB962C8B-B14F-4D97-AF65-F5344CB8AC3E}">
        <p14:creationId xmlns:p14="http://schemas.microsoft.com/office/powerpoint/2010/main" val="3489052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label is a visible representation of the energy performance to a potential pump purchaser and can therefore move the market towards more efficient decisions that reduce costs and save energy. In many cases, the ER label will be displayed on the product at the point of purchase or physically attached to the pump itself, delineating a clear advantage over similar products.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C75AE-954F-43DE-B705-88F6EC0C4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7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46758-93ED-480C-BDA1-2BCDF7F6CAF5}" type="slidenum">
              <a:rPr lang="en-US" smtClean="0"/>
              <a:t>14</a:t>
            </a:fld>
            <a:endParaRPr lang="en-US"/>
          </a:p>
        </p:txBody>
      </p:sp>
    </p:spTree>
    <p:extLst>
      <p:ext uri="{BB962C8B-B14F-4D97-AF65-F5344CB8AC3E}">
        <p14:creationId xmlns:p14="http://schemas.microsoft.com/office/powerpoint/2010/main" val="345544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9DAFD3-07AD-5446-BBCB-5CCA47F1AA6B}" type="slidenum">
              <a:rPr lang="en-US" smtClean="0"/>
              <a:t>15</a:t>
            </a:fld>
            <a:endParaRPr lang="en-US"/>
          </a:p>
        </p:txBody>
      </p:sp>
    </p:spTree>
    <p:extLst>
      <p:ext uri="{BB962C8B-B14F-4D97-AF65-F5344CB8AC3E}">
        <p14:creationId xmlns:p14="http://schemas.microsoft.com/office/powerpoint/2010/main" val="18650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Since 2015, NEEA has been involved with 14 projects across OR, WA, MT (I’ve personally been involved from the beginning of 6, starting in 2019)</a:t>
            </a:r>
          </a:p>
          <a:p>
            <a:pPr marL="171450" indent="-171450">
              <a:buFont typeface="Arial" panose="020B0604020202020204" pitchFamily="34" charset="0"/>
              <a:buChar char="•"/>
            </a:pPr>
            <a:r>
              <a:rPr lang="en-US" dirty="0"/>
              <a:t>3 climate zones (CZ 4, 5, 6)</a:t>
            </a:r>
          </a:p>
          <a:p>
            <a:pPr marL="171450" indent="-171450">
              <a:buFont typeface="Arial" panose="020B0604020202020204" pitchFamily="34" charset="0"/>
              <a:buChar char="•"/>
            </a:pPr>
            <a:r>
              <a:rPr lang="en-US" dirty="0"/>
              <a:t>9 offices, 2 school, 2 restaurants, 1 dorm</a:t>
            </a:r>
          </a:p>
          <a:p>
            <a:pPr marL="171450" indent="-171450">
              <a:buFont typeface="Arial" panose="020B0604020202020204" pitchFamily="34" charset="0"/>
              <a:buChar char="•"/>
            </a:pPr>
            <a:r>
              <a:rPr lang="en-US" dirty="0"/>
              <a:t>Ranging from 1,600 sf up to 24,000 sf</a:t>
            </a:r>
          </a:p>
          <a:p>
            <a:pPr marL="171450" indent="-171450">
              <a:buFont typeface="Arial" panose="020B0604020202020204" pitchFamily="34" charset="0"/>
              <a:buChar char="•"/>
            </a:pPr>
            <a:r>
              <a:rPr lang="en-US" dirty="0"/>
              <a:t>Existing systems – 8 were packaged gas RTUs (very common in small </a:t>
            </a:r>
            <a:r>
              <a:rPr lang="en-US" dirty="0" err="1"/>
              <a:t>commerc</a:t>
            </a:r>
            <a:r>
              <a:rPr lang="en-US" dirty="0"/>
              <a:t>. NW building), another 3 were electric RTUs (other 3 were rural sites with residential style furnaces)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29DAFD3-07AD-5446-BBCB-5CCA47F1AA6B}" type="slidenum">
              <a:rPr lang="en-US" smtClean="0"/>
              <a:t>16</a:t>
            </a:fld>
            <a:endParaRPr lang="en-US"/>
          </a:p>
        </p:txBody>
      </p:sp>
    </p:spTree>
    <p:extLst>
      <p:ext uri="{BB962C8B-B14F-4D97-AF65-F5344CB8AC3E}">
        <p14:creationId xmlns:p14="http://schemas.microsoft.com/office/powerpoint/2010/main" val="1980056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800" dirty="0">
                <a:latin typeface="Avenir" panose="02000503020000020003" pitchFamily="2" charset="0"/>
              </a:rPr>
              <a:t>In partnership with local utilities and energy efficiency programs, the Northwest Energy Efficiency Alliance (NEEA) conducted a pilot of very high efficiency DOAS conversions in 12 small-to-medium commercial buildings to validate energy savings assumptions and gain a better understanding of the design and installation process. </a:t>
            </a:r>
          </a:p>
          <a:p>
            <a:pPr>
              <a:spcBef>
                <a:spcPts val="0"/>
              </a:spcBef>
            </a:pPr>
            <a:endParaRPr lang="en-US" sz="800" dirty="0">
              <a:latin typeface="Avenir" panose="02000503020000020003" pitchFamily="2" charset="0"/>
            </a:endParaRPr>
          </a:p>
          <a:p>
            <a:pPr>
              <a:spcBef>
                <a:spcPts val="0"/>
              </a:spcBef>
            </a:pPr>
            <a:r>
              <a:rPr lang="en-US" sz="800" dirty="0">
                <a:latin typeface="Avenir" panose="02000503020000020003" pitchFamily="2" charset="0"/>
              </a:rPr>
              <a:t>Even if these pilot buildings had started with standard code-minimum equipment prior to the conversion, modeling still shows significant average energy savings of 69% for HVAC and 48% for the entire building.</a:t>
            </a:r>
          </a:p>
          <a:p>
            <a:endParaRPr lang="en-US" dirty="0"/>
          </a:p>
        </p:txBody>
      </p:sp>
      <p:sp>
        <p:nvSpPr>
          <p:cNvPr id="4" name="Slide Number Placeholder 3"/>
          <p:cNvSpPr>
            <a:spLocks noGrp="1"/>
          </p:cNvSpPr>
          <p:nvPr>
            <p:ph type="sldNum" sz="quarter" idx="5"/>
          </p:nvPr>
        </p:nvSpPr>
        <p:spPr/>
        <p:txBody>
          <a:bodyPr/>
          <a:lstStyle/>
          <a:p>
            <a:fld id="{5225250F-2628-3148-B210-EF42CABFF45F}" type="slidenum">
              <a:rPr lang="en-US" smtClean="0"/>
              <a:t>17</a:t>
            </a:fld>
            <a:endParaRPr lang="en-US"/>
          </a:p>
        </p:txBody>
      </p:sp>
    </p:spTree>
    <p:extLst>
      <p:ext uri="{BB962C8B-B14F-4D97-AF65-F5344CB8AC3E}">
        <p14:creationId xmlns:p14="http://schemas.microsoft.com/office/powerpoint/2010/main" val="3043544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B6317-8E5C-0349-9739-63254E923F67}" type="slidenum">
              <a:rPr lang="en-US" smtClean="0"/>
              <a:t>20</a:t>
            </a:fld>
            <a:endParaRPr lang="en-US"/>
          </a:p>
        </p:txBody>
      </p:sp>
    </p:spTree>
    <p:extLst>
      <p:ext uri="{BB962C8B-B14F-4D97-AF65-F5344CB8AC3E}">
        <p14:creationId xmlns:p14="http://schemas.microsoft.com/office/powerpoint/2010/main" val="59630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Reminder: NEEA is implementing organizational changes to align with 2020-24 Business Plan (they got email in June summarizing key changes)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Primary change is shift from sector to product groups (and why)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Two new roles created (and why)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RPAC is continuing to work on refining the roles and charters of advisory committees and work groups – to both streamline and adjust for NEEA’s new org structure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Hopefully they have been talking about this with their RPAC member</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Until RPAC – and the Board – finalize changes to the Advisory Committee process, we’ll continue business as usual</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044" rtl="0" eaLnBrk="1" fontAlgn="auto" latinLnBrk="0" hangingPunct="1">
              <a:lnSpc>
                <a:spcPct val="100000"/>
              </a:lnSpc>
              <a:spcBef>
                <a:spcPts val="0"/>
              </a:spcBef>
              <a:spcAft>
                <a:spcPts val="0"/>
              </a:spcAft>
              <a:buClrTx/>
              <a:buSzTx/>
              <a:buFontTx/>
              <a:buNone/>
              <a:tabLst/>
              <a:defRPr/>
            </a:pPr>
            <a:fld id="{949B6317-8E5C-0349-9739-63254E923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04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79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585" marR="0" lvl="0" indent="-291585" algn="l" defTabSz="933126"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NEEA stimulates innovation and delivery of energy efficient technologies.</a:t>
            </a:r>
          </a:p>
          <a:p>
            <a:pPr marL="291585" marR="0" lvl="0" indent="-291585" algn="l" defTabSz="933126"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We influence entire markets by increasing the supply and demand for energy-efficiency through portfolio execution activities. </a:t>
            </a:r>
          </a:p>
          <a:p>
            <a:pPr marL="291585" marR="0" lvl="0" indent="-291585" algn="l" defTabSz="933126"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ＭＳ Ｐゴシック" charset="0"/>
                <a:cs typeface="Arial"/>
              </a:rPr>
              <a:t>And, we work at state and national levels to influence more efficient codes and standards to lock in energy savings. </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291585" marR="0" lvl="0" indent="-291585" algn="l" defTabSz="933126"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We selectively support dialogue and coordinate activities among stakeholders interested in accelerating efficiency through market transformation in the Northwest. </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291585" marR="0" lvl="0" indent="-291585" algn="l" defTabSz="933126"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ＭＳ Ｐゴシック" charset="0"/>
                <a:cs typeface="Arial"/>
              </a:rPr>
              <a:t>We conduct regional building stock assessments, market research and evaluations to gather market intelligence that informs both our programs and local utility programs.</a:t>
            </a:r>
          </a:p>
          <a:p>
            <a:pPr marL="0" marR="0" lvl="0" indent="0" algn="l" defTabSz="933126" rtl="0" eaLnBrk="1" fontAlgn="auto" latinLnBrk="0" hangingPunct="1">
              <a:lnSpc>
                <a:spcPct val="100000"/>
              </a:lnSpc>
              <a:spcBef>
                <a:spcPts val="0"/>
              </a:spcBef>
              <a:spcAft>
                <a:spcPts val="0"/>
              </a:spcAft>
              <a:buClrTx/>
              <a:buSzTx/>
              <a:buFont typeface="Calibri" panose="020F050202020403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a:ea typeface="ＭＳ Ｐゴシック" charset="0"/>
              <a:cs typeface="Arial"/>
            </a:endParaRPr>
          </a:p>
          <a:p>
            <a:pPr marL="0" marR="0" lvl="0" indent="0" algn="l" defTabSz="933126"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a:ea typeface="ＭＳ Ｐゴシック" charset="0"/>
                <a:cs typeface="Arial"/>
              </a:rPr>
              <a:t>….All of these activities can be grouped under a single banner we call ‘Market Transformation’</a:t>
            </a:r>
          </a:p>
          <a:p>
            <a:pPr marL="0" indent="0" defTabSz="466521">
              <a:buNone/>
              <a:defRPr/>
            </a:pPr>
            <a:endParaRPr lang="en-US" sz="1600" b="1" i="1" dirty="0">
              <a:solidFill>
                <a:prstClr val="black"/>
              </a:solidFill>
              <a:latin typeface="Calibri" charset="0"/>
              <a:ea typeface="ＭＳ Ｐゴシック" charset="0"/>
              <a:cs typeface="ＭＳ Ｐゴシック" charset="0"/>
            </a:endParaRPr>
          </a:p>
          <a:p>
            <a:pPr marL="0" indent="0" defTabSz="466521">
              <a:buNone/>
              <a:defRPr/>
            </a:pPr>
            <a:r>
              <a:rPr lang="en-US" sz="1600" b="1" i="1" dirty="0">
                <a:solidFill>
                  <a:prstClr val="black"/>
                </a:solidFill>
                <a:latin typeface="Calibri" charset="0"/>
                <a:ea typeface="ＭＳ Ｐゴシック" charset="0"/>
                <a:cs typeface="ＭＳ Ｐゴシック" charset="0"/>
              </a:rPr>
              <a:t>Alternative Notes from BP Slides:</a:t>
            </a:r>
          </a:p>
          <a:p>
            <a:pPr marL="171450" marR="0" lvl="0" indent="-171450" algn="l" defTabSz="440695" rtl="0" eaLnBrk="1" fontAlgn="auto" latinLnBrk="0" hangingPunct="1">
              <a:lnSpc>
                <a:spcPts val="12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the next cycle, NEEA will employ 5 strategies for market transformation that create long-term markets for energy efficiency. They are: </a:t>
            </a:r>
          </a:p>
          <a:p>
            <a:pPr marL="165261" marR="0" lvl="0" indent="-165261" algn="l" defTabSz="440695" rtl="0" eaLnBrk="1" fontAlgn="auto" latinLnBrk="0" hangingPunct="1">
              <a:lnSpc>
                <a:spcPts val="12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Emerging Technology</a:t>
            </a:r>
            <a:r>
              <a:rPr kumimoji="0" lang="en-US" sz="1200" b="0" i="0" u="none" strike="noStrike" kern="1200" cap="none" spc="0" normalizeH="0" baseline="0" noProof="0" dirty="0">
                <a:ln>
                  <a:noFill/>
                </a:ln>
                <a:solidFill>
                  <a:prstClr val="black"/>
                </a:solidFill>
                <a:effectLst/>
                <a:uLnTx/>
                <a:uFillTx/>
                <a:latin typeface="+mn-lt"/>
                <a:ea typeface="+mn-ea"/>
                <a:cs typeface="+mn-cs"/>
              </a:rPr>
              <a:t>– Routinely scan for, assess, and report on the potential for new efficiency products, services, and practices and test the field performance of the most promising opportunities. </a:t>
            </a:r>
          </a:p>
          <a:p>
            <a:pPr marL="165261" marR="0" lvl="0" indent="-165261" algn="l" defTabSz="465859" rtl="0" eaLnBrk="1" fontAlgn="auto" latinLnBrk="0" hangingPunct="1">
              <a:lnSpc>
                <a:spcPts val="12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Effective Portfolio Execution </a:t>
            </a:r>
            <a:r>
              <a:rPr kumimoji="0" lang="en-US" sz="1200" b="0" i="0" u="none" strike="noStrike" kern="1200" cap="none" spc="0" normalizeH="0" baseline="0" noProof="0" dirty="0">
                <a:ln>
                  <a:noFill/>
                </a:ln>
                <a:solidFill>
                  <a:prstClr val="black"/>
                </a:solidFill>
                <a:effectLst/>
                <a:uLnTx/>
                <a:uFillTx/>
                <a:latin typeface="+mn-lt"/>
                <a:ea typeface="+mn-ea"/>
                <a:cs typeface="+mn-cs"/>
              </a:rPr>
              <a:t>– Implement the prioritized portfolio of initiatives, routinely evaluate progress, and adapt as necessary to achieve accelerated and sustained market adoption.</a:t>
            </a:r>
          </a:p>
          <a:p>
            <a:pPr marL="165261" marR="0" lvl="0" indent="-165261" algn="l" defTabSz="465859" rtl="0" eaLnBrk="1" fontAlgn="auto" latinLnBrk="0" hangingPunct="1">
              <a:lnSpc>
                <a:spcPts val="12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Codes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&amp; Standards </a:t>
            </a:r>
            <a:r>
              <a:rPr kumimoji="0" lang="en-US" sz="1200" b="0" i="0" u="none" strike="noStrike" kern="1200" cap="none" spc="0" normalizeH="0" baseline="0" noProof="0" dirty="0">
                <a:ln>
                  <a:noFill/>
                </a:ln>
                <a:solidFill>
                  <a:prstClr val="black"/>
                </a:solidFill>
                <a:effectLst/>
                <a:uLnTx/>
                <a:uFillTx/>
                <a:latin typeface="+mn-lt"/>
                <a:ea typeface="+mn-ea"/>
                <a:cs typeface="+mn-cs"/>
              </a:rPr>
              <a:t>– Influence development and support successful implementation of building codes and equipment efficiency standards and test methods to materially improve efficiency outcomes. </a:t>
            </a:r>
          </a:p>
          <a:p>
            <a:pPr marL="165261" marR="0" lvl="0" indent="-165261" algn="l" defTabSz="465859" rtl="0" eaLnBrk="1" fontAlgn="auto" latinLnBrk="0" hangingPunct="1">
              <a:lnSpc>
                <a:spcPts val="12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Convene and Collaborate </a:t>
            </a:r>
            <a:r>
              <a:rPr kumimoji="0" lang="en-US" sz="1200" b="0" i="0" u="none" strike="noStrike" kern="1200" cap="none" spc="0" normalizeH="0" baseline="0" noProof="0" dirty="0">
                <a:ln>
                  <a:noFill/>
                </a:ln>
                <a:solidFill>
                  <a:prstClr val="black"/>
                </a:solidFill>
                <a:effectLst/>
                <a:uLnTx/>
                <a:uFillTx/>
                <a:latin typeface="+mn-lt"/>
                <a:ea typeface="+mn-ea"/>
                <a:cs typeface="+mn-cs"/>
              </a:rPr>
              <a:t>– Selectively support dialogue and coordinate activities among stakeholders interested in accelerating efficiency through market transformation in the Northwest. </a:t>
            </a:r>
          </a:p>
          <a:p>
            <a:pPr marL="165261" marR="0" lvl="0" indent="-165261" algn="l" defTabSz="465859" rtl="0" eaLnBrk="1" fontAlgn="auto" latinLnBrk="0" hangingPunct="1">
              <a:lnSpc>
                <a:spcPts val="12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Market Intelligence </a:t>
            </a:r>
            <a:r>
              <a:rPr kumimoji="0" lang="en-US" sz="1200" b="0" i="0" u="none" strike="noStrike" kern="1200" cap="none" spc="0" normalizeH="0" baseline="0" noProof="0" dirty="0">
                <a:ln>
                  <a:noFill/>
                </a:ln>
                <a:solidFill>
                  <a:prstClr val="black"/>
                </a:solidFill>
                <a:effectLst/>
                <a:uLnTx/>
                <a:uFillTx/>
                <a:latin typeface="+mn-lt"/>
                <a:ea typeface="+mn-ea"/>
                <a:cs typeface="+mn-cs"/>
              </a:rPr>
              <a:t>– Research, analyze, and provide actionable insight to support identification and pursuit of efficiency opportunities and results reporting. </a:t>
            </a:r>
          </a:p>
          <a:p>
            <a:pPr marL="0" indent="0" defTabSz="466521">
              <a:buNone/>
              <a:defRPr/>
            </a:pPr>
            <a:endParaRPr lang="en-US" sz="1600" b="1" i="1" dirty="0">
              <a:solidFill>
                <a:prstClr val="black"/>
              </a:solidFill>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044" rtl="0" eaLnBrk="1" fontAlgn="auto" latinLnBrk="0" hangingPunct="1">
              <a:lnSpc>
                <a:spcPct val="100000"/>
              </a:lnSpc>
              <a:spcBef>
                <a:spcPts val="0"/>
              </a:spcBef>
              <a:spcAft>
                <a:spcPts val="0"/>
              </a:spcAft>
              <a:buClrTx/>
              <a:buSzTx/>
              <a:buFontTx/>
              <a:buNone/>
              <a:tabLst/>
              <a:defRPr/>
            </a:pPr>
            <a:fld id="{949B6317-8E5C-0349-9739-63254E923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0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66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6563" rtl="0" eaLnBrk="1" fontAlgn="auto" latinLnBrk="0" hangingPunct="1">
              <a:lnSpc>
                <a:spcPct val="100000"/>
              </a:lnSpc>
              <a:spcBef>
                <a:spcPts val="600"/>
              </a:spcBef>
              <a:spcAft>
                <a:spcPts val="0"/>
              </a:spcAft>
              <a:buClrTx/>
              <a:buSzTx/>
              <a:buFont typeface="Calibri" panose="020F0502020204030204" pitchFamily="34" charset="0"/>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Arial"/>
              </a:rPr>
              <a:t>To move entire markets toward more energy-efficient products, services and practices, we:</a:t>
            </a:r>
          </a:p>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Identify barriers and opportunities </a:t>
            </a:r>
            <a:r>
              <a:rPr kumimoji="0" lang="en-US" sz="1200" b="0" i="0" u="none" strike="noStrike" kern="1200" cap="none" spc="0" normalizeH="0" baseline="0" noProof="0" dirty="0">
                <a:ln>
                  <a:noFill/>
                </a:ln>
                <a:solidFill>
                  <a:srgbClr val="333333"/>
                </a:solidFill>
                <a:effectLst/>
                <a:uLnTx/>
                <a:uFillTx/>
                <a:latin typeface="+mn-lt"/>
                <a:ea typeface="+mn-ea"/>
                <a:cs typeface="Arial"/>
              </a:rPr>
              <a:t>(price, availability, quality, etc.).</a:t>
            </a:r>
          </a:p>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And, we intervene to remove those barriers or leverage opportunities (through </a:t>
            </a:r>
            <a:r>
              <a:rPr kumimoji="0" lang="en-US" sz="1200" b="0" i="0" u="none" strike="noStrike" kern="1200" cap="none" spc="0" normalizeH="0" baseline="0" noProof="0" dirty="0">
                <a:ln>
                  <a:noFill/>
                </a:ln>
                <a:solidFill>
                  <a:srgbClr val="333333"/>
                </a:solidFill>
                <a:effectLst/>
                <a:uLnTx/>
                <a:uFillTx/>
                <a:latin typeface="+mn-lt"/>
                <a:ea typeface="+mn-ea"/>
                <a:cs typeface="Arial"/>
              </a:rPr>
              <a:t>education and training, upstream incentives, buy-downs, etc.).</a:t>
            </a:r>
          </a:p>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mn-lt"/>
                <a:ea typeface="+mn-ea"/>
                <a:cs typeface="Arial"/>
              </a:rPr>
              <a:t>Overtime, we track market progress and evaluate the impact of our programs and make adjustments as necessary.</a:t>
            </a:r>
          </a:p>
        </p:txBody>
      </p:sp>
      <p:sp>
        <p:nvSpPr>
          <p:cNvPr id="4" name="Slide Number Placeholder 3"/>
          <p:cNvSpPr>
            <a:spLocks noGrp="1"/>
          </p:cNvSpPr>
          <p:nvPr>
            <p:ph type="sldNum" sz="quarter" idx="5"/>
          </p:nvPr>
        </p:nvSpPr>
        <p:spPr/>
        <p:txBody>
          <a:bodyPr/>
          <a:lstStyle/>
          <a:p>
            <a:fld id="{949B6317-8E5C-0349-9739-63254E923F67}" type="slidenum">
              <a:rPr lang="en-US" smtClean="0"/>
              <a:t>6</a:t>
            </a:fld>
            <a:endParaRPr lang="en-US"/>
          </a:p>
        </p:txBody>
      </p:sp>
    </p:spTree>
    <p:extLst>
      <p:ext uri="{BB962C8B-B14F-4D97-AF65-F5344CB8AC3E}">
        <p14:creationId xmlns:p14="http://schemas.microsoft.com/office/powerpoint/2010/main" val="270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Arial" charset="0"/>
              </a:rPr>
              <a:t>This graph shows the impact of market transformation over time on market share. </a:t>
            </a:r>
          </a:p>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Arial" charset="0"/>
              </a:rPr>
              <a:t>As you can see from the graph, as market share increases NEEA’s investment decreases. </a:t>
            </a:r>
          </a:p>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Arial" charset="0"/>
              </a:rPr>
              <a:t>In fact, the majority of savings from NEEA market transformation program come years after we’ve stopped paying for it. </a:t>
            </a:r>
          </a:p>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Arial" charset="0"/>
              </a:rPr>
              <a:t>The investments we make today deliver savings far into the future. As a result, our programs are extremely cost-effective. </a:t>
            </a:r>
            <a:endParaRPr kumimoji="0" lang="en-US" sz="1200" b="1" i="1" u="none" strike="noStrike" kern="1200" cap="none" spc="0" normalizeH="0" baseline="0" noProof="0" dirty="0">
              <a:ln>
                <a:noFill/>
              </a:ln>
              <a:solidFill>
                <a:prstClr val="black"/>
              </a:solidFill>
              <a:effectLst/>
              <a:uLnTx/>
              <a:uFillTx/>
              <a:latin typeface="+mn-lt"/>
              <a:ea typeface="ＭＳ Ｐゴシック" charset="0"/>
              <a:cs typeface="Arial" charset="0"/>
            </a:endParaRP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044" rtl="0" eaLnBrk="1" fontAlgn="auto" latinLnBrk="0" hangingPunct="1">
              <a:lnSpc>
                <a:spcPct val="100000"/>
              </a:lnSpc>
              <a:spcBef>
                <a:spcPts val="0"/>
              </a:spcBef>
              <a:spcAft>
                <a:spcPts val="0"/>
              </a:spcAft>
              <a:buClrTx/>
              <a:buSzTx/>
              <a:buFontTx/>
              <a:buNone/>
              <a:tabLst/>
              <a:defRPr/>
            </a:pPr>
            <a:fld id="{949B6317-8E5C-0349-9739-63254E923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04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326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HVAC is expensive to design, install, maintain and operate, and these systems are a significant portion of the energy costs of commercial buildings. As you can see, space heating, ventilation and cooling combined use over 40% of total building energy in commercial US buildings. It’s very important  for business/building owners/operators to get HVAC right.</a:t>
            </a:r>
          </a:p>
        </p:txBody>
      </p:sp>
      <p:sp>
        <p:nvSpPr>
          <p:cNvPr id="4" name="Header Placeholder 3"/>
          <p:cNvSpPr>
            <a:spLocks noGrp="1"/>
          </p:cNvSpPr>
          <p:nvPr>
            <p:ph type="hdr" sz="quarter"/>
          </p:nvPr>
        </p:nvSpPr>
        <p:spPr/>
        <p:txBody>
          <a:bodyPr/>
          <a:lstStyle/>
          <a:p>
            <a:r>
              <a:rPr lang="en-US"/>
              <a:t>Northwest Energy Efficiency Alliance</a:t>
            </a:r>
          </a:p>
        </p:txBody>
      </p:sp>
      <p:sp>
        <p:nvSpPr>
          <p:cNvPr id="5" name="Footer Placeholder 4"/>
          <p:cNvSpPr>
            <a:spLocks noGrp="1"/>
          </p:cNvSpPr>
          <p:nvPr>
            <p:ph type="ftr" sz="quarter" idx="4"/>
          </p:nvPr>
        </p:nvSpPr>
        <p:spPr/>
        <p:txBody>
          <a:bodyPr/>
          <a:lstStyle/>
          <a:p>
            <a:r>
              <a:rPr lang="en-US"/>
              <a:t>Innovation to Action</a:t>
            </a:r>
          </a:p>
        </p:txBody>
      </p:sp>
      <p:sp>
        <p:nvSpPr>
          <p:cNvPr id="6" name="Slide Number Placeholder 5"/>
          <p:cNvSpPr>
            <a:spLocks noGrp="1"/>
          </p:cNvSpPr>
          <p:nvPr>
            <p:ph type="sldNum" sz="quarter" idx="5"/>
          </p:nvPr>
        </p:nvSpPr>
        <p:spPr/>
        <p:txBody>
          <a:bodyPr/>
          <a:lstStyle/>
          <a:p>
            <a:fld id="{6E35FC1A-BFA1-D44F-81EE-F591FA2E7DD1}" type="slidenum">
              <a:rPr lang="en-US" smtClean="0"/>
              <a:t>8</a:t>
            </a:fld>
            <a:endParaRPr lang="en-US"/>
          </a:p>
        </p:txBody>
      </p:sp>
    </p:spTree>
    <p:extLst>
      <p:ext uri="{BB962C8B-B14F-4D97-AF65-F5344CB8AC3E}">
        <p14:creationId xmlns:p14="http://schemas.microsoft.com/office/powerpoint/2010/main" val="211106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here operates or owns buildings that have pumps in them?  They are everywhere, in every building.  Not necessarily our homes, but all commercial buildings.  Powering </a:t>
            </a:r>
          </a:p>
          <a:p>
            <a:endParaRPr lang="en-US" dirty="0"/>
          </a:p>
          <a:p>
            <a:r>
              <a:rPr lang="en-US" dirty="0"/>
              <a:t>Space heating, cooling, water heating, pressure boosting all add up to +35% of energy consumption in commercial buildings.  Pumps may not be the biggest consumers of these systems, but they have easy opportunities for energy and cost savings, with quick paybacks, and often these changes can improve the overall efficiency of the system (for more energy savings) and/or can increase performance of these systems, making them easier to operate and providing more comfort to occupants/tenants. </a:t>
            </a:r>
          </a:p>
        </p:txBody>
      </p:sp>
      <p:sp>
        <p:nvSpPr>
          <p:cNvPr id="4" name="Slide Number Placeholder 3"/>
          <p:cNvSpPr>
            <a:spLocks noGrp="1"/>
          </p:cNvSpPr>
          <p:nvPr>
            <p:ph type="sldNum" sz="quarter" idx="10"/>
          </p:nvPr>
        </p:nvSpPr>
        <p:spPr/>
        <p:txBody>
          <a:bodyPr/>
          <a:lstStyle/>
          <a:p>
            <a:fld id="{1850A994-DE01-4130-81E6-066090232D4F}" type="slidenum">
              <a:rPr lang="en-US" smtClean="0"/>
              <a:t>9</a:t>
            </a:fld>
            <a:endParaRPr lang="en-US"/>
          </a:p>
        </p:txBody>
      </p:sp>
    </p:spTree>
    <p:extLst>
      <p:ext uri="{BB962C8B-B14F-4D97-AF65-F5344CB8AC3E}">
        <p14:creationId xmlns:p14="http://schemas.microsoft.com/office/powerpoint/2010/main" val="1590510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150" indent="-182150" defTabSz="466563">
              <a:buFont typeface="Arial"/>
              <a:buChar char="•"/>
              <a:defRPr/>
            </a:pPr>
            <a:r>
              <a:rPr lang="en-US" dirty="0">
                <a:solidFill>
                  <a:prstClr val="black"/>
                </a:solidFill>
                <a:latin typeface="Arial"/>
                <a:cs typeface="Arial"/>
              </a:rPr>
              <a:t>NEEA has built long-term relationships and partnerships with national and international organizations. </a:t>
            </a:r>
          </a:p>
          <a:p>
            <a:pPr marL="182150" indent="-182150" defTabSz="466563">
              <a:buFont typeface="Arial"/>
              <a:buChar char="•"/>
              <a:defRPr/>
            </a:pPr>
            <a:r>
              <a:rPr lang="en-US" dirty="0">
                <a:solidFill>
                  <a:prstClr val="black"/>
                </a:solidFill>
                <a:latin typeface="Arial"/>
                <a:cs typeface="Arial"/>
              </a:rPr>
              <a:t>Our partners include some of the largest retailers, distributors and manufacturers in the World (e.g. Costco, Walmart, Samsung, etc.), as well as local market actors.</a:t>
            </a:r>
            <a:endParaRPr lang="en-US" dirty="0"/>
          </a:p>
          <a:p>
            <a:endParaRPr lang="en-US" dirty="0"/>
          </a:p>
        </p:txBody>
      </p:sp>
      <p:sp>
        <p:nvSpPr>
          <p:cNvPr id="4" name="Slide Number Placeholder 3"/>
          <p:cNvSpPr>
            <a:spLocks noGrp="1"/>
          </p:cNvSpPr>
          <p:nvPr>
            <p:ph type="sldNum" sz="quarter" idx="5"/>
          </p:nvPr>
        </p:nvSpPr>
        <p:spPr/>
        <p:txBody>
          <a:bodyPr/>
          <a:lstStyle/>
          <a:p>
            <a:fld id="{949B6317-8E5C-0349-9739-63254E923F67}" type="slidenum">
              <a:rPr lang="en-US" smtClean="0"/>
              <a:t>10</a:t>
            </a:fld>
            <a:endParaRPr lang="en-US"/>
          </a:p>
        </p:txBody>
      </p:sp>
    </p:spTree>
    <p:extLst>
      <p:ext uri="{BB962C8B-B14F-4D97-AF65-F5344CB8AC3E}">
        <p14:creationId xmlns:p14="http://schemas.microsoft.com/office/powerpoint/2010/main" val="158279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B6317-8E5C-0349-9739-63254E923F67}" type="slidenum">
              <a:rPr lang="en-US" smtClean="0"/>
              <a:t>11</a:t>
            </a:fld>
            <a:endParaRPr lang="en-US"/>
          </a:p>
        </p:txBody>
      </p:sp>
    </p:spTree>
    <p:extLst>
      <p:ext uri="{BB962C8B-B14F-4D97-AF65-F5344CB8AC3E}">
        <p14:creationId xmlns:p14="http://schemas.microsoft.com/office/powerpoint/2010/main" val="2124640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montana)">
    <p:spTree>
      <p:nvGrpSpPr>
        <p:cNvPr id="1" name=""/>
        <p:cNvGrpSpPr/>
        <p:nvPr/>
      </p:nvGrpSpPr>
      <p:grpSpPr>
        <a:xfrm>
          <a:off x="0" y="0"/>
          <a:ext cx="0" cy="0"/>
          <a:chOff x="0" y="0"/>
          <a:chExt cx="0" cy="0"/>
        </a:xfrm>
      </p:grpSpPr>
      <p:pic>
        <p:nvPicPr>
          <p:cNvPr id="4" name="Picture 3" descr="A field with a mountain in the background&#10;&#10;Description automatically generated">
            <a:extLst>
              <a:ext uri="{FF2B5EF4-FFF2-40B4-BE49-F238E27FC236}">
                <a16:creationId xmlns:a16="http://schemas.microsoft.com/office/drawing/2014/main" id="{6378E057-5831-C542-913A-39EDD6CD7A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711200"/>
          </a:xfrm>
          <a:prstGeom prst="rect">
            <a:avLst/>
          </a:prstGeom>
        </p:spPr>
      </p:pic>
      <p:sp>
        <p:nvSpPr>
          <p:cNvPr id="18" name="Rectangle 17">
            <a:extLst>
              <a:ext uri="{FF2B5EF4-FFF2-40B4-BE49-F238E27FC236}">
                <a16:creationId xmlns:a16="http://schemas.microsoft.com/office/drawing/2014/main" id="{4AC15DE1-C484-9141-8C40-532FAD95E960}"/>
              </a:ext>
            </a:extLst>
          </p:cNvPr>
          <p:cNvSpPr/>
          <p:nvPr userDrawn="1"/>
        </p:nvSpPr>
        <p:spPr>
          <a:xfrm>
            <a:off x="1" y="1702"/>
            <a:ext cx="12191999" cy="6707795"/>
          </a:xfrm>
          <a:prstGeom prst="rect">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7998DCA-4F54-A54A-9FFB-087ACEAFCBFF}"/>
              </a:ext>
            </a:extLst>
          </p:cNvPr>
          <p:cNvSpPr/>
          <p:nvPr userDrawn="1"/>
        </p:nvSpPr>
        <p:spPr>
          <a:xfrm>
            <a:off x="1007488" y="933784"/>
            <a:ext cx="10171322" cy="489802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0186BA37-F94F-CE41-B653-E35C0B66EBB9}"/>
              </a:ext>
            </a:extLst>
          </p:cNvPr>
          <p:cNvPicPr>
            <a:picLocks noChangeAspect="1"/>
          </p:cNvPicPr>
          <p:nvPr userDrawn="1"/>
        </p:nvPicPr>
        <p:blipFill rotWithShape="1">
          <a:blip r:embed="rId3"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p:blipFill>
        <p:spPr>
          <a:xfrm>
            <a:off x="9191892" y="4596478"/>
            <a:ext cx="1844543" cy="1102032"/>
          </a:xfrm>
          <a:prstGeom prst="rect">
            <a:avLst/>
          </a:prstGeom>
        </p:spPr>
      </p:pic>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©2024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19" name="object 113">
            <a:extLst>
              <a:ext uri="{FF2B5EF4-FFF2-40B4-BE49-F238E27FC236}">
                <a16:creationId xmlns:a16="http://schemas.microsoft.com/office/drawing/2014/main" id="{438B7500-7C9B-3343-97DA-B85390FBE125}"/>
              </a:ext>
            </a:extLst>
          </p:cNvPr>
          <p:cNvSpPr/>
          <p:nvPr userDrawn="1"/>
        </p:nvSpPr>
        <p:spPr>
          <a:xfrm>
            <a:off x="1007487" y="1811729"/>
            <a:ext cx="714442" cy="693116"/>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20" name="Picture 19" descr="A close up of a logo&#10;&#10;Description automatically generated">
            <a:extLst>
              <a:ext uri="{FF2B5EF4-FFF2-40B4-BE49-F238E27FC236}">
                <a16:creationId xmlns:a16="http://schemas.microsoft.com/office/drawing/2014/main" id="{8A6877E8-3CED-D94D-AA21-74A1FC5FBB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213356" y="1954396"/>
            <a:ext cx="354325" cy="458034"/>
          </a:xfrm>
          <a:prstGeom prst="rect">
            <a:avLst/>
          </a:prstGeom>
        </p:spPr>
      </p:pic>
      <p:sp>
        <p:nvSpPr>
          <p:cNvPr id="21" name="Text Placeholder 3">
            <a:extLst>
              <a:ext uri="{FF2B5EF4-FFF2-40B4-BE49-F238E27FC236}">
                <a16:creationId xmlns:a16="http://schemas.microsoft.com/office/drawing/2014/main" id="{93E0D43F-BC46-2648-8AFD-C09C36C941FC}"/>
              </a:ext>
            </a:extLst>
          </p:cNvPr>
          <p:cNvSpPr>
            <a:spLocks noGrp="1"/>
          </p:cNvSpPr>
          <p:nvPr>
            <p:ph type="body" sz="quarter" idx="10" hasCustomPrompt="1"/>
          </p:nvPr>
        </p:nvSpPr>
        <p:spPr>
          <a:xfrm>
            <a:off x="1890805" y="2980091"/>
            <a:ext cx="7392693" cy="447927"/>
          </a:xfrm>
          <a:prstGeom prst="rect">
            <a:avLst/>
          </a:prstGeom>
        </p:spPr>
        <p:txBody>
          <a:bodyPr>
            <a:normAutofit/>
          </a:bodyPr>
          <a:lstStyle>
            <a:lvl1pPr marL="0" indent="0">
              <a:buNone/>
              <a:defRPr sz="2911" b="1" i="0">
                <a:solidFill>
                  <a:srgbClr val="11AAE3"/>
                </a:solidFill>
                <a:latin typeface="Helvetica" pitchFamily="2" charset="0"/>
              </a:defRPr>
            </a:lvl1pPr>
          </a:lstStyle>
          <a:p>
            <a:pPr lvl="0"/>
            <a:r>
              <a:rPr lang="en-US" dirty="0"/>
              <a:t>Presenter Name</a:t>
            </a:r>
          </a:p>
        </p:txBody>
      </p:sp>
      <p:sp>
        <p:nvSpPr>
          <p:cNvPr id="22" name="Text Placeholder 3">
            <a:extLst>
              <a:ext uri="{FF2B5EF4-FFF2-40B4-BE49-F238E27FC236}">
                <a16:creationId xmlns:a16="http://schemas.microsoft.com/office/drawing/2014/main" id="{A5527675-C75F-8B4B-9114-9CF3E1347E0C}"/>
              </a:ext>
            </a:extLst>
          </p:cNvPr>
          <p:cNvSpPr>
            <a:spLocks noGrp="1"/>
          </p:cNvSpPr>
          <p:nvPr>
            <p:ph type="body" sz="quarter" idx="11" hasCustomPrompt="1"/>
          </p:nvPr>
        </p:nvSpPr>
        <p:spPr>
          <a:xfrm>
            <a:off x="1890805" y="3549717"/>
            <a:ext cx="7392693" cy="335945"/>
          </a:xfrm>
          <a:prstGeom prst="rect">
            <a:avLst/>
          </a:prstGeom>
        </p:spPr>
        <p:txBody>
          <a:bodyPr>
            <a:normAutofit/>
          </a:bodyPr>
          <a:lstStyle>
            <a:lvl1pPr marL="0" indent="0">
              <a:buNone/>
              <a:defRPr sz="2182" b="0" i="1">
                <a:solidFill>
                  <a:srgbClr val="11AAE3"/>
                </a:solidFill>
                <a:latin typeface="Helvetica" pitchFamily="2" charset="0"/>
              </a:defRPr>
            </a:lvl1pPr>
          </a:lstStyle>
          <a:p>
            <a:pPr lvl="0"/>
            <a:r>
              <a:rPr lang="en-US" dirty="0"/>
              <a:t>Title, Company</a:t>
            </a:r>
          </a:p>
        </p:txBody>
      </p:sp>
      <p:sp>
        <p:nvSpPr>
          <p:cNvPr id="23" name="Text Placeholder 3">
            <a:extLst>
              <a:ext uri="{FF2B5EF4-FFF2-40B4-BE49-F238E27FC236}">
                <a16:creationId xmlns:a16="http://schemas.microsoft.com/office/drawing/2014/main" id="{E29C4BF0-B009-B84E-8D11-9E6C24FE4F75}"/>
              </a:ext>
            </a:extLst>
          </p:cNvPr>
          <p:cNvSpPr>
            <a:spLocks noGrp="1"/>
          </p:cNvSpPr>
          <p:nvPr>
            <p:ph type="body" sz="quarter" idx="12" hasCustomPrompt="1"/>
          </p:nvPr>
        </p:nvSpPr>
        <p:spPr>
          <a:xfrm>
            <a:off x="1885260" y="4033135"/>
            <a:ext cx="7392693" cy="335945"/>
          </a:xfrm>
          <a:prstGeom prst="rect">
            <a:avLst/>
          </a:prstGeom>
        </p:spPr>
        <p:txBody>
          <a:bodyPr>
            <a:normAutofit/>
          </a:bodyPr>
          <a:lstStyle>
            <a:lvl1pPr marL="0" indent="0">
              <a:buNone/>
              <a:defRPr sz="2182" b="0" i="1">
                <a:solidFill>
                  <a:srgbClr val="11AAE3"/>
                </a:solidFill>
                <a:latin typeface="Helvetica" pitchFamily="2" charset="0"/>
              </a:defRPr>
            </a:lvl1pPr>
          </a:lstStyle>
          <a:p>
            <a:pPr lvl="0"/>
            <a:r>
              <a:rPr lang="en-US" dirty="0"/>
              <a:t>Date</a:t>
            </a:r>
          </a:p>
        </p:txBody>
      </p:sp>
      <p:sp>
        <p:nvSpPr>
          <p:cNvPr id="24" name="Holder 2">
            <a:extLst>
              <a:ext uri="{FF2B5EF4-FFF2-40B4-BE49-F238E27FC236}">
                <a16:creationId xmlns:a16="http://schemas.microsoft.com/office/drawing/2014/main" id="{74AB3EC5-29E3-5C47-9AA0-293E20E07D24}"/>
              </a:ext>
            </a:extLst>
          </p:cNvPr>
          <p:cNvSpPr>
            <a:spLocks noGrp="1"/>
          </p:cNvSpPr>
          <p:nvPr>
            <p:ph type="title" hasCustomPrompt="1"/>
          </p:nvPr>
        </p:nvSpPr>
        <p:spPr>
          <a:xfrm>
            <a:off x="1890805" y="1517367"/>
            <a:ext cx="8594565" cy="1315250"/>
          </a:xfrm>
          <a:prstGeom prst="rect">
            <a:avLst/>
          </a:prstGeom>
        </p:spPr>
        <p:txBody>
          <a:bodyPr lIns="0" tIns="0" rIns="0" bIns="0" anchor="ctr" anchorCtr="0">
            <a:normAutofit/>
          </a:bodyPr>
          <a:lstStyle>
            <a:lvl1pPr>
              <a:defRPr sz="4851" b="1" i="1" spc="-91">
                <a:solidFill>
                  <a:srgbClr val="8CC546"/>
                </a:solidFill>
                <a:latin typeface="Helvetica" pitchFamily="2" charset="0"/>
                <a:cs typeface="Arial" panose="020B0604020202020204" pitchFamily="34" charset="0"/>
              </a:defRPr>
            </a:lvl1pPr>
          </a:lstStyle>
          <a:p>
            <a:r>
              <a:rPr lang="en-US" dirty="0"/>
              <a:t>Insert Slide Title </a:t>
            </a:r>
            <a:endParaRPr dirty="0"/>
          </a:p>
        </p:txBody>
      </p:sp>
    </p:spTree>
    <p:extLst>
      <p:ext uri="{BB962C8B-B14F-4D97-AF65-F5344CB8AC3E}">
        <p14:creationId xmlns:p14="http://schemas.microsoft.com/office/powerpoint/2010/main" val="349901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column text (blue sidebar)">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dirty="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22" name="Text Placeholder 16">
            <a:extLst>
              <a:ext uri="{FF2B5EF4-FFF2-40B4-BE49-F238E27FC236}">
                <a16:creationId xmlns:a16="http://schemas.microsoft.com/office/drawing/2014/main" id="{BBBFC6B6-2310-1A43-B05A-41AD749343D7}"/>
              </a:ext>
            </a:extLst>
          </p:cNvPr>
          <p:cNvSpPr>
            <a:spLocks noGrp="1"/>
          </p:cNvSpPr>
          <p:nvPr>
            <p:ph type="body" sz="quarter" idx="13" hasCustomPrompt="1"/>
          </p:nvPr>
        </p:nvSpPr>
        <p:spPr>
          <a:xfrm>
            <a:off x="887181" y="1395859"/>
            <a:ext cx="7311445" cy="820098"/>
          </a:xfrm>
          <a:prstGeom prst="rect">
            <a:avLst/>
          </a:prstGeom>
        </p:spPr>
        <p:txBody>
          <a:bodyPr anchor="b" anchorCtr="0">
            <a:normAutofit/>
          </a:bodyPr>
          <a:lstStyle>
            <a:lvl1pPr marL="0" indent="0">
              <a:buNone/>
              <a:defRPr sz="2426" b="1" i="1">
                <a:solidFill>
                  <a:schemeClr val="tx1"/>
                </a:solidFill>
                <a:latin typeface="Helvetica" pitchFamily="2" charset="0"/>
                <a:cs typeface="Arial Narrow" panose="020B0604020202020204" pitchFamily="34" charset="0"/>
              </a:defRPr>
            </a:lvl1pPr>
          </a:lstStyle>
          <a:p>
            <a:pPr lvl="0"/>
            <a:r>
              <a:rPr lang="en-US" dirty="0"/>
              <a:t>Sub-headline</a:t>
            </a:r>
          </a:p>
        </p:txBody>
      </p:sp>
      <p:sp>
        <p:nvSpPr>
          <p:cNvPr id="11" name="object 3">
            <a:extLst>
              <a:ext uri="{FF2B5EF4-FFF2-40B4-BE49-F238E27FC236}">
                <a16:creationId xmlns:a16="http://schemas.microsoft.com/office/drawing/2014/main" id="{C938A7FF-500D-2248-B573-A06E75E38E5D}"/>
              </a:ext>
            </a:extLst>
          </p:cNvPr>
          <p:cNvSpPr/>
          <p:nvPr userDrawn="1"/>
        </p:nvSpPr>
        <p:spPr>
          <a:xfrm>
            <a:off x="9142316" y="-367"/>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Picture Placeholder 9">
            <a:extLst>
              <a:ext uri="{FF2B5EF4-FFF2-40B4-BE49-F238E27FC236}">
                <a16:creationId xmlns:a16="http://schemas.microsoft.com/office/drawing/2014/main" id="{63400D0E-1D73-5A4E-8738-D509CBEB47C8}"/>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endParaRPr lang="en-US" dirty="0"/>
          </a:p>
        </p:txBody>
      </p:sp>
      <p:sp>
        <p:nvSpPr>
          <p:cNvPr id="14" name="Content Placeholder 2">
            <a:extLst>
              <a:ext uri="{FF2B5EF4-FFF2-40B4-BE49-F238E27FC236}">
                <a16:creationId xmlns:a16="http://schemas.microsoft.com/office/drawing/2014/main" id="{D82A0168-91F8-3C44-8D48-83BBD277B1AC}"/>
              </a:ext>
            </a:extLst>
          </p:cNvPr>
          <p:cNvSpPr>
            <a:spLocks noGrp="1"/>
          </p:cNvSpPr>
          <p:nvPr>
            <p:ph sz="quarter" idx="19" hasCustomPrompt="1"/>
          </p:nvPr>
        </p:nvSpPr>
        <p:spPr>
          <a:xfrm>
            <a:off x="881636" y="2472793"/>
            <a:ext cx="7319336" cy="3543841"/>
          </a:xfrm>
          <a:prstGeom prst="rect">
            <a:avLst/>
          </a:prstGeom>
        </p:spPr>
        <p:txBody>
          <a:bodyPr>
            <a:normAutofit/>
          </a:bodyPr>
          <a:lstStyle>
            <a:lvl1pPr marL="285868" indent="-285868">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554480" indent="-277246">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spcAft>
                <a:spcPts val="728"/>
              </a:spcAft>
              <a:buClr>
                <a:srgbClr val="8CC546"/>
              </a:buClr>
              <a:buFont typeface="Courier New" panose="02070309020205020404" pitchFamily="49" charset="0"/>
              <a:buChar char="o"/>
              <a:defRPr sz="1940">
                <a:solidFill>
                  <a:srgbClr val="4E453F"/>
                </a:solidFill>
                <a:latin typeface="Helvetica" pitchFamily="2" charset="0"/>
              </a:defRPr>
            </a:lvl3pPr>
          </a:lstStyle>
          <a:p>
            <a:pPr lvl="0"/>
            <a:r>
              <a:rPr lang="en-US" dirty="0"/>
              <a:t>Bullet</a:t>
            </a:r>
          </a:p>
          <a:p>
            <a:pPr lvl="1"/>
            <a:r>
              <a:rPr lang="en-US" dirty="0"/>
              <a:t>Bullet</a:t>
            </a:r>
          </a:p>
          <a:p>
            <a:pPr lvl="2"/>
            <a:r>
              <a:rPr lang="en-US" dirty="0"/>
              <a:t>Bullet </a:t>
            </a:r>
          </a:p>
        </p:txBody>
      </p:sp>
      <p:sp>
        <p:nvSpPr>
          <p:cNvPr id="15" name="Holder 2">
            <a:extLst>
              <a:ext uri="{FF2B5EF4-FFF2-40B4-BE49-F238E27FC236}">
                <a16:creationId xmlns:a16="http://schemas.microsoft.com/office/drawing/2014/main" id="{6610F779-4C73-5F44-BD6E-44DB6F35E95B}"/>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Tree>
    <p:extLst>
      <p:ext uri="{BB962C8B-B14F-4D97-AF65-F5344CB8AC3E}">
        <p14:creationId xmlns:p14="http://schemas.microsoft.com/office/powerpoint/2010/main" val="1084456492"/>
      </p:ext>
    </p:extLst>
  </p:cSld>
  <p:clrMapOvr>
    <a:masterClrMapping/>
  </p:clrMapOvr>
  <p:extLst>
    <p:ext uri="{DCECCB84-F9BA-43D5-87BE-67443E8EF086}">
      <p15:sldGuideLst xmlns:p15="http://schemas.microsoft.com/office/powerpoint/2012/main">
        <p15:guide id="1" orient="horz" pos="3034">
          <p15:clr>
            <a:srgbClr val="FBAE40"/>
          </p15:clr>
        </p15:guide>
        <p15:guide id="2" pos="90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column text (blue sidebar w/quot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7" name="object 3">
            <a:extLst>
              <a:ext uri="{FF2B5EF4-FFF2-40B4-BE49-F238E27FC236}">
                <a16:creationId xmlns:a16="http://schemas.microsoft.com/office/drawing/2014/main" id="{47E5CEBC-BBEE-A944-9AA3-8D111D61EA8C}"/>
              </a:ext>
            </a:extLst>
          </p:cNvPr>
          <p:cNvSpPr/>
          <p:nvPr userDrawn="1"/>
        </p:nvSpPr>
        <p:spPr>
          <a:xfrm>
            <a:off x="9142316" y="-367"/>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3" name="Text Placeholder 2">
            <a:extLst>
              <a:ext uri="{FF2B5EF4-FFF2-40B4-BE49-F238E27FC236}">
                <a16:creationId xmlns:a16="http://schemas.microsoft.com/office/drawing/2014/main" id="{48079C6F-8BD5-E24F-BDEE-B99FD055DD8A}"/>
              </a:ext>
            </a:extLst>
          </p:cNvPr>
          <p:cNvSpPr>
            <a:spLocks noGrp="1"/>
          </p:cNvSpPr>
          <p:nvPr>
            <p:ph type="body" sz="quarter" idx="17" hasCustomPrompt="1"/>
          </p:nvPr>
        </p:nvSpPr>
        <p:spPr>
          <a:xfrm>
            <a:off x="9496534" y="2269057"/>
            <a:ext cx="2310366" cy="2519586"/>
          </a:xfrm>
          <a:prstGeom prst="rect">
            <a:avLst/>
          </a:prstGeom>
        </p:spPr>
        <p:txBody>
          <a:bodyPr/>
          <a:lstStyle>
            <a:lvl1pPr marL="0" indent="0">
              <a:buNone/>
              <a:defRPr sz="3274" b="0">
                <a:solidFill>
                  <a:schemeClr val="bg1"/>
                </a:solidFill>
              </a:defRPr>
            </a:lvl1pPr>
          </a:lstStyle>
          <a:p>
            <a:pPr lvl="0"/>
            <a:r>
              <a:rPr lang="en-US" b="0" dirty="0"/>
              <a:t>Lorem ipsum dolor sit </a:t>
            </a:r>
            <a:r>
              <a:rPr lang="en-US" b="0" dirty="0" err="1"/>
              <a:t>amet</a:t>
            </a:r>
            <a:r>
              <a:rPr lang="en-US" b="0" dirty="0"/>
              <a:t>, </a:t>
            </a:r>
            <a:r>
              <a:rPr lang="en-US" b="0" dirty="0" err="1"/>
              <a:t>consectetur</a:t>
            </a:r>
            <a:r>
              <a:rPr lang="en-US" b="0" dirty="0"/>
              <a:t> </a:t>
            </a:r>
            <a:r>
              <a:rPr lang="en-US" b="0" dirty="0" err="1"/>
              <a:t>adipiscing</a:t>
            </a:r>
            <a:r>
              <a:rPr lang="en-US" b="0" dirty="0"/>
              <a:t>.</a:t>
            </a:r>
            <a:endParaRPr lang="en-US" dirty="0"/>
          </a:p>
        </p:txBody>
      </p:sp>
      <p:sp>
        <p:nvSpPr>
          <p:cNvPr id="11" name="TextBox 10">
            <a:extLst>
              <a:ext uri="{FF2B5EF4-FFF2-40B4-BE49-F238E27FC236}">
                <a16:creationId xmlns:a16="http://schemas.microsoft.com/office/drawing/2014/main" id="{CA74F3F6-1FF7-B946-AF4F-414EFF599891}"/>
              </a:ext>
            </a:extLst>
          </p:cNvPr>
          <p:cNvSpPr txBox="1"/>
          <p:nvPr userDrawn="1"/>
        </p:nvSpPr>
        <p:spPr>
          <a:xfrm>
            <a:off x="9376721" y="1534483"/>
            <a:ext cx="1016562" cy="1380058"/>
          </a:xfrm>
          <a:prstGeom prst="rect">
            <a:avLst/>
          </a:prstGeom>
          <a:noFill/>
        </p:spPr>
        <p:txBody>
          <a:bodyPr wrap="square" rtlCol="0">
            <a:spAutoFit/>
          </a:bodyPr>
          <a:lstStyle/>
          <a:p>
            <a:pPr marL="0" marR="0" lvl="0" indent="0" algn="l" defTabSz="554412" rtl="0" eaLnBrk="1" fontAlgn="auto" latinLnBrk="0" hangingPunct="1">
              <a:lnSpc>
                <a:spcPct val="100000"/>
              </a:lnSpc>
              <a:spcBef>
                <a:spcPts val="0"/>
              </a:spcBef>
              <a:spcAft>
                <a:spcPts val="0"/>
              </a:spcAft>
              <a:buClrTx/>
              <a:buSzTx/>
              <a:buFontTx/>
              <a:buNone/>
              <a:tabLst/>
              <a:defRPr/>
            </a:pPr>
            <a:r>
              <a:rPr kumimoji="0" lang="en-US" sz="8368"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13" name="Text Placeholder 12">
            <a:extLst>
              <a:ext uri="{FF2B5EF4-FFF2-40B4-BE49-F238E27FC236}">
                <a16:creationId xmlns:a16="http://schemas.microsoft.com/office/drawing/2014/main" id="{58CE6E94-9B3D-994E-866A-265EBE948F08}"/>
              </a:ext>
            </a:extLst>
          </p:cNvPr>
          <p:cNvSpPr>
            <a:spLocks noGrp="1"/>
          </p:cNvSpPr>
          <p:nvPr>
            <p:ph type="body" sz="quarter" idx="18" hasCustomPrompt="1"/>
          </p:nvPr>
        </p:nvSpPr>
        <p:spPr>
          <a:xfrm>
            <a:off x="9496574" y="5046271"/>
            <a:ext cx="2310366" cy="223963"/>
          </a:xfrm>
          <a:prstGeom prst="rect">
            <a:avLst/>
          </a:prstGeom>
        </p:spPr>
        <p:txBody>
          <a:bodyPr/>
          <a:lstStyle>
            <a:lvl1pPr marL="0" indent="0">
              <a:buNone/>
              <a:defRPr sz="1455" i="1">
                <a:solidFill>
                  <a:schemeClr val="bg1"/>
                </a:solidFill>
              </a:defRPr>
            </a:lvl1pPr>
          </a:lstStyle>
          <a:p>
            <a:pPr lvl="0"/>
            <a:r>
              <a:rPr lang="en-US" dirty="0"/>
              <a:t>- Author of Quote</a:t>
            </a:r>
          </a:p>
        </p:txBody>
      </p:sp>
      <p:sp>
        <p:nvSpPr>
          <p:cNvPr id="42" name="Holder 2">
            <a:extLst>
              <a:ext uri="{FF2B5EF4-FFF2-40B4-BE49-F238E27FC236}">
                <a16:creationId xmlns:a16="http://schemas.microsoft.com/office/drawing/2014/main" id="{E55351B6-5C5C-7149-95DE-954FA878BC70}"/>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
        <p:nvSpPr>
          <p:cNvPr id="43" name="Picture Placeholder 13">
            <a:extLst>
              <a:ext uri="{FF2B5EF4-FFF2-40B4-BE49-F238E27FC236}">
                <a16:creationId xmlns:a16="http://schemas.microsoft.com/office/drawing/2014/main" id="{4E26DF02-BD7C-534A-9F84-4D76F0CB8F19}"/>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buNone/>
              <a:defRPr sz="1092"/>
            </a:lvl1pPr>
          </a:lstStyle>
          <a:p>
            <a:r>
              <a:rPr lang="en-US" dirty="0"/>
              <a:t>Icon</a:t>
            </a:r>
          </a:p>
        </p:txBody>
      </p:sp>
      <p:sp>
        <p:nvSpPr>
          <p:cNvPr id="44" name="Picture Placeholder 13">
            <a:extLst>
              <a:ext uri="{FF2B5EF4-FFF2-40B4-BE49-F238E27FC236}">
                <a16:creationId xmlns:a16="http://schemas.microsoft.com/office/drawing/2014/main" id="{73693565-49E1-D147-99F0-674ED2762B16}"/>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dirty="0"/>
              <a:t>Icon</a:t>
            </a:r>
          </a:p>
        </p:txBody>
      </p:sp>
      <p:sp>
        <p:nvSpPr>
          <p:cNvPr id="45" name="Text Placeholder 16">
            <a:extLst>
              <a:ext uri="{FF2B5EF4-FFF2-40B4-BE49-F238E27FC236}">
                <a16:creationId xmlns:a16="http://schemas.microsoft.com/office/drawing/2014/main" id="{1E3B6999-F1AB-DA47-8C7F-D03970688CDB}"/>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47" name="Text Placeholder 16">
            <a:extLst>
              <a:ext uri="{FF2B5EF4-FFF2-40B4-BE49-F238E27FC236}">
                <a16:creationId xmlns:a16="http://schemas.microsoft.com/office/drawing/2014/main" id="{F60E0120-76C1-AE40-A550-0A955A522967}"/>
              </a:ext>
            </a:extLst>
          </p:cNvPr>
          <p:cNvSpPr>
            <a:spLocks noGrp="1"/>
          </p:cNvSpPr>
          <p:nvPr>
            <p:ph type="body" sz="quarter" idx="20"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18" name="Content Placeholder 2">
            <a:extLst>
              <a:ext uri="{FF2B5EF4-FFF2-40B4-BE49-F238E27FC236}">
                <a16:creationId xmlns:a16="http://schemas.microsoft.com/office/drawing/2014/main" id="{86BB9675-5C4C-2C49-AC1C-B3901E894E9B}"/>
              </a:ext>
            </a:extLst>
          </p:cNvPr>
          <p:cNvSpPr>
            <a:spLocks noGrp="1"/>
          </p:cNvSpPr>
          <p:nvPr>
            <p:ph sz="quarter" idx="21"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
        <p:nvSpPr>
          <p:cNvPr id="19" name="Content Placeholder 2">
            <a:extLst>
              <a:ext uri="{FF2B5EF4-FFF2-40B4-BE49-F238E27FC236}">
                <a16:creationId xmlns:a16="http://schemas.microsoft.com/office/drawing/2014/main" id="{D20FFCD7-9465-4D4B-9495-B95081383413}"/>
              </a:ext>
            </a:extLst>
          </p:cNvPr>
          <p:cNvSpPr>
            <a:spLocks noGrp="1"/>
          </p:cNvSpPr>
          <p:nvPr>
            <p:ph sz="quarter" idx="19"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 </a:t>
            </a:r>
          </a:p>
          <a:p>
            <a:pPr lvl="1"/>
            <a:r>
              <a:rPr lang="en-US" dirty="0"/>
              <a:t>Bullet</a:t>
            </a:r>
          </a:p>
          <a:p>
            <a:pPr lvl="2"/>
            <a:r>
              <a:rPr lang="en-US" dirty="0"/>
              <a:t>Bullet </a:t>
            </a:r>
          </a:p>
          <a:p>
            <a:pPr lvl="0"/>
            <a:endParaRPr lang="en-US" dirty="0"/>
          </a:p>
        </p:txBody>
      </p:sp>
    </p:spTree>
    <p:extLst>
      <p:ext uri="{BB962C8B-B14F-4D97-AF65-F5344CB8AC3E}">
        <p14:creationId xmlns:p14="http://schemas.microsoft.com/office/powerpoint/2010/main" val="2253771230"/>
      </p:ext>
    </p:extLst>
  </p:cSld>
  <p:clrMapOvr>
    <a:masterClrMapping/>
  </p:clrMapOvr>
  <p:extLst>
    <p:ext uri="{DCECCB84-F9BA-43D5-87BE-67443E8EF086}">
      <p15:sldGuideLst xmlns:p15="http://schemas.microsoft.com/office/powerpoint/2012/main">
        <p15:guide id="1" orient="horz" pos="3034">
          <p15:clr>
            <a:srgbClr val="FBAE40"/>
          </p15:clr>
        </p15:guide>
        <p15:guide id="2" pos="90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column text (blue sidebar w/text)">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8" name="object 3">
            <a:extLst>
              <a:ext uri="{FF2B5EF4-FFF2-40B4-BE49-F238E27FC236}">
                <a16:creationId xmlns:a16="http://schemas.microsoft.com/office/drawing/2014/main" id="{BEE09AAE-D820-8E49-AFEF-6EACB2E8AF8B}"/>
              </a:ext>
            </a:extLst>
          </p:cNvPr>
          <p:cNvSpPr/>
          <p:nvPr userDrawn="1"/>
        </p:nvSpPr>
        <p:spPr>
          <a:xfrm>
            <a:off x="9142316" y="3533"/>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3" name="Text Placeholder 2">
            <a:extLst>
              <a:ext uri="{FF2B5EF4-FFF2-40B4-BE49-F238E27FC236}">
                <a16:creationId xmlns:a16="http://schemas.microsoft.com/office/drawing/2014/main" id="{48079C6F-8BD5-E24F-BDEE-B99FD055DD8A}"/>
              </a:ext>
            </a:extLst>
          </p:cNvPr>
          <p:cNvSpPr>
            <a:spLocks noGrp="1"/>
          </p:cNvSpPr>
          <p:nvPr>
            <p:ph type="body" sz="quarter" idx="17" hasCustomPrompt="1"/>
          </p:nvPr>
        </p:nvSpPr>
        <p:spPr>
          <a:xfrm>
            <a:off x="9496534" y="2269059"/>
            <a:ext cx="2310366" cy="2015669"/>
          </a:xfrm>
          <a:prstGeom prst="rect">
            <a:avLst/>
          </a:prstGeom>
        </p:spPr>
        <p:txBody>
          <a:bodyPr/>
          <a:lstStyle>
            <a:lvl1pPr marL="0" indent="0">
              <a:buNone/>
              <a:defRPr sz="3274" b="0">
                <a:solidFill>
                  <a:schemeClr val="bg1"/>
                </a:solidFill>
                <a:latin typeface="Helvetica" pitchFamily="2" charset="0"/>
              </a:defRPr>
            </a:lvl1pPr>
          </a:lstStyle>
          <a:p>
            <a:pPr lvl="0"/>
            <a:r>
              <a:rPr lang="en-US" b="0" dirty="0"/>
              <a:t>Slide Highlight Text Goes Here</a:t>
            </a:r>
            <a:endParaRPr lang="en-US" dirty="0"/>
          </a:p>
        </p:txBody>
      </p:sp>
      <p:sp>
        <p:nvSpPr>
          <p:cNvPr id="41" name="Holder 2">
            <a:extLst>
              <a:ext uri="{FF2B5EF4-FFF2-40B4-BE49-F238E27FC236}">
                <a16:creationId xmlns:a16="http://schemas.microsoft.com/office/drawing/2014/main" id="{B0D94EF6-60EF-A84D-90BC-B625C05421E9}"/>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
        <p:nvSpPr>
          <p:cNvPr id="42" name="Picture Placeholder 13">
            <a:extLst>
              <a:ext uri="{FF2B5EF4-FFF2-40B4-BE49-F238E27FC236}">
                <a16:creationId xmlns:a16="http://schemas.microsoft.com/office/drawing/2014/main" id="{A08426B4-26BF-D841-81B2-11DFA73F67CB}"/>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buNone/>
              <a:defRPr sz="1092"/>
            </a:lvl1pPr>
          </a:lstStyle>
          <a:p>
            <a:r>
              <a:rPr lang="en-US" dirty="0"/>
              <a:t>Icon</a:t>
            </a:r>
          </a:p>
        </p:txBody>
      </p:sp>
      <p:sp>
        <p:nvSpPr>
          <p:cNvPr id="43" name="Picture Placeholder 13">
            <a:extLst>
              <a:ext uri="{FF2B5EF4-FFF2-40B4-BE49-F238E27FC236}">
                <a16:creationId xmlns:a16="http://schemas.microsoft.com/office/drawing/2014/main" id="{88C1CE03-19BE-504E-8050-BE08D0EB73D3}"/>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dirty="0"/>
              <a:t>Icon</a:t>
            </a:r>
          </a:p>
        </p:txBody>
      </p:sp>
      <p:sp>
        <p:nvSpPr>
          <p:cNvPr id="44" name="Text Placeholder 16">
            <a:extLst>
              <a:ext uri="{FF2B5EF4-FFF2-40B4-BE49-F238E27FC236}">
                <a16:creationId xmlns:a16="http://schemas.microsoft.com/office/drawing/2014/main" id="{82C47BB5-6868-0B4C-9362-ADF4E7962F3F}"/>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46" name="Text Placeholder 16">
            <a:extLst>
              <a:ext uri="{FF2B5EF4-FFF2-40B4-BE49-F238E27FC236}">
                <a16:creationId xmlns:a16="http://schemas.microsoft.com/office/drawing/2014/main" id="{B0325FDA-945A-6C4A-85BF-D201D56743D3}"/>
              </a:ext>
            </a:extLst>
          </p:cNvPr>
          <p:cNvSpPr>
            <a:spLocks noGrp="1"/>
          </p:cNvSpPr>
          <p:nvPr>
            <p:ph type="body" sz="quarter" idx="19"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16" name="Content Placeholder 2">
            <a:extLst>
              <a:ext uri="{FF2B5EF4-FFF2-40B4-BE49-F238E27FC236}">
                <a16:creationId xmlns:a16="http://schemas.microsoft.com/office/drawing/2014/main" id="{AD6F7CB5-25A7-8349-BB51-E02CD601AFBF}"/>
              </a:ext>
            </a:extLst>
          </p:cNvPr>
          <p:cNvSpPr>
            <a:spLocks noGrp="1"/>
          </p:cNvSpPr>
          <p:nvPr>
            <p:ph sz="quarter" idx="20"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
        <p:nvSpPr>
          <p:cNvPr id="17" name="Content Placeholder 2">
            <a:extLst>
              <a:ext uri="{FF2B5EF4-FFF2-40B4-BE49-F238E27FC236}">
                <a16:creationId xmlns:a16="http://schemas.microsoft.com/office/drawing/2014/main" id="{C9BCC7C5-8327-5949-B81B-D2E8D5121C63}"/>
              </a:ext>
            </a:extLst>
          </p:cNvPr>
          <p:cNvSpPr>
            <a:spLocks noGrp="1"/>
          </p:cNvSpPr>
          <p:nvPr>
            <p:ph sz="quarter" idx="21"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 </a:t>
            </a:r>
          </a:p>
          <a:p>
            <a:pPr lvl="1"/>
            <a:r>
              <a:rPr lang="en-US" dirty="0"/>
              <a:t>Bullet</a:t>
            </a:r>
          </a:p>
          <a:p>
            <a:pPr lvl="2"/>
            <a:r>
              <a:rPr lang="en-US" dirty="0"/>
              <a:t>Bullet</a:t>
            </a:r>
          </a:p>
          <a:p>
            <a:pPr lvl="0"/>
            <a:endParaRPr lang="en-US" dirty="0"/>
          </a:p>
        </p:txBody>
      </p:sp>
    </p:spTree>
    <p:extLst>
      <p:ext uri="{BB962C8B-B14F-4D97-AF65-F5344CB8AC3E}">
        <p14:creationId xmlns:p14="http://schemas.microsoft.com/office/powerpoint/2010/main" val="3406169632"/>
      </p:ext>
    </p:extLst>
  </p:cSld>
  <p:clrMapOvr>
    <a:masterClrMapping/>
  </p:clrMapOvr>
  <p:extLst>
    <p:ext uri="{DCECCB84-F9BA-43D5-87BE-67443E8EF086}">
      <p15:sldGuideLst xmlns:p15="http://schemas.microsoft.com/office/powerpoint/2012/main">
        <p15:guide id="1" orient="horz" pos="3034">
          <p15:clr>
            <a:srgbClr val="FBAE40"/>
          </p15:clr>
        </p15:guide>
        <p15:guide id="2" pos="90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column text (green sidebar)">
    <p:spTree>
      <p:nvGrpSpPr>
        <p:cNvPr id="1" name=""/>
        <p:cNvGrpSpPr/>
        <p:nvPr/>
      </p:nvGrpSpPr>
      <p:grpSpPr>
        <a:xfrm>
          <a:off x="0" y="0"/>
          <a:ext cx="0" cy="0"/>
          <a:chOff x="0" y="0"/>
          <a:chExt cx="0" cy="0"/>
        </a:xfrm>
      </p:grpSpPr>
      <p:sp>
        <p:nvSpPr>
          <p:cNvPr id="8" name="object 116">
            <a:extLst>
              <a:ext uri="{FF2B5EF4-FFF2-40B4-BE49-F238E27FC236}">
                <a16:creationId xmlns:a16="http://schemas.microsoft.com/office/drawing/2014/main" id="{E127063C-4E97-CB4B-BEDC-194FC4442BF0}"/>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D091F85E-4E26-BA41-BAC9-C5DAC8AD13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 y="0"/>
            <a:ext cx="12191893" cy="6858000"/>
          </a:xfrm>
          <a:prstGeom prst="rect">
            <a:avLst/>
          </a:prstGeom>
        </p:spPr>
      </p:pic>
      <p:sp>
        <p:nvSpPr>
          <p:cNvPr id="19" name="object 3">
            <a:extLst>
              <a:ext uri="{FF2B5EF4-FFF2-40B4-BE49-F238E27FC236}">
                <a16:creationId xmlns:a16="http://schemas.microsoft.com/office/drawing/2014/main" id="{6A9B0143-2966-CA4E-B358-C07DFB5D78C8}"/>
              </a:ext>
            </a:extLst>
          </p:cNvPr>
          <p:cNvSpPr/>
          <p:nvPr userDrawn="1"/>
        </p:nvSpPr>
        <p:spPr>
          <a:xfrm>
            <a:off x="9157282" y="-367"/>
            <a:ext cx="307186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8CC54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pic>
        <p:nvPicPr>
          <p:cNvPr id="9" name="Picture 8" descr="A close up of a logo&#10;&#10;Description automatically generated">
            <a:extLst>
              <a:ext uri="{FF2B5EF4-FFF2-40B4-BE49-F238E27FC236}">
                <a16:creationId xmlns:a16="http://schemas.microsoft.com/office/drawing/2014/main" id="{AC9AB12F-450A-4641-91B8-C1184C5CC5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2" name="object 6">
            <a:extLst>
              <a:ext uri="{FF2B5EF4-FFF2-40B4-BE49-F238E27FC236}">
                <a16:creationId xmlns:a16="http://schemas.microsoft.com/office/drawing/2014/main" id="{EED09FFF-0A88-E84D-9E0B-667E3F121620}"/>
              </a:ext>
            </a:extLst>
          </p:cNvPr>
          <p:cNvSpPr/>
          <p:nvPr userDrawn="1"/>
        </p:nvSpPr>
        <p:spPr>
          <a:xfrm>
            <a:off x="-7968" y="424918"/>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A841AF94-759F-3A49-B4C4-B5D85B0711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8826" y="521598"/>
            <a:ext cx="315750" cy="408168"/>
          </a:xfrm>
          <a:prstGeom prst="rect">
            <a:avLst/>
          </a:prstGeom>
        </p:spPr>
      </p:pic>
      <p:sp>
        <p:nvSpPr>
          <p:cNvPr id="35" name="object 117">
            <a:extLst>
              <a:ext uri="{FF2B5EF4-FFF2-40B4-BE49-F238E27FC236}">
                <a16:creationId xmlns:a16="http://schemas.microsoft.com/office/drawing/2014/main" id="{1B0CEFF4-3D11-CA4C-BA9D-3B33661CAF04}"/>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8" name="Picture Placeholder 9">
            <a:extLst>
              <a:ext uri="{FF2B5EF4-FFF2-40B4-BE49-F238E27FC236}">
                <a16:creationId xmlns:a16="http://schemas.microsoft.com/office/drawing/2014/main" id="{F7A3E0E9-EBCE-064A-B031-7E6045D51F6F}"/>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endParaRPr lang="en-US" dirty="0"/>
          </a:p>
        </p:txBody>
      </p:sp>
      <p:sp>
        <p:nvSpPr>
          <p:cNvPr id="45" name="Holder 2">
            <a:extLst>
              <a:ext uri="{FF2B5EF4-FFF2-40B4-BE49-F238E27FC236}">
                <a16:creationId xmlns:a16="http://schemas.microsoft.com/office/drawing/2014/main" id="{1BC91DB5-4A76-474B-A3E4-4DE5EA6FECAD}"/>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
        <p:nvSpPr>
          <p:cNvPr id="46" name="Picture Placeholder 13">
            <a:extLst>
              <a:ext uri="{FF2B5EF4-FFF2-40B4-BE49-F238E27FC236}">
                <a16:creationId xmlns:a16="http://schemas.microsoft.com/office/drawing/2014/main" id="{7363F217-D23E-C04D-BF6B-C8A2F949C39F}"/>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buNone/>
              <a:defRPr sz="1092"/>
            </a:lvl1pPr>
          </a:lstStyle>
          <a:p>
            <a:r>
              <a:rPr lang="en-US" dirty="0"/>
              <a:t>Icon</a:t>
            </a:r>
          </a:p>
        </p:txBody>
      </p:sp>
      <p:sp>
        <p:nvSpPr>
          <p:cNvPr id="47" name="Picture Placeholder 13">
            <a:extLst>
              <a:ext uri="{FF2B5EF4-FFF2-40B4-BE49-F238E27FC236}">
                <a16:creationId xmlns:a16="http://schemas.microsoft.com/office/drawing/2014/main" id="{E38C1C77-1FC6-6F4D-91E3-40BFF0BF1770}"/>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dirty="0"/>
              <a:t>Icon</a:t>
            </a:r>
          </a:p>
        </p:txBody>
      </p:sp>
      <p:sp>
        <p:nvSpPr>
          <p:cNvPr id="48" name="Text Placeholder 16">
            <a:extLst>
              <a:ext uri="{FF2B5EF4-FFF2-40B4-BE49-F238E27FC236}">
                <a16:creationId xmlns:a16="http://schemas.microsoft.com/office/drawing/2014/main" id="{AB717C7D-D28D-BC4B-B86B-CEF10FBFE366}"/>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50" name="Text Placeholder 16">
            <a:extLst>
              <a:ext uri="{FF2B5EF4-FFF2-40B4-BE49-F238E27FC236}">
                <a16:creationId xmlns:a16="http://schemas.microsoft.com/office/drawing/2014/main" id="{172D49D8-FC8A-294F-9F14-E5A706E474AE}"/>
              </a:ext>
            </a:extLst>
          </p:cNvPr>
          <p:cNvSpPr>
            <a:spLocks noGrp="1"/>
          </p:cNvSpPr>
          <p:nvPr>
            <p:ph type="body" sz="quarter" idx="18"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20" name="Content Placeholder 2">
            <a:extLst>
              <a:ext uri="{FF2B5EF4-FFF2-40B4-BE49-F238E27FC236}">
                <a16:creationId xmlns:a16="http://schemas.microsoft.com/office/drawing/2014/main" id="{94F81477-A8B3-4942-8AAA-C481B9EC1811}"/>
              </a:ext>
            </a:extLst>
          </p:cNvPr>
          <p:cNvSpPr>
            <a:spLocks noGrp="1"/>
          </p:cNvSpPr>
          <p:nvPr>
            <p:ph sz="quarter" idx="17"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
        <p:nvSpPr>
          <p:cNvPr id="21" name="Content Placeholder 2">
            <a:extLst>
              <a:ext uri="{FF2B5EF4-FFF2-40B4-BE49-F238E27FC236}">
                <a16:creationId xmlns:a16="http://schemas.microsoft.com/office/drawing/2014/main" id="{8B84A589-7000-1E4B-8D3C-09C7C492CA9C}"/>
              </a:ext>
            </a:extLst>
          </p:cNvPr>
          <p:cNvSpPr>
            <a:spLocks noGrp="1"/>
          </p:cNvSpPr>
          <p:nvPr>
            <p:ph sz="quarter" idx="19"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 </a:t>
            </a:r>
          </a:p>
          <a:p>
            <a:pPr lvl="0"/>
            <a:endParaRPr lang="en-US" dirty="0"/>
          </a:p>
        </p:txBody>
      </p:sp>
    </p:spTree>
    <p:extLst>
      <p:ext uri="{BB962C8B-B14F-4D97-AF65-F5344CB8AC3E}">
        <p14:creationId xmlns:p14="http://schemas.microsoft.com/office/powerpoint/2010/main" val="2547925313"/>
      </p:ext>
    </p:extLst>
  </p:cSld>
  <p:clrMapOvr>
    <a:masterClrMapping/>
  </p:clrMapOvr>
  <p:extLst>
    <p:ext uri="{DCECCB84-F9BA-43D5-87BE-67443E8EF086}">
      <p15:sldGuideLst xmlns:p15="http://schemas.microsoft.com/office/powerpoint/2012/main">
        <p15:guide id="1" orient="horz" pos="4283">
          <p15:clr>
            <a:srgbClr val="FBAE40"/>
          </p15:clr>
        </p15:guide>
        <p15:guide id="2" pos="988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column text (green sideba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1F85E-4E26-BA41-BAC9-C5DAC8AD1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 y="0"/>
            <a:ext cx="12191893" cy="6858000"/>
          </a:xfrm>
          <a:prstGeom prst="rect">
            <a:avLst/>
          </a:prstGeom>
        </p:spPr>
      </p:pic>
      <p:sp>
        <p:nvSpPr>
          <p:cNvPr id="8" name="object 116">
            <a:extLst>
              <a:ext uri="{FF2B5EF4-FFF2-40B4-BE49-F238E27FC236}">
                <a16:creationId xmlns:a16="http://schemas.microsoft.com/office/drawing/2014/main" id="{E127063C-4E97-CB4B-BEDC-194FC4442BF0}"/>
              </a:ext>
            </a:extLst>
          </p:cNvPr>
          <p:cNvSpPr/>
          <p:nvPr userDrawn="1"/>
        </p:nvSpPr>
        <p:spPr>
          <a:xfrm>
            <a:off x="1" y="6707795"/>
            <a:ext cx="12191999" cy="14999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6" name="object 3">
            <a:extLst>
              <a:ext uri="{FF2B5EF4-FFF2-40B4-BE49-F238E27FC236}">
                <a16:creationId xmlns:a16="http://schemas.microsoft.com/office/drawing/2014/main" id="{5A20DA78-EECF-3141-9D36-4845FD41033D}"/>
              </a:ext>
            </a:extLst>
          </p:cNvPr>
          <p:cNvSpPr/>
          <p:nvPr userDrawn="1"/>
        </p:nvSpPr>
        <p:spPr>
          <a:xfrm>
            <a:off x="9157282" y="-367"/>
            <a:ext cx="307186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8CC54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pic>
        <p:nvPicPr>
          <p:cNvPr id="9" name="Picture 8" descr="A close up of a logo&#10;&#10;Description automatically generated">
            <a:extLst>
              <a:ext uri="{FF2B5EF4-FFF2-40B4-BE49-F238E27FC236}">
                <a16:creationId xmlns:a16="http://schemas.microsoft.com/office/drawing/2014/main" id="{AC9AB12F-450A-4641-91B8-C1184C5CC5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2" name="object 6">
            <a:extLst>
              <a:ext uri="{FF2B5EF4-FFF2-40B4-BE49-F238E27FC236}">
                <a16:creationId xmlns:a16="http://schemas.microsoft.com/office/drawing/2014/main" id="{EED09FFF-0A88-E84D-9E0B-667E3F121620}"/>
              </a:ext>
            </a:extLst>
          </p:cNvPr>
          <p:cNvSpPr/>
          <p:nvPr userDrawn="1"/>
        </p:nvSpPr>
        <p:spPr>
          <a:xfrm>
            <a:off x="-7968" y="424918"/>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A841AF94-759F-3A49-B4C4-B5D85B0711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8826" y="521598"/>
            <a:ext cx="315750" cy="408168"/>
          </a:xfrm>
          <a:prstGeom prst="rect">
            <a:avLst/>
          </a:prstGeom>
        </p:spPr>
      </p:pic>
      <p:sp>
        <p:nvSpPr>
          <p:cNvPr id="35" name="object 117">
            <a:extLst>
              <a:ext uri="{FF2B5EF4-FFF2-40B4-BE49-F238E27FC236}">
                <a16:creationId xmlns:a16="http://schemas.microsoft.com/office/drawing/2014/main" id="{1B0CEFF4-3D11-CA4C-BA9D-3B33661CAF04}"/>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5" name="Picture Placeholder 9">
            <a:extLst>
              <a:ext uri="{FF2B5EF4-FFF2-40B4-BE49-F238E27FC236}">
                <a16:creationId xmlns:a16="http://schemas.microsoft.com/office/drawing/2014/main" id="{72351DC5-6605-B447-9C62-2846F84CDD1C}"/>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endParaRPr lang="en-US" dirty="0"/>
          </a:p>
        </p:txBody>
      </p:sp>
      <p:sp>
        <p:nvSpPr>
          <p:cNvPr id="23" name="Holder 2">
            <a:extLst>
              <a:ext uri="{FF2B5EF4-FFF2-40B4-BE49-F238E27FC236}">
                <a16:creationId xmlns:a16="http://schemas.microsoft.com/office/drawing/2014/main" id="{D0133995-1F7D-B54A-B105-49790524B48C}"/>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sp>
        <p:nvSpPr>
          <p:cNvPr id="24" name="Text Placeholder 16">
            <a:extLst>
              <a:ext uri="{FF2B5EF4-FFF2-40B4-BE49-F238E27FC236}">
                <a16:creationId xmlns:a16="http://schemas.microsoft.com/office/drawing/2014/main" id="{C171A799-F373-8547-9BAA-F448A44CA52A}"/>
              </a:ext>
            </a:extLst>
          </p:cNvPr>
          <p:cNvSpPr>
            <a:spLocks noGrp="1"/>
          </p:cNvSpPr>
          <p:nvPr>
            <p:ph type="body" sz="quarter" idx="13" hasCustomPrompt="1"/>
          </p:nvPr>
        </p:nvSpPr>
        <p:spPr>
          <a:xfrm>
            <a:off x="887181" y="1395859"/>
            <a:ext cx="7311445" cy="820098"/>
          </a:xfrm>
          <a:prstGeom prst="rect">
            <a:avLst/>
          </a:prstGeom>
        </p:spPr>
        <p:txBody>
          <a:bodyPr anchor="b" anchorCtr="0">
            <a:normAutofit/>
          </a:bodyPr>
          <a:lstStyle>
            <a:lvl1pPr marL="0" indent="0">
              <a:buNone/>
              <a:defRPr sz="2426" b="1" i="1">
                <a:solidFill>
                  <a:schemeClr val="tx1"/>
                </a:solidFill>
                <a:latin typeface="Helvetica" pitchFamily="2" charset="0"/>
                <a:cs typeface="Arial Narrow" panose="020B0604020202020204" pitchFamily="34" charset="0"/>
              </a:defRPr>
            </a:lvl1pPr>
          </a:lstStyle>
          <a:p>
            <a:pPr lvl="0"/>
            <a:r>
              <a:rPr lang="en-US" dirty="0"/>
              <a:t>Sub-headline</a:t>
            </a:r>
          </a:p>
        </p:txBody>
      </p:sp>
      <p:sp>
        <p:nvSpPr>
          <p:cNvPr id="14" name="Content Placeholder 2">
            <a:extLst>
              <a:ext uri="{FF2B5EF4-FFF2-40B4-BE49-F238E27FC236}">
                <a16:creationId xmlns:a16="http://schemas.microsoft.com/office/drawing/2014/main" id="{B2FCB693-91C9-3347-9BA5-2C74745A0018}"/>
              </a:ext>
            </a:extLst>
          </p:cNvPr>
          <p:cNvSpPr>
            <a:spLocks noGrp="1"/>
          </p:cNvSpPr>
          <p:nvPr>
            <p:ph sz="quarter" idx="19" hasCustomPrompt="1"/>
          </p:nvPr>
        </p:nvSpPr>
        <p:spPr>
          <a:xfrm>
            <a:off x="881636" y="2472793"/>
            <a:ext cx="7319336" cy="3543841"/>
          </a:xfrm>
          <a:prstGeom prst="rect">
            <a:avLst/>
          </a:prstGeom>
        </p:spPr>
        <p:txBody>
          <a:bodyPr>
            <a:normAutofit/>
          </a:bodyPr>
          <a:lstStyle>
            <a:lvl1pPr marL="285868" indent="-285868">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554480" indent="-277246">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spcAft>
                <a:spcPts val="728"/>
              </a:spcAft>
              <a:buClr>
                <a:srgbClr val="8CC546"/>
              </a:buClr>
              <a:buFont typeface="Courier New" panose="02070309020205020404" pitchFamily="49" charset="0"/>
              <a:buChar char="o"/>
              <a:defRPr sz="1940">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Tree>
    <p:extLst>
      <p:ext uri="{BB962C8B-B14F-4D97-AF65-F5344CB8AC3E}">
        <p14:creationId xmlns:p14="http://schemas.microsoft.com/office/powerpoint/2010/main" val="4059716270"/>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image + half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EFA7E7-ACF4-B04F-8218-8FD25DDAD41A}"/>
              </a:ext>
            </a:extLst>
          </p:cNvPr>
          <p:cNvSpPr>
            <a:spLocks noGrp="1"/>
          </p:cNvSpPr>
          <p:nvPr>
            <p:ph type="pic" sz="quarter" idx="12"/>
          </p:nvPr>
        </p:nvSpPr>
        <p:spPr>
          <a:xfrm>
            <a:off x="0" y="1"/>
            <a:ext cx="5819237" cy="6743535"/>
          </a:xfrm>
          <a:prstGeom prst="rect">
            <a:avLst/>
          </a:prstGeom>
        </p:spPr>
        <p:txBody>
          <a:bodyPr>
            <a:normAutofit/>
          </a:bodyPr>
          <a:lstStyle>
            <a:lvl1pPr marL="0" indent="0">
              <a:buNone/>
              <a:defRPr sz="1092"/>
            </a:lvl1pPr>
          </a:lstStyle>
          <a:p>
            <a:r>
              <a:rPr lang="en-US"/>
              <a:t>Click icon to add picture</a:t>
            </a:r>
            <a:endParaRPr lang="en-US" dirty="0"/>
          </a:p>
        </p:txBody>
      </p:sp>
      <p:sp>
        <p:nvSpPr>
          <p:cNvPr id="8" name="object 9">
            <a:extLst>
              <a:ext uri="{FF2B5EF4-FFF2-40B4-BE49-F238E27FC236}">
                <a16:creationId xmlns:a16="http://schemas.microsoft.com/office/drawing/2014/main" id="{72B63D47-6AD0-3A45-BCDE-F6729EB5B622}"/>
              </a:ext>
            </a:extLst>
          </p:cNvPr>
          <p:cNvSpPr/>
          <p:nvPr userDrawn="1"/>
        </p:nvSpPr>
        <p:spPr>
          <a:xfrm>
            <a:off x="1" y="6743536"/>
            <a:ext cx="12192000" cy="1144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object 12">
            <a:extLst>
              <a:ext uri="{FF2B5EF4-FFF2-40B4-BE49-F238E27FC236}">
                <a16:creationId xmlns:a16="http://schemas.microsoft.com/office/drawing/2014/main" id="{DD68932F-080E-3D4E-B452-27800FEF4F94}"/>
              </a:ext>
            </a:extLst>
          </p:cNvPr>
          <p:cNvSpPr/>
          <p:nvPr userDrawn="1"/>
        </p:nvSpPr>
        <p:spPr>
          <a:xfrm>
            <a:off x="5818757" y="1050455"/>
            <a:ext cx="508280" cy="415870"/>
          </a:xfrm>
          <a:custGeom>
            <a:avLst/>
            <a:gdLst/>
            <a:ahLst/>
            <a:cxnLst/>
            <a:rect l="l" t="t" r="r" b="b"/>
            <a:pathLst>
              <a:path w="485139" h="417194">
                <a:moveTo>
                  <a:pt x="484657" y="416979"/>
                </a:moveTo>
                <a:lnTo>
                  <a:pt x="0" y="416979"/>
                </a:lnTo>
                <a:lnTo>
                  <a:pt x="0" y="0"/>
                </a:lnTo>
                <a:lnTo>
                  <a:pt x="484657" y="0"/>
                </a:lnTo>
                <a:lnTo>
                  <a:pt x="484657" y="416979"/>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object 13">
            <a:extLst>
              <a:ext uri="{FF2B5EF4-FFF2-40B4-BE49-F238E27FC236}">
                <a16:creationId xmlns:a16="http://schemas.microsoft.com/office/drawing/2014/main" id="{570A1AD3-631A-E24A-9AA8-5B713B7F63E2}"/>
              </a:ext>
            </a:extLst>
          </p:cNvPr>
          <p:cNvSpPr/>
          <p:nvPr userDrawn="1"/>
        </p:nvSpPr>
        <p:spPr>
          <a:xfrm>
            <a:off x="5985152" y="1113686"/>
            <a:ext cx="221699" cy="28941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8" name="Text Placeholder 17">
            <a:extLst>
              <a:ext uri="{FF2B5EF4-FFF2-40B4-BE49-F238E27FC236}">
                <a16:creationId xmlns:a16="http://schemas.microsoft.com/office/drawing/2014/main" id="{145A4EE7-A956-2546-846D-8CB54EBFCC06}"/>
              </a:ext>
            </a:extLst>
          </p:cNvPr>
          <p:cNvSpPr>
            <a:spLocks noGrp="1"/>
          </p:cNvSpPr>
          <p:nvPr>
            <p:ph type="body" sz="quarter" idx="10" hasCustomPrompt="1"/>
          </p:nvPr>
        </p:nvSpPr>
        <p:spPr>
          <a:xfrm>
            <a:off x="6509691" y="702743"/>
            <a:ext cx="4851289" cy="831739"/>
          </a:xfrm>
          <a:prstGeom prst="rect">
            <a:avLst/>
          </a:prstGeom>
        </p:spPr>
        <p:txBody>
          <a:bodyPr anchor="b" anchorCtr="0">
            <a:normAutofit/>
          </a:bodyPr>
          <a:lstStyle>
            <a:lvl1pPr marL="0" indent="0">
              <a:buNone/>
              <a:defRPr sz="2426" b="1" i="1">
                <a:solidFill>
                  <a:schemeClr val="tx2"/>
                </a:solidFill>
                <a:latin typeface="Helvetica" pitchFamily="2" charset="0"/>
                <a:cs typeface="Arial Narrow" panose="020B0604020202020204" pitchFamily="34" charset="0"/>
              </a:defRPr>
            </a:lvl1pPr>
          </a:lstStyle>
          <a:p>
            <a:pPr lvl="0"/>
            <a:r>
              <a:rPr lang="en-US" dirty="0"/>
              <a:t>Click here to insert headline</a:t>
            </a:r>
          </a:p>
        </p:txBody>
      </p:sp>
      <p:sp>
        <p:nvSpPr>
          <p:cNvPr id="10" name="object 117">
            <a:extLst>
              <a:ext uri="{FF2B5EF4-FFF2-40B4-BE49-F238E27FC236}">
                <a16:creationId xmlns:a16="http://schemas.microsoft.com/office/drawing/2014/main" id="{7FCEB2D3-B96D-5940-9FBC-810093CAED53}"/>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9" name="Holder 4">
            <a:extLst>
              <a:ext uri="{FF2B5EF4-FFF2-40B4-BE49-F238E27FC236}">
                <a16:creationId xmlns:a16="http://schemas.microsoft.com/office/drawing/2014/main" id="{11FC9F00-DC7A-9E47-93A5-12A6355BF3B9}"/>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Arial"/>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5" name="object 117">
            <a:extLst>
              <a:ext uri="{FF2B5EF4-FFF2-40B4-BE49-F238E27FC236}">
                <a16:creationId xmlns:a16="http://schemas.microsoft.com/office/drawing/2014/main" id="{9A7FA7A3-F3D9-0041-812F-CF0EE457ACDB}"/>
              </a:ext>
            </a:extLst>
          </p:cNvPr>
          <p:cNvSpPr txBox="1">
            <a:spLocks/>
          </p:cNvSpPr>
          <p:nvPr userDrawn="1"/>
        </p:nvSpPr>
        <p:spPr>
          <a:xfrm>
            <a:off x="458705" y="6478714"/>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19" name="object 117">
            <a:extLst>
              <a:ext uri="{FF2B5EF4-FFF2-40B4-BE49-F238E27FC236}">
                <a16:creationId xmlns:a16="http://schemas.microsoft.com/office/drawing/2014/main" id="{8CD29939-7064-4240-B867-E9DE6154017E}"/>
              </a:ext>
            </a:extLst>
          </p:cNvPr>
          <p:cNvSpPr txBox="1">
            <a:spLocks/>
          </p:cNvSpPr>
          <p:nvPr userDrawn="1"/>
        </p:nvSpPr>
        <p:spPr>
          <a:xfrm>
            <a:off x="10120463"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r"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©2024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4" name="Content Placeholder 2">
            <a:extLst>
              <a:ext uri="{FF2B5EF4-FFF2-40B4-BE49-F238E27FC236}">
                <a16:creationId xmlns:a16="http://schemas.microsoft.com/office/drawing/2014/main" id="{5FB8169C-1404-244A-BBB7-D91B0B28275F}"/>
              </a:ext>
            </a:extLst>
          </p:cNvPr>
          <p:cNvSpPr>
            <a:spLocks noGrp="1"/>
          </p:cNvSpPr>
          <p:nvPr>
            <p:ph sz="quarter" idx="17" hasCustomPrompt="1"/>
          </p:nvPr>
        </p:nvSpPr>
        <p:spPr>
          <a:xfrm>
            <a:off x="6509691" y="1807872"/>
            <a:ext cx="4851289"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2911">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426">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1"/>
            <a:endParaRPr lang="en-US" dirty="0"/>
          </a:p>
          <a:p>
            <a:pPr lvl="2"/>
            <a:endParaRPr lang="en-US" dirty="0"/>
          </a:p>
          <a:p>
            <a:pPr lvl="1"/>
            <a:endParaRPr lang="en-US" dirty="0"/>
          </a:p>
        </p:txBody>
      </p:sp>
    </p:spTree>
    <p:extLst>
      <p:ext uri="{BB962C8B-B14F-4D97-AF65-F5344CB8AC3E}">
        <p14:creationId xmlns:p14="http://schemas.microsoft.com/office/powerpoint/2010/main" val="2726265900"/>
      </p:ext>
    </p:extLst>
  </p:cSld>
  <p:clrMapOvr>
    <a:masterClrMapping/>
  </p:clrMapOvr>
  <p:extLst>
    <p:ext uri="{DCECCB84-F9BA-43D5-87BE-67443E8EF086}">
      <p15:sldGuideLst xmlns:p15="http://schemas.microsoft.com/office/powerpoint/2012/main">
        <p15:guide id="1" orient="horz" pos="6346">
          <p15:clr>
            <a:srgbClr val="FBAE40"/>
          </p15:clr>
        </p15:guide>
        <p15:guide id="2" pos="604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8" name="object 9">
            <a:extLst>
              <a:ext uri="{FF2B5EF4-FFF2-40B4-BE49-F238E27FC236}">
                <a16:creationId xmlns:a16="http://schemas.microsoft.com/office/drawing/2014/main" id="{72B63D47-6AD0-3A45-BCDE-F6729EB5B622}"/>
              </a:ext>
            </a:extLst>
          </p:cNvPr>
          <p:cNvSpPr/>
          <p:nvPr userDrawn="1"/>
        </p:nvSpPr>
        <p:spPr>
          <a:xfrm>
            <a:off x="1" y="6743536"/>
            <a:ext cx="12192000" cy="1144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object 12">
            <a:extLst>
              <a:ext uri="{FF2B5EF4-FFF2-40B4-BE49-F238E27FC236}">
                <a16:creationId xmlns:a16="http://schemas.microsoft.com/office/drawing/2014/main" id="{DD68932F-080E-3D4E-B452-27800FEF4F94}"/>
              </a:ext>
            </a:extLst>
          </p:cNvPr>
          <p:cNvSpPr/>
          <p:nvPr userDrawn="1"/>
        </p:nvSpPr>
        <p:spPr>
          <a:xfrm>
            <a:off x="-3369" y="1050455"/>
            <a:ext cx="508280" cy="415870"/>
          </a:xfrm>
          <a:custGeom>
            <a:avLst/>
            <a:gdLst/>
            <a:ahLst/>
            <a:cxnLst/>
            <a:rect l="l" t="t" r="r" b="b"/>
            <a:pathLst>
              <a:path w="485139" h="417194">
                <a:moveTo>
                  <a:pt x="484657" y="416979"/>
                </a:moveTo>
                <a:lnTo>
                  <a:pt x="0" y="416979"/>
                </a:lnTo>
                <a:lnTo>
                  <a:pt x="0" y="0"/>
                </a:lnTo>
                <a:lnTo>
                  <a:pt x="484657" y="0"/>
                </a:lnTo>
                <a:lnTo>
                  <a:pt x="484657" y="416979"/>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object 13">
            <a:extLst>
              <a:ext uri="{FF2B5EF4-FFF2-40B4-BE49-F238E27FC236}">
                <a16:creationId xmlns:a16="http://schemas.microsoft.com/office/drawing/2014/main" id="{570A1AD3-631A-E24A-9AA8-5B713B7F63E2}"/>
              </a:ext>
            </a:extLst>
          </p:cNvPr>
          <p:cNvSpPr/>
          <p:nvPr userDrawn="1"/>
        </p:nvSpPr>
        <p:spPr>
          <a:xfrm>
            <a:off x="163027" y="1113686"/>
            <a:ext cx="221699" cy="28941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0" name="object 117">
            <a:extLst>
              <a:ext uri="{FF2B5EF4-FFF2-40B4-BE49-F238E27FC236}">
                <a16:creationId xmlns:a16="http://schemas.microsoft.com/office/drawing/2014/main" id="{7FCEB2D3-B96D-5940-9FBC-810093CAED53}"/>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9" name="Holder 4">
            <a:extLst>
              <a:ext uri="{FF2B5EF4-FFF2-40B4-BE49-F238E27FC236}">
                <a16:creationId xmlns:a16="http://schemas.microsoft.com/office/drawing/2014/main" id="{11FC9F00-DC7A-9E47-93A5-12A6355BF3B9}"/>
              </a:ext>
            </a:extLst>
          </p:cNvPr>
          <p:cNvSpPr>
            <a:spLocks noGrp="1"/>
          </p:cNvSpPr>
          <p:nvPr>
            <p:ph type="sldNum" sz="quarter" idx="7"/>
          </p:nvPr>
        </p:nvSpPr>
        <p:spPr>
          <a:xfrm>
            <a:off x="130828" y="6478712"/>
            <a:ext cx="235462" cy="154017"/>
          </a:xfrm>
          <a:prstGeom prst="rect">
            <a:avLst/>
          </a:prstGeom>
        </p:spPr>
        <p:txBody>
          <a:bodyPr lIns="0" tIns="0" rIns="0" bIns="0"/>
          <a:lstStyle>
            <a:lvl1pPr>
              <a:defRPr sz="1001" b="0" i="0">
                <a:solidFill>
                  <a:srgbClr val="999999"/>
                </a:solidFill>
                <a:latin typeface="Arial"/>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15" name="object 117">
            <a:extLst>
              <a:ext uri="{FF2B5EF4-FFF2-40B4-BE49-F238E27FC236}">
                <a16:creationId xmlns:a16="http://schemas.microsoft.com/office/drawing/2014/main" id="{9A7FA7A3-F3D9-0041-812F-CF0EE457ACDB}"/>
              </a:ext>
            </a:extLst>
          </p:cNvPr>
          <p:cNvSpPr txBox="1">
            <a:spLocks/>
          </p:cNvSpPr>
          <p:nvPr userDrawn="1"/>
        </p:nvSpPr>
        <p:spPr>
          <a:xfrm>
            <a:off x="458705" y="6478714"/>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6" name="Content Placeholder 5">
            <a:extLst>
              <a:ext uri="{FF2B5EF4-FFF2-40B4-BE49-F238E27FC236}">
                <a16:creationId xmlns:a16="http://schemas.microsoft.com/office/drawing/2014/main" id="{288AB99F-9398-8441-8935-1782B750B61B}"/>
              </a:ext>
            </a:extLst>
          </p:cNvPr>
          <p:cNvSpPr>
            <a:spLocks noGrp="1"/>
          </p:cNvSpPr>
          <p:nvPr>
            <p:ph sz="quarter" idx="20"/>
          </p:nvPr>
        </p:nvSpPr>
        <p:spPr>
          <a:xfrm>
            <a:off x="6373244" y="0"/>
            <a:ext cx="5818755" cy="6743536"/>
          </a:xfrm>
          <a:prstGeom prst="rect">
            <a:avLst/>
          </a:prstGeom>
        </p:spPr>
        <p:txBody>
          <a:bodyPr>
            <a:normAutofit/>
          </a:bodyPr>
          <a:lstStyle>
            <a:lvl1pPr marL="0" indent="0">
              <a:buNone/>
              <a:defRPr sz="1334">
                <a:latin typeface="Helvetica" pitchFamily="2" charset="0"/>
              </a:defRPr>
            </a:lvl1pPr>
          </a:lstStyle>
          <a:p>
            <a:pPr lvl="0"/>
            <a:r>
              <a:rPr lang="en-US"/>
              <a:t>Click to edit Master text styles</a:t>
            </a:r>
          </a:p>
        </p:txBody>
      </p:sp>
      <p:sp>
        <p:nvSpPr>
          <p:cNvPr id="17" name="object 117">
            <a:extLst>
              <a:ext uri="{FF2B5EF4-FFF2-40B4-BE49-F238E27FC236}">
                <a16:creationId xmlns:a16="http://schemas.microsoft.com/office/drawing/2014/main" id="{89745440-2BE0-7E43-A1DE-D4A4FAEF2F8B}"/>
              </a:ext>
            </a:extLst>
          </p:cNvPr>
          <p:cNvSpPr txBox="1">
            <a:spLocks/>
          </p:cNvSpPr>
          <p:nvPr userDrawn="1"/>
        </p:nvSpPr>
        <p:spPr>
          <a:xfrm>
            <a:off x="384725" y="649815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20" name="Text Placeholder 17">
            <a:extLst>
              <a:ext uri="{FF2B5EF4-FFF2-40B4-BE49-F238E27FC236}">
                <a16:creationId xmlns:a16="http://schemas.microsoft.com/office/drawing/2014/main" id="{173F15F6-83FF-B543-8217-63BB9F18813C}"/>
              </a:ext>
            </a:extLst>
          </p:cNvPr>
          <p:cNvSpPr>
            <a:spLocks noGrp="1"/>
          </p:cNvSpPr>
          <p:nvPr>
            <p:ph type="body" sz="quarter" idx="10" hasCustomPrompt="1"/>
          </p:nvPr>
        </p:nvSpPr>
        <p:spPr>
          <a:xfrm>
            <a:off x="690223" y="702743"/>
            <a:ext cx="4851289" cy="831739"/>
          </a:xfrm>
          <a:prstGeom prst="rect">
            <a:avLst/>
          </a:prstGeom>
        </p:spPr>
        <p:txBody>
          <a:bodyPr anchor="b" anchorCtr="0">
            <a:normAutofit/>
          </a:bodyPr>
          <a:lstStyle>
            <a:lvl1pPr marL="0" indent="0">
              <a:buNone/>
              <a:defRPr sz="2426" b="1" i="1">
                <a:solidFill>
                  <a:schemeClr val="tx2"/>
                </a:solidFill>
                <a:latin typeface="Helvetica" pitchFamily="2" charset="0"/>
                <a:cs typeface="Arial Narrow" panose="020B0604020202020204" pitchFamily="34" charset="0"/>
              </a:defRPr>
            </a:lvl1pPr>
          </a:lstStyle>
          <a:p>
            <a:pPr lvl="0"/>
            <a:r>
              <a:rPr lang="en-US" dirty="0"/>
              <a:t>Click here to insert headline</a:t>
            </a:r>
          </a:p>
        </p:txBody>
      </p:sp>
      <p:sp>
        <p:nvSpPr>
          <p:cNvPr id="14" name="Content Placeholder 2">
            <a:extLst>
              <a:ext uri="{FF2B5EF4-FFF2-40B4-BE49-F238E27FC236}">
                <a16:creationId xmlns:a16="http://schemas.microsoft.com/office/drawing/2014/main" id="{0725D63F-8604-034C-9B90-C27AD55E395D}"/>
              </a:ext>
            </a:extLst>
          </p:cNvPr>
          <p:cNvSpPr>
            <a:spLocks noGrp="1"/>
          </p:cNvSpPr>
          <p:nvPr>
            <p:ph sz="quarter" idx="17" hasCustomPrompt="1"/>
          </p:nvPr>
        </p:nvSpPr>
        <p:spPr>
          <a:xfrm>
            <a:off x="690223" y="1832905"/>
            <a:ext cx="4851289"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2911">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426">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1"/>
            <a:endParaRPr lang="en-US" dirty="0"/>
          </a:p>
          <a:p>
            <a:pPr lvl="2"/>
            <a:endParaRPr lang="en-US" dirty="0"/>
          </a:p>
          <a:p>
            <a:pPr lvl="1"/>
            <a:endParaRPr lang="en-US" dirty="0"/>
          </a:p>
        </p:txBody>
      </p:sp>
    </p:spTree>
    <p:extLst>
      <p:ext uri="{BB962C8B-B14F-4D97-AF65-F5344CB8AC3E}">
        <p14:creationId xmlns:p14="http://schemas.microsoft.com/office/powerpoint/2010/main" val="1703471976"/>
      </p:ext>
    </p:extLst>
  </p:cSld>
  <p:clrMapOvr>
    <a:masterClrMapping/>
  </p:clrMapOvr>
  <p:extLst>
    <p:ext uri="{DCECCB84-F9BA-43D5-87BE-67443E8EF086}">
      <p15:sldGuideLst xmlns:p15="http://schemas.microsoft.com/office/powerpoint/2012/main">
        <p15:guide id="1" orient="horz" pos="6346">
          <p15:clr>
            <a:srgbClr val="FBAE40"/>
          </p15:clr>
        </p15:guide>
        <p15:guide id="2" pos="60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erstitial slide w/photo (blue)">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A9644C0B-BA59-EE42-A338-051EABC0A0CD}"/>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dirty="0">
              <a:ln>
                <a:noFill/>
              </a:ln>
              <a:solidFill>
                <a:srgbClr val="57585B"/>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7D67ACF4-3E98-D54B-B9C1-06BEF52CA155}"/>
              </a:ext>
            </a:extLst>
          </p:cNvPr>
          <p:cNvSpPr>
            <a:spLocks noGrp="1"/>
          </p:cNvSpPr>
          <p:nvPr>
            <p:ph type="sldNum" sz="quarter" idx="10"/>
          </p:nvPr>
        </p:nvSpPr>
        <p:spPr>
          <a:xfrm>
            <a:off x="130828" y="6484470"/>
            <a:ext cx="235462"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8" name="object 117">
            <a:extLst>
              <a:ext uri="{FF2B5EF4-FFF2-40B4-BE49-F238E27FC236}">
                <a16:creationId xmlns:a16="http://schemas.microsoft.com/office/drawing/2014/main" id="{70706AD6-C6B1-A748-9E35-F72A1B54FF48}"/>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9" name="object 5">
            <a:extLst>
              <a:ext uri="{FF2B5EF4-FFF2-40B4-BE49-F238E27FC236}">
                <a16:creationId xmlns:a16="http://schemas.microsoft.com/office/drawing/2014/main" id="{2F8BDFD8-5F19-604F-A3E6-ED9F4E93BA2B}"/>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1" name="object 6">
            <a:extLst>
              <a:ext uri="{FF2B5EF4-FFF2-40B4-BE49-F238E27FC236}">
                <a16:creationId xmlns:a16="http://schemas.microsoft.com/office/drawing/2014/main" id="{B273B1EE-C075-2640-A170-6857D1BCC2CE}"/>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Text Placeholder 9">
            <a:extLst>
              <a:ext uri="{FF2B5EF4-FFF2-40B4-BE49-F238E27FC236}">
                <a16:creationId xmlns:a16="http://schemas.microsoft.com/office/drawing/2014/main" id="{C0B10FDB-65F1-454C-9096-026AB7A2E15E}"/>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dirty="0"/>
              <a:t>Click to add headline or quotation</a:t>
            </a:r>
          </a:p>
        </p:txBody>
      </p:sp>
    </p:spTree>
    <p:extLst>
      <p:ext uri="{BB962C8B-B14F-4D97-AF65-F5344CB8AC3E}">
        <p14:creationId xmlns:p14="http://schemas.microsoft.com/office/powerpoint/2010/main" val="2430308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stitial slide w/photo (green)">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A9644C0B-BA59-EE42-A338-051EABC0A0CD}"/>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8CC54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7D67ACF4-3E98-D54B-B9C1-06BEF52CA155}"/>
              </a:ext>
            </a:extLst>
          </p:cNvPr>
          <p:cNvSpPr>
            <a:spLocks noGrp="1"/>
          </p:cNvSpPr>
          <p:nvPr>
            <p:ph type="sldNum" sz="quarter" idx="10"/>
          </p:nvPr>
        </p:nvSpPr>
        <p:spPr>
          <a:xfrm>
            <a:off x="215805" y="10693372"/>
            <a:ext cx="388398"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9" name="object 117">
            <a:extLst>
              <a:ext uri="{FF2B5EF4-FFF2-40B4-BE49-F238E27FC236}">
                <a16:creationId xmlns:a16="http://schemas.microsoft.com/office/drawing/2014/main" id="{3B1D368C-A5B1-724A-AE5F-81C450493AC1}"/>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1" name="Slide Number Placeholder 2">
            <a:extLst>
              <a:ext uri="{FF2B5EF4-FFF2-40B4-BE49-F238E27FC236}">
                <a16:creationId xmlns:a16="http://schemas.microsoft.com/office/drawing/2014/main" id="{A20CCE37-36BE-6A45-BAA0-D001F320AB1C}"/>
              </a:ext>
            </a:extLst>
          </p:cNvPr>
          <p:cNvSpPr txBox="1">
            <a:spLocks/>
          </p:cNvSpPr>
          <p:nvPr userDrawn="1"/>
        </p:nvSpPr>
        <p:spPr>
          <a:xfrm>
            <a:off x="130828" y="6484470"/>
            <a:ext cx="235462" cy="154017"/>
          </a:xfrm>
          <a:prstGeom prst="rect">
            <a:avLst/>
          </a:prstGeom>
        </p:spPr>
        <p:txBody>
          <a:bodyPr wrap="square" lIns="0" tIns="0" rIns="0" bIns="0">
            <a:spAutoFit/>
          </a:bodyPr>
          <a:lstStyle>
            <a:defPPr>
              <a:defRPr lang="en-US"/>
            </a:defPPr>
            <a:lvl1pPr marL="0" algn="l" defTabSz="914044" rtl="0" eaLnBrk="1" latinLnBrk="0" hangingPunct="1">
              <a:defRPr sz="1650" b="1" i="0" kern="1200">
                <a:solidFill>
                  <a:schemeClr val="bg1"/>
                </a:solidFill>
                <a:latin typeface="Helvetica" pitchFamily="2" charset="0"/>
                <a:ea typeface="+mn-ea"/>
                <a:cs typeface="Arial"/>
              </a:defRPr>
            </a:lvl1pPr>
            <a:lvl2pPr marL="457023" algn="l" defTabSz="914044" rtl="0" eaLnBrk="1" latinLnBrk="0" hangingPunct="1">
              <a:defRPr sz="1799" kern="1200">
                <a:solidFill>
                  <a:schemeClr val="tx1"/>
                </a:solidFill>
                <a:latin typeface="+mn-lt"/>
                <a:ea typeface="+mn-ea"/>
                <a:cs typeface="+mn-cs"/>
              </a:defRPr>
            </a:lvl2pPr>
            <a:lvl3pPr marL="914044" algn="l" defTabSz="914044" rtl="0" eaLnBrk="1" latinLnBrk="0" hangingPunct="1">
              <a:defRPr sz="1799" kern="1200">
                <a:solidFill>
                  <a:schemeClr val="tx1"/>
                </a:solidFill>
                <a:latin typeface="+mn-lt"/>
                <a:ea typeface="+mn-ea"/>
                <a:cs typeface="+mn-cs"/>
              </a:defRPr>
            </a:lvl3pPr>
            <a:lvl4pPr marL="1371068" algn="l" defTabSz="914044" rtl="0" eaLnBrk="1" latinLnBrk="0" hangingPunct="1">
              <a:defRPr sz="1799" kern="1200">
                <a:solidFill>
                  <a:schemeClr val="tx1"/>
                </a:solidFill>
                <a:latin typeface="+mn-lt"/>
                <a:ea typeface="+mn-ea"/>
                <a:cs typeface="+mn-cs"/>
              </a:defRPr>
            </a:lvl4pPr>
            <a:lvl5pPr marL="1828089" algn="l" defTabSz="914044" rtl="0" eaLnBrk="1" latinLnBrk="0" hangingPunct="1">
              <a:defRPr sz="1799" kern="1200">
                <a:solidFill>
                  <a:schemeClr val="tx1"/>
                </a:solidFill>
                <a:latin typeface="+mn-lt"/>
                <a:ea typeface="+mn-ea"/>
                <a:cs typeface="+mn-cs"/>
              </a:defRPr>
            </a:lvl5pPr>
            <a:lvl6pPr marL="2285110" algn="l" defTabSz="914044" rtl="0" eaLnBrk="1" latinLnBrk="0" hangingPunct="1">
              <a:defRPr sz="1799" kern="1200">
                <a:solidFill>
                  <a:schemeClr val="tx1"/>
                </a:solidFill>
                <a:latin typeface="+mn-lt"/>
                <a:ea typeface="+mn-ea"/>
                <a:cs typeface="+mn-cs"/>
              </a:defRPr>
            </a:lvl6pPr>
            <a:lvl7pPr marL="2742134" algn="l" defTabSz="914044" rtl="0" eaLnBrk="1" latinLnBrk="0" hangingPunct="1">
              <a:defRPr sz="1799" kern="1200">
                <a:solidFill>
                  <a:schemeClr val="tx1"/>
                </a:solidFill>
                <a:latin typeface="+mn-lt"/>
                <a:ea typeface="+mn-ea"/>
                <a:cs typeface="+mn-cs"/>
              </a:defRPr>
            </a:lvl7pPr>
            <a:lvl8pPr marL="3199155" algn="l" defTabSz="914044" rtl="0" eaLnBrk="1" latinLnBrk="0" hangingPunct="1">
              <a:defRPr sz="1799" kern="1200">
                <a:solidFill>
                  <a:schemeClr val="tx1"/>
                </a:solidFill>
                <a:latin typeface="+mn-lt"/>
                <a:ea typeface="+mn-ea"/>
                <a:cs typeface="+mn-cs"/>
              </a:defRPr>
            </a:lvl8pPr>
            <a:lvl9pPr marL="3656178" algn="l" defTabSz="914044" rtl="0" eaLnBrk="1" latinLnBrk="0" hangingPunct="1">
              <a:defRPr sz="1799" kern="1200">
                <a:solidFill>
                  <a:schemeClr val="tx1"/>
                </a:solidFill>
                <a:latin typeface="+mn-lt"/>
                <a:ea typeface="+mn-ea"/>
                <a:cs typeface="+mn-cs"/>
              </a:defRPr>
            </a:lvl9pPr>
          </a:lstStyle>
          <a:p>
            <a:pPr marL="15402" marR="0" lvl="0" indent="0" algn="l" defTabSz="554276" rtl="0" eaLnBrk="1" fontAlgn="auto" latinLnBrk="0" hangingPunct="1">
              <a:lnSpc>
                <a:spcPct val="100000"/>
              </a:lnSpc>
              <a:spcBef>
                <a:spcPts val="30"/>
              </a:spcBef>
              <a:spcAft>
                <a:spcPts val="0"/>
              </a:spcAft>
              <a:buClrTx/>
              <a:buSzTx/>
              <a:buFontTx/>
              <a:buNone/>
              <a:tabLst/>
              <a:defRPr/>
            </a:pPr>
            <a:fld id="{81D60167-4931-47E6-BA6A-407CBD079E47}" type="slidenum">
              <a:rPr kumimoji="0" lang="en-US" sz="1001" b="1" i="0" u="none" strike="noStrike" kern="1200" cap="none" spc="-3" normalizeH="0" baseline="0" noProof="0" smtClean="0">
                <a:ln>
                  <a:noFill/>
                </a:ln>
                <a:solidFill>
                  <a:srgbClr val="FFFFFF"/>
                </a:solidFill>
                <a:effectLst/>
                <a:uLnTx/>
                <a:uFillTx/>
                <a:latin typeface="Helvetica" pitchFamily="2" charset="0"/>
                <a:ea typeface="+mn-ea"/>
                <a:cs typeface="Arial"/>
              </a:rPr>
              <a:pPr marL="15402" marR="0" lvl="0" indent="0" algn="l" defTabSz="554276" rtl="0" eaLnBrk="1" fontAlgn="auto" latinLnBrk="0" hangingPunct="1">
                <a:lnSpc>
                  <a:spcPct val="100000"/>
                </a:lnSpc>
                <a:spcBef>
                  <a:spcPts val="30"/>
                </a:spcBef>
                <a:spcAft>
                  <a:spcPts val="0"/>
                </a:spcAft>
                <a:buClrTx/>
                <a:buSzTx/>
                <a:buFontTx/>
                <a:buNone/>
                <a:tabLst/>
                <a:defRPr/>
              </a:pPr>
              <a:t>‹#›</a:t>
            </a:fld>
            <a:endParaRPr kumimoji="0" lang="en-US" sz="1001" b="1" i="0" u="none" strike="noStrike" kern="1200" cap="none" spc="-3" normalizeH="0" baseline="0" noProof="0" dirty="0">
              <a:ln>
                <a:noFill/>
              </a:ln>
              <a:solidFill>
                <a:srgbClr val="FFFFFF"/>
              </a:solidFill>
              <a:effectLst/>
              <a:uLnTx/>
              <a:uFillTx/>
              <a:latin typeface="Helvetica" pitchFamily="2" charset="0"/>
              <a:ea typeface="+mn-ea"/>
              <a:cs typeface="Arial"/>
            </a:endParaRPr>
          </a:p>
        </p:txBody>
      </p:sp>
      <p:sp>
        <p:nvSpPr>
          <p:cNvPr id="14" name="object 5">
            <a:extLst>
              <a:ext uri="{FF2B5EF4-FFF2-40B4-BE49-F238E27FC236}">
                <a16:creationId xmlns:a16="http://schemas.microsoft.com/office/drawing/2014/main" id="{F20A861E-3E72-0C4B-AF10-1306D9662506}"/>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5" name="object 6">
            <a:extLst>
              <a:ext uri="{FF2B5EF4-FFF2-40B4-BE49-F238E27FC236}">
                <a16:creationId xmlns:a16="http://schemas.microsoft.com/office/drawing/2014/main" id="{D2862DC7-6A47-644E-A6ED-2D1D15471509}"/>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6" name="Text Placeholder 9">
            <a:extLst>
              <a:ext uri="{FF2B5EF4-FFF2-40B4-BE49-F238E27FC236}">
                <a16:creationId xmlns:a16="http://schemas.microsoft.com/office/drawing/2014/main" id="{22AC06D4-9B05-2045-A97A-E17F8A1E9695}"/>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dirty="0"/>
              <a:t>Click to add headline or quotation</a:t>
            </a:r>
          </a:p>
        </p:txBody>
      </p:sp>
    </p:spTree>
    <p:extLst>
      <p:ext uri="{BB962C8B-B14F-4D97-AF65-F5344CB8AC3E}">
        <p14:creationId xmlns:p14="http://schemas.microsoft.com/office/powerpoint/2010/main" val="3435377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stitial slide w/photo (orange)">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C1CEE340-3CA0-D544-9D71-50B96DA30FFE}"/>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F1702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7D67ACF4-3E98-D54B-B9C1-06BEF52CA155}"/>
              </a:ext>
            </a:extLst>
          </p:cNvPr>
          <p:cNvSpPr>
            <a:spLocks noGrp="1"/>
          </p:cNvSpPr>
          <p:nvPr>
            <p:ph type="sldNum" sz="quarter" idx="10"/>
          </p:nvPr>
        </p:nvSpPr>
        <p:spPr>
          <a:xfrm>
            <a:off x="215805" y="10693372"/>
            <a:ext cx="388398"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6" name="object 5">
            <a:extLst>
              <a:ext uri="{FF2B5EF4-FFF2-40B4-BE49-F238E27FC236}">
                <a16:creationId xmlns:a16="http://schemas.microsoft.com/office/drawing/2014/main" id="{BB2666D5-3D06-8745-9489-A78F2B3CE6CA}"/>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6">
            <a:extLst>
              <a:ext uri="{FF2B5EF4-FFF2-40B4-BE49-F238E27FC236}">
                <a16:creationId xmlns:a16="http://schemas.microsoft.com/office/drawing/2014/main" id="{5C3D1138-93A4-8545-8F22-C360A8BDC3B5}"/>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11" name="object 117">
            <a:extLst>
              <a:ext uri="{FF2B5EF4-FFF2-40B4-BE49-F238E27FC236}">
                <a16:creationId xmlns:a16="http://schemas.microsoft.com/office/drawing/2014/main" id="{265AB9DC-4A56-1E42-B529-5428B9FA0E0B}"/>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9" name="Slide Number Placeholder 2">
            <a:extLst>
              <a:ext uri="{FF2B5EF4-FFF2-40B4-BE49-F238E27FC236}">
                <a16:creationId xmlns:a16="http://schemas.microsoft.com/office/drawing/2014/main" id="{53BA02F6-8896-D74F-A65E-686292FB0CED}"/>
              </a:ext>
            </a:extLst>
          </p:cNvPr>
          <p:cNvSpPr txBox="1">
            <a:spLocks/>
          </p:cNvSpPr>
          <p:nvPr userDrawn="1"/>
        </p:nvSpPr>
        <p:spPr>
          <a:xfrm>
            <a:off x="130828" y="6484470"/>
            <a:ext cx="235462" cy="154017"/>
          </a:xfrm>
          <a:prstGeom prst="rect">
            <a:avLst/>
          </a:prstGeom>
        </p:spPr>
        <p:txBody>
          <a:bodyPr wrap="square" lIns="0" tIns="0" rIns="0" bIns="0">
            <a:spAutoFit/>
          </a:bodyPr>
          <a:lstStyle>
            <a:defPPr>
              <a:defRPr lang="en-US"/>
            </a:defPPr>
            <a:lvl1pPr marL="0" algn="l" defTabSz="914044" rtl="0" eaLnBrk="1" latinLnBrk="0" hangingPunct="1">
              <a:defRPr sz="1650" b="1" i="0" kern="1200">
                <a:solidFill>
                  <a:schemeClr val="bg1"/>
                </a:solidFill>
                <a:latin typeface="Helvetica" pitchFamily="2" charset="0"/>
                <a:ea typeface="+mn-ea"/>
                <a:cs typeface="Arial"/>
              </a:defRPr>
            </a:lvl1pPr>
            <a:lvl2pPr marL="457023" algn="l" defTabSz="914044" rtl="0" eaLnBrk="1" latinLnBrk="0" hangingPunct="1">
              <a:defRPr sz="1799" kern="1200">
                <a:solidFill>
                  <a:schemeClr val="tx1"/>
                </a:solidFill>
                <a:latin typeface="+mn-lt"/>
                <a:ea typeface="+mn-ea"/>
                <a:cs typeface="+mn-cs"/>
              </a:defRPr>
            </a:lvl2pPr>
            <a:lvl3pPr marL="914044" algn="l" defTabSz="914044" rtl="0" eaLnBrk="1" latinLnBrk="0" hangingPunct="1">
              <a:defRPr sz="1799" kern="1200">
                <a:solidFill>
                  <a:schemeClr val="tx1"/>
                </a:solidFill>
                <a:latin typeface="+mn-lt"/>
                <a:ea typeface="+mn-ea"/>
                <a:cs typeface="+mn-cs"/>
              </a:defRPr>
            </a:lvl3pPr>
            <a:lvl4pPr marL="1371068" algn="l" defTabSz="914044" rtl="0" eaLnBrk="1" latinLnBrk="0" hangingPunct="1">
              <a:defRPr sz="1799" kern="1200">
                <a:solidFill>
                  <a:schemeClr val="tx1"/>
                </a:solidFill>
                <a:latin typeface="+mn-lt"/>
                <a:ea typeface="+mn-ea"/>
                <a:cs typeface="+mn-cs"/>
              </a:defRPr>
            </a:lvl4pPr>
            <a:lvl5pPr marL="1828089" algn="l" defTabSz="914044" rtl="0" eaLnBrk="1" latinLnBrk="0" hangingPunct="1">
              <a:defRPr sz="1799" kern="1200">
                <a:solidFill>
                  <a:schemeClr val="tx1"/>
                </a:solidFill>
                <a:latin typeface="+mn-lt"/>
                <a:ea typeface="+mn-ea"/>
                <a:cs typeface="+mn-cs"/>
              </a:defRPr>
            </a:lvl5pPr>
            <a:lvl6pPr marL="2285110" algn="l" defTabSz="914044" rtl="0" eaLnBrk="1" latinLnBrk="0" hangingPunct="1">
              <a:defRPr sz="1799" kern="1200">
                <a:solidFill>
                  <a:schemeClr val="tx1"/>
                </a:solidFill>
                <a:latin typeface="+mn-lt"/>
                <a:ea typeface="+mn-ea"/>
                <a:cs typeface="+mn-cs"/>
              </a:defRPr>
            </a:lvl6pPr>
            <a:lvl7pPr marL="2742134" algn="l" defTabSz="914044" rtl="0" eaLnBrk="1" latinLnBrk="0" hangingPunct="1">
              <a:defRPr sz="1799" kern="1200">
                <a:solidFill>
                  <a:schemeClr val="tx1"/>
                </a:solidFill>
                <a:latin typeface="+mn-lt"/>
                <a:ea typeface="+mn-ea"/>
                <a:cs typeface="+mn-cs"/>
              </a:defRPr>
            </a:lvl7pPr>
            <a:lvl8pPr marL="3199155" algn="l" defTabSz="914044" rtl="0" eaLnBrk="1" latinLnBrk="0" hangingPunct="1">
              <a:defRPr sz="1799" kern="1200">
                <a:solidFill>
                  <a:schemeClr val="tx1"/>
                </a:solidFill>
                <a:latin typeface="+mn-lt"/>
                <a:ea typeface="+mn-ea"/>
                <a:cs typeface="+mn-cs"/>
              </a:defRPr>
            </a:lvl8pPr>
            <a:lvl9pPr marL="3656178" algn="l" defTabSz="914044" rtl="0" eaLnBrk="1" latinLnBrk="0" hangingPunct="1">
              <a:defRPr sz="1799" kern="1200">
                <a:solidFill>
                  <a:schemeClr val="tx1"/>
                </a:solidFill>
                <a:latin typeface="+mn-lt"/>
                <a:ea typeface="+mn-ea"/>
                <a:cs typeface="+mn-cs"/>
              </a:defRPr>
            </a:lvl9pPr>
          </a:lstStyle>
          <a:p>
            <a:pPr marL="15402" marR="0" lvl="0" indent="0" algn="l" defTabSz="554276" rtl="0" eaLnBrk="1" fontAlgn="auto" latinLnBrk="0" hangingPunct="1">
              <a:lnSpc>
                <a:spcPct val="100000"/>
              </a:lnSpc>
              <a:spcBef>
                <a:spcPts val="30"/>
              </a:spcBef>
              <a:spcAft>
                <a:spcPts val="0"/>
              </a:spcAft>
              <a:buClrTx/>
              <a:buSzTx/>
              <a:buFontTx/>
              <a:buNone/>
              <a:tabLst/>
              <a:defRPr/>
            </a:pPr>
            <a:fld id="{81D60167-4931-47E6-BA6A-407CBD079E47}" type="slidenum">
              <a:rPr kumimoji="0" lang="en-US" sz="1001" b="1" i="0" u="none" strike="noStrike" kern="1200" cap="none" spc="-3" normalizeH="0" baseline="0" noProof="0" smtClean="0">
                <a:ln>
                  <a:noFill/>
                </a:ln>
                <a:solidFill>
                  <a:srgbClr val="FFFFFF"/>
                </a:solidFill>
                <a:effectLst/>
                <a:uLnTx/>
                <a:uFillTx/>
                <a:latin typeface="Helvetica" pitchFamily="2" charset="0"/>
                <a:ea typeface="+mn-ea"/>
                <a:cs typeface="Arial"/>
              </a:rPr>
              <a:pPr marL="15402" marR="0" lvl="0" indent="0" algn="l" defTabSz="554276" rtl="0" eaLnBrk="1" fontAlgn="auto" latinLnBrk="0" hangingPunct="1">
                <a:lnSpc>
                  <a:spcPct val="100000"/>
                </a:lnSpc>
                <a:spcBef>
                  <a:spcPts val="30"/>
                </a:spcBef>
                <a:spcAft>
                  <a:spcPts val="0"/>
                </a:spcAft>
                <a:buClrTx/>
                <a:buSzTx/>
                <a:buFontTx/>
                <a:buNone/>
                <a:tabLst/>
                <a:defRPr/>
              </a:pPr>
              <a:t>‹#›</a:t>
            </a:fld>
            <a:endParaRPr kumimoji="0" lang="en-US" sz="1001" b="1" i="0" u="none" strike="noStrike" kern="1200" cap="none" spc="-3" normalizeH="0" baseline="0" noProof="0" dirty="0">
              <a:ln>
                <a:noFill/>
              </a:ln>
              <a:solidFill>
                <a:srgbClr val="FFFFFF"/>
              </a:solidFill>
              <a:effectLst/>
              <a:uLnTx/>
              <a:uFillTx/>
              <a:latin typeface="Helvetica" pitchFamily="2" charset="0"/>
              <a:ea typeface="+mn-ea"/>
              <a:cs typeface="Arial"/>
            </a:endParaRPr>
          </a:p>
        </p:txBody>
      </p:sp>
      <p:sp>
        <p:nvSpPr>
          <p:cNvPr id="13" name="Text Placeholder 9">
            <a:extLst>
              <a:ext uri="{FF2B5EF4-FFF2-40B4-BE49-F238E27FC236}">
                <a16:creationId xmlns:a16="http://schemas.microsoft.com/office/drawing/2014/main" id="{B3915216-0497-4144-B90D-CD6D6B2EFFB8}"/>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dirty="0"/>
              <a:t>Click to add headline or quotation</a:t>
            </a:r>
          </a:p>
        </p:txBody>
      </p:sp>
    </p:spTree>
    <p:extLst>
      <p:ext uri="{BB962C8B-B14F-4D97-AF65-F5344CB8AC3E}">
        <p14:creationId xmlns:p14="http://schemas.microsoft.com/office/powerpoint/2010/main" val="412451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s)">
    <p:spTree>
      <p:nvGrpSpPr>
        <p:cNvPr id="1" name=""/>
        <p:cNvGrpSpPr/>
        <p:nvPr/>
      </p:nvGrpSpPr>
      <p:grpSpPr>
        <a:xfrm>
          <a:off x="0" y="0"/>
          <a:ext cx="0" cy="0"/>
          <a:chOff x="0" y="0"/>
          <a:chExt cx="0" cy="0"/>
        </a:xfrm>
      </p:grpSpPr>
      <p:pic>
        <p:nvPicPr>
          <p:cNvPr id="14" name="Picture 13" descr="A picture containing outdoor, man, person, building&#10;&#10;Description automatically generated">
            <a:extLst>
              <a:ext uri="{FF2B5EF4-FFF2-40B4-BE49-F238E27FC236}">
                <a16:creationId xmlns:a16="http://schemas.microsoft.com/office/drawing/2014/main" id="{755D5DA9-303F-714A-AD27-1E72E8A309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7185" y="0"/>
            <a:ext cx="4812748" cy="1960750"/>
          </a:xfrm>
          <a:prstGeom prst="rect">
            <a:avLst/>
          </a:prstGeom>
        </p:spPr>
      </p:pic>
      <p:pic>
        <p:nvPicPr>
          <p:cNvPr id="23" name="Picture 22" descr="A group of people in front of a crowd&#10;&#10;Description automatically generated">
            <a:extLst>
              <a:ext uri="{FF2B5EF4-FFF2-40B4-BE49-F238E27FC236}">
                <a16:creationId xmlns:a16="http://schemas.microsoft.com/office/drawing/2014/main" id="{E0BDAF39-D9D6-EE41-9426-9DB9BB90E73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4"/>
          <a:stretch/>
        </p:blipFill>
        <p:spPr>
          <a:xfrm>
            <a:off x="7355448" y="1976682"/>
            <a:ext cx="2460391" cy="2547719"/>
          </a:xfrm>
          <a:prstGeom prst="rect">
            <a:avLst/>
          </a:prstGeom>
        </p:spPr>
      </p:pic>
      <p:pic>
        <p:nvPicPr>
          <p:cNvPr id="18" name="Picture 17">
            <a:extLst>
              <a:ext uri="{FF2B5EF4-FFF2-40B4-BE49-F238E27FC236}">
                <a16:creationId xmlns:a16="http://schemas.microsoft.com/office/drawing/2014/main" id="{9D0AFA3E-6F70-4B18-99B6-AD9FF4804DC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782" r="1229" b="28610"/>
          <a:stretch/>
        </p:blipFill>
        <p:spPr>
          <a:xfrm>
            <a:off x="7374464" y="4435722"/>
            <a:ext cx="4830408" cy="2272073"/>
          </a:xfrm>
          <a:prstGeom prst="rect">
            <a:avLst/>
          </a:prstGeom>
        </p:spPr>
      </p:pic>
      <p:pic>
        <p:nvPicPr>
          <p:cNvPr id="30" name="Picture 29" descr="A tall building&#10;&#10;Description automatically generated">
            <a:extLst>
              <a:ext uri="{FF2B5EF4-FFF2-40B4-BE49-F238E27FC236}">
                <a16:creationId xmlns:a16="http://schemas.microsoft.com/office/drawing/2014/main" id="{FD90063C-F36A-CF49-BB9F-E266CA13E3DE}"/>
              </a:ext>
            </a:extLst>
          </p:cNvPr>
          <p:cNvPicPr>
            <a:picLocks/>
          </p:cNvPicPr>
          <p:nvPr userDrawn="1"/>
        </p:nvPicPr>
        <p:blipFill rotWithShape="1">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b="-364"/>
          <a:stretch/>
        </p:blipFill>
        <p:spPr>
          <a:xfrm>
            <a:off x="9773495" y="1967828"/>
            <a:ext cx="2418505" cy="2488171"/>
          </a:xfrm>
          <a:prstGeom prst="rect">
            <a:avLst/>
          </a:prstGeom>
        </p:spPr>
      </p:pic>
      <p:sp>
        <p:nvSpPr>
          <p:cNvPr id="2" name="Holder 2"/>
          <p:cNvSpPr>
            <a:spLocks noGrp="1"/>
          </p:cNvSpPr>
          <p:nvPr>
            <p:ph type="title" hasCustomPrompt="1"/>
          </p:nvPr>
        </p:nvSpPr>
        <p:spPr>
          <a:xfrm>
            <a:off x="1047983" y="1626900"/>
            <a:ext cx="5693079" cy="1298440"/>
          </a:xfrm>
          <a:prstGeom prst="rect">
            <a:avLst/>
          </a:prstGeom>
        </p:spPr>
        <p:txBody>
          <a:bodyPr lIns="0" tIns="0" rIns="0" bIns="0" anchor="ctr" anchorCtr="0">
            <a:normAutofit/>
          </a:bodyPr>
          <a:lstStyle>
            <a:lvl1pPr>
              <a:defRPr sz="4124" b="1" i="0" spc="-91">
                <a:solidFill>
                  <a:srgbClr val="11AAE3"/>
                </a:solidFill>
                <a:latin typeface="Helvetica" pitchFamily="2" charset="0"/>
                <a:cs typeface="Arial Narrow" panose="020B0604020202020204" pitchFamily="34" charset="0"/>
              </a:defRPr>
            </a:lvl1pPr>
          </a:lstStyle>
          <a:p>
            <a:r>
              <a:rPr lang="en-US" dirty="0"/>
              <a:t>Insert Slide </a:t>
            </a:r>
            <a:br>
              <a:rPr lang="en-US" dirty="0"/>
            </a:br>
            <a:r>
              <a:rPr lang="en-US" dirty="0"/>
              <a:t>Title Here</a:t>
            </a: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©2024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1053528" y="3387771"/>
            <a:ext cx="5687534" cy="410599"/>
          </a:xfrm>
          <a:prstGeom prst="rect">
            <a:avLst/>
          </a:prstGeom>
        </p:spPr>
        <p:txBody>
          <a:bodyPr anchor="ctr" anchorCtr="0">
            <a:normAutofit/>
          </a:bodyPr>
          <a:lstStyle>
            <a:lvl1pPr marL="0" indent="0">
              <a:buNone/>
              <a:defRPr sz="2668" b="1" i="1">
                <a:solidFill>
                  <a:srgbClr val="57585B"/>
                </a:solidFill>
                <a:latin typeface="Helvetica" pitchFamily="2" charset="0"/>
              </a:defRPr>
            </a:lvl1pPr>
          </a:lstStyle>
          <a:p>
            <a:pPr lvl="0"/>
            <a:r>
              <a:rPr lang="en-US" dirty="0"/>
              <a:t>Presenter Name</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1047983" y="3869706"/>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dirty="0"/>
              <a:t>Title, Company</a:t>
            </a:r>
          </a:p>
        </p:txBody>
      </p:sp>
      <p:cxnSp>
        <p:nvCxnSpPr>
          <p:cNvPr id="15" name="Straight Connector 14">
            <a:extLst>
              <a:ext uri="{FF2B5EF4-FFF2-40B4-BE49-F238E27FC236}">
                <a16:creationId xmlns:a16="http://schemas.microsoft.com/office/drawing/2014/main" id="{3E55338E-A84D-8343-AE1F-35DE9DC0401D}"/>
              </a:ext>
            </a:extLst>
          </p:cNvPr>
          <p:cNvCxnSpPr>
            <a:cxnSpLocks/>
          </p:cNvCxnSpPr>
          <p:nvPr userDrawn="1"/>
        </p:nvCxnSpPr>
        <p:spPr>
          <a:xfrm>
            <a:off x="1052256" y="2996675"/>
            <a:ext cx="4686848" cy="0"/>
          </a:xfrm>
          <a:prstGeom prst="line">
            <a:avLst/>
          </a:prstGeom>
          <a:ln w="57150">
            <a:solidFill>
              <a:srgbClr val="8CC546"/>
            </a:solidFill>
          </a:ln>
        </p:spPr>
        <p:style>
          <a:lnRef idx="1">
            <a:schemeClr val="accent1"/>
          </a:lnRef>
          <a:fillRef idx="0">
            <a:schemeClr val="accent1"/>
          </a:fillRef>
          <a:effectRef idx="0">
            <a:schemeClr val="accent1"/>
          </a:effectRef>
          <a:fontRef idx="minor">
            <a:schemeClr val="tx1"/>
          </a:fontRef>
        </p:style>
      </p:cxnSp>
      <p:sp>
        <p:nvSpPr>
          <p:cNvPr id="12" name="object 113">
            <a:extLst>
              <a:ext uri="{FF2B5EF4-FFF2-40B4-BE49-F238E27FC236}">
                <a16:creationId xmlns:a16="http://schemas.microsoft.com/office/drawing/2014/main" id="{0BA9349F-5972-DF4E-B363-64CFF1C32F38}"/>
              </a:ext>
            </a:extLst>
          </p:cNvPr>
          <p:cNvSpPr/>
          <p:nvPr userDrawn="1"/>
        </p:nvSpPr>
        <p:spPr>
          <a:xfrm>
            <a:off x="0" y="1904145"/>
            <a:ext cx="708736" cy="674584"/>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93D24762-157C-1647-9DE4-218FE4B5A03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83051" y="2016630"/>
            <a:ext cx="354325" cy="458034"/>
          </a:xfrm>
          <a:prstGeom prst="rect">
            <a:avLst/>
          </a:prstGeom>
        </p:spPr>
      </p:pic>
      <p:sp>
        <p:nvSpPr>
          <p:cNvPr id="16" name="Text Placeholder 3">
            <a:extLst>
              <a:ext uri="{FF2B5EF4-FFF2-40B4-BE49-F238E27FC236}">
                <a16:creationId xmlns:a16="http://schemas.microsoft.com/office/drawing/2014/main" id="{B7385E6B-FF62-3B4F-B068-06B075A2504C}"/>
              </a:ext>
            </a:extLst>
          </p:cNvPr>
          <p:cNvSpPr>
            <a:spLocks noGrp="1"/>
          </p:cNvSpPr>
          <p:nvPr>
            <p:ph type="body" sz="quarter" idx="12" hasCustomPrompt="1"/>
          </p:nvPr>
        </p:nvSpPr>
        <p:spPr>
          <a:xfrm>
            <a:off x="1047983" y="4239368"/>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dirty="0"/>
              <a:t>Date</a:t>
            </a:r>
          </a:p>
        </p:txBody>
      </p:sp>
      <p:sp>
        <p:nvSpPr>
          <p:cNvPr id="29" name="Rectangle 28">
            <a:extLst>
              <a:ext uri="{FF2B5EF4-FFF2-40B4-BE49-F238E27FC236}">
                <a16:creationId xmlns:a16="http://schemas.microsoft.com/office/drawing/2014/main" id="{80C4E504-350A-944D-928A-609616CE172B}"/>
              </a:ext>
            </a:extLst>
          </p:cNvPr>
          <p:cNvSpPr/>
          <p:nvPr userDrawn="1"/>
        </p:nvSpPr>
        <p:spPr>
          <a:xfrm>
            <a:off x="7362823" y="790"/>
            <a:ext cx="4824489" cy="6707784"/>
          </a:xfrm>
          <a:prstGeom prst="rect">
            <a:avLst/>
          </a:prstGeom>
          <a:solidFill>
            <a:schemeClr val="accent6">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C447FEDD-F752-CB49-B1D6-D989B5DFF3FD}"/>
              </a:ext>
            </a:extLst>
          </p:cNvPr>
          <p:cNvCxnSpPr/>
          <p:nvPr userDrawn="1"/>
        </p:nvCxnSpPr>
        <p:spPr>
          <a:xfrm>
            <a:off x="7355447" y="1976682"/>
            <a:ext cx="4836095" cy="1025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E75DD4B-9099-FE48-8068-9DD28685188B}"/>
              </a:ext>
            </a:extLst>
          </p:cNvPr>
          <p:cNvCxnSpPr/>
          <p:nvPr userDrawn="1"/>
        </p:nvCxnSpPr>
        <p:spPr>
          <a:xfrm>
            <a:off x="7343841" y="4426637"/>
            <a:ext cx="4836095" cy="1025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619A1B-A665-E845-83AF-D80151C38192}"/>
              </a:ext>
            </a:extLst>
          </p:cNvPr>
          <p:cNvCxnSpPr>
            <a:cxnSpLocks/>
          </p:cNvCxnSpPr>
          <p:nvPr userDrawn="1"/>
        </p:nvCxnSpPr>
        <p:spPr>
          <a:xfrm flipV="1">
            <a:off x="9783025" y="1981807"/>
            <a:ext cx="0" cy="243976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65DDF90-9C1C-1840-9859-FC6DC696DF93}"/>
              </a:ext>
            </a:extLst>
          </p:cNvPr>
          <p:cNvCxnSpPr>
            <a:cxnSpLocks/>
          </p:cNvCxnSpPr>
          <p:nvPr userDrawn="1"/>
        </p:nvCxnSpPr>
        <p:spPr>
          <a:xfrm flipV="1">
            <a:off x="7355447" y="0"/>
            <a:ext cx="0" cy="670936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9014FF3D-B7E8-4A46-BE6B-1FB71AC46A1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611889" y="4730660"/>
            <a:ext cx="2418505" cy="1644054"/>
          </a:xfrm>
          <a:prstGeom prst="rect">
            <a:avLst/>
          </a:prstGeom>
        </p:spPr>
      </p:pic>
    </p:spTree>
    <p:extLst>
      <p:ext uri="{BB962C8B-B14F-4D97-AF65-F5344CB8AC3E}">
        <p14:creationId xmlns:p14="http://schemas.microsoft.com/office/powerpoint/2010/main" val="3858587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stitial slide w/photo (yellow)">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7D559C61-B7F7-D84C-A57D-7929CE2920DA}"/>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FABC25"/>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11" name="object 117">
            <a:extLst>
              <a:ext uri="{FF2B5EF4-FFF2-40B4-BE49-F238E27FC236}">
                <a16:creationId xmlns:a16="http://schemas.microsoft.com/office/drawing/2014/main" id="{B9F3A269-5C35-8F44-BC53-5E2BBEE16F04}"/>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3" name="Slide Number Placeholder 2">
            <a:extLst>
              <a:ext uri="{FF2B5EF4-FFF2-40B4-BE49-F238E27FC236}">
                <a16:creationId xmlns:a16="http://schemas.microsoft.com/office/drawing/2014/main" id="{E97E297A-7CEE-9E4A-94D2-61EE5AF95341}"/>
              </a:ext>
            </a:extLst>
          </p:cNvPr>
          <p:cNvSpPr>
            <a:spLocks noGrp="1"/>
          </p:cNvSpPr>
          <p:nvPr>
            <p:ph type="sldNum" sz="quarter" idx="10"/>
          </p:nvPr>
        </p:nvSpPr>
        <p:spPr>
          <a:xfrm>
            <a:off x="130828" y="6484470"/>
            <a:ext cx="235462"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5" name="object 5">
            <a:extLst>
              <a:ext uri="{FF2B5EF4-FFF2-40B4-BE49-F238E27FC236}">
                <a16:creationId xmlns:a16="http://schemas.microsoft.com/office/drawing/2014/main" id="{3057ACC5-4DB2-7948-A78B-22DC9B63586B}"/>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6" name="object 6">
            <a:extLst>
              <a:ext uri="{FF2B5EF4-FFF2-40B4-BE49-F238E27FC236}">
                <a16:creationId xmlns:a16="http://schemas.microsoft.com/office/drawing/2014/main" id="{8FE2960E-C2EB-E94F-AD93-A8382CDA6803}"/>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7" name="Text Placeholder 9">
            <a:extLst>
              <a:ext uri="{FF2B5EF4-FFF2-40B4-BE49-F238E27FC236}">
                <a16:creationId xmlns:a16="http://schemas.microsoft.com/office/drawing/2014/main" id="{D91C9A52-7F3F-F34F-8227-A7B5118419C0}"/>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dirty="0"/>
              <a:t>Click to add headline or quotation</a:t>
            </a:r>
          </a:p>
        </p:txBody>
      </p:sp>
    </p:spTree>
    <p:extLst>
      <p:ext uri="{BB962C8B-B14F-4D97-AF65-F5344CB8AC3E}">
        <p14:creationId xmlns:p14="http://schemas.microsoft.com/office/powerpoint/2010/main" val="378092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stiti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12DEC-26B3-7048-A438-0E9700E77796}"/>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2324C391-CF4C-D54A-B79D-D686D837F54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6" name="Holder 4">
            <a:extLst>
              <a:ext uri="{FF2B5EF4-FFF2-40B4-BE49-F238E27FC236}">
                <a16:creationId xmlns:a16="http://schemas.microsoft.com/office/drawing/2014/main" id="{7C428C84-A136-FE4A-902E-127F92C6EE23}"/>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8" name="object 117">
            <a:extLst>
              <a:ext uri="{FF2B5EF4-FFF2-40B4-BE49-F238E27FC236}">
                <a16:creationId xmlns:a16="http://schemas.microsoft.com/office/drawing/2014/main" id="{F1B7EA9B-34C1-3C45-89F8-2C9EE33C3814}"/>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©2024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7" name="Text Placeholder 9">
            <a:extLst>
              <a:ext uri="{FF2B5EF4-FFF2-40B4-BE49-F238E27FC236}">
                <a16:creationId xmlns:a16="http://schemas.microsoft.com/office/drawing/2014/main" id="{76E0F1C8-0E61-0D4F-AAAC-CEC799C0F164}"/>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dirty="0"/>
              <a:t>Click to Add Headline</a:t>
            </a:r>
          </a:p>
        </p:txBody>
      </p:sp>
    </p:spTree>
    <p:extLst>
      <p:ext uri="{BB962C8B-B14F-4D97-AF65-F5344CB8AC3E}">
        <p14:creationId xmlns:p14="http://schemas.microsoft.com/office/powerpoint/2010/main" val="27308329"/>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stitial slide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12DEC-26B3-7048-A438-0E9700E77796}"/>
              </a:ext>
            </a:extLst>
          </p:cNvPr>
          <p:cNvSpPr/>
          <p:nvPr userDrawn="1"/>
        </p:nvSpPr>
        <p:spPr>
          <a:xfrm>
            <a:off x="1" y="0"/>
            <a:ext cx="12192000" cy="6858000"/>
          </a:xfrm>
          <a:prstGeom prst="rect">
            <a:avLst/>
          </a:prstGeom>
          <a:solidFill>
            <a:srgbClr val="464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2324C391-CF4C-D54A-B79D-D686D837F54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6" name="Holder 4">
            <a:extLst>
              <a:ext uri="{FF2B5EF4-FFF2-40B4-BE49-F238E27FC236}">
                <a16:creationId xmlns:a16="http://schemas.microsoft.com/office/drawing/2014/main" id="{7C428C84-A136-FE4A-902E-127F92C6EE23}"/>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8" name="object 117">
            <a:extLst>
              <a:ext uri="{FF2B5EF4-FFF2-40B4-BE49-F238E27FC236}">
                <a16:creationId xmlns:a16="http://schemas.microsoft.com/office/drawing/2014/main" id="{F1B7EA9B-34C1-3C45-89F8-2C9EE33C3814}"/>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©2024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1" name="Text Placeholder 9">
            <a:extLst>
              <a:ext uri="{FF2B5EF4-FFF2-40B4-BE49-F238E27FC236}">
                <a16:creationId xmlns:a16="http://schemas.microsoft.com/office/drawing/2014/main" id="{A54DA30C-6329-EA4B-AFFB-79DA03942550}"/>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dirty="0"/>
              <a:t>Click to Add Headline</a:t>
            </a:r>
          </a:p>
        </p:txBody>
      </p:sp>
    </p:spTree>
    <p:extLst>
      <p:ext uri="{BB962C8B-B14F-4D97-AF65-F5344CB8AC3E}">
        <p14:creationId xmlns:p14="http://schemas.microsoft.com/office/powerpoint/2010/main" val="1250650134"/>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stitial slide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C8F6C-424B-5C43-9E9F-7B46D2232F6C}"/>
              </a:ext>
            </a:extLst>
          </p:cNvPr>
          <p:cNvSpPr/>
          <p:nvPr userDrawn="1"/>
        </p:nvSpPr>
        <p:spPr>
          <a:xfrm>
            <a:off x="1" y="0"/>
            <a:ext cx="12192000" cy="6858000"/>
          </a:xfrm>
          <a:prstGeom prst="rect">
            <a:avLst/>
          </a:prstGeom>
          <a:solidFill>
            <a:srgbClr val="F17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descr="A close up of a logo&#10;&#10;Description automatically generated">
            <a:extLst>
              <a:ext uri="{FF2B5EF4-FFF2-40B4-BE49-F238E27FC236}">
                <a16:creationId xmlns:a16="http://schemas.microsoft.com/office/drawing/2014/main" id="{25F99B5D-E6F5-3148-B42C-D669ECEAA8C6}"/>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6" name="Holder 4">
            <a:extLst>
              <a:ext uri="{FF2B5EF4-FFF2-40B4-BE49-F238E27FC236}">
                <a16:creationId xmlns:a16="http://schemas.microsoft.com/office/drawing/2014/main" id="{A84A0074-5094-D946-B8CD-AC95F8A26BED}"/>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8" name="object 117">
            <a:extLst>
              <a:ext uri="{FF2B5EF4-FFF2-40B4-BE49-F238E27FC236}">
                <a16:creationId xmlns:a16="http://schemas.microsoft.com/office/drawing/2014/main" id="{C2EAA49C-69BC-1F4D-B254-DBAE502FCF9C}"/>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©2024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0" name="Text Placeholder 9">
            <a:extLst>
              <a:ext uri="{FF2B5EF4-FFF2-40B4-BE49-F238E27FC236}">
                <a16:creationId xmlns:a16="http://schemas.microsoft.com/office/drawing/2014/main" id="{406D49CF-0D98-DE46-95F0-868800342CED}"/>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dirty="0"/>
              <a:t>Click to Add Headline</a:t>
            </a:r>
          </a:p>
        </p:txBody>
      </p:sp>
    </p:spTree>
    <p:extLst>
      <p:ext uri="{BB962C8B-B14F-4D97-AF65-F5344CB8AC3E}">
        <p14:creationId xmlns:p14="http://schemas.microsoft.com/office/powerpoint/2010/main" val="1353463356"/>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stitial slide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4EE846-5350-674D-B22A-7608710A82E2}"/>
              </a:ext>
            </a:extLst>
          </p:cNvPr>
          <p:cNvSpPr/>
          <p:nvPr userDrawn="1"/>
        </p:nvSpPr>
        <p:spPr>
          <a:xfrm>
            <a:off x="1" y="0"/>
            <a:ext cx="12192000" cy="6858000"/>
          </a:xfrm>
          <a:prstGeom prst="rect">
            <a:avLst/>
          </a:prstGeom>
          <a:solidFill>
            <a:srgbClr val="8CC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descr="A close up of a logo&#10;&#10;Description automatically generated">
            <a:extLst>
              <a:ext uri="{FF2B5EF4-FFF2-40B4-BE49-F238E27FC236}">
                <a16:creationId xmlns:a16="http://schemas.microsoft.com/office/drawing/2014/main" id="{4A8ED669-E750-6943-ACAE-1660FC2B858E}"/>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9" name="Holder 4">
            <a:extLst>
              <a:ext uri="{FF2B5EF4-FFF2-40B4-BE49-F238E27FC236}">
                <a16:creationId xmlns:a16="http://schemas.microsoft.com/office/drawing/2014/main" id="{113708DD-36BC-0645-B617-8BE75C7346BB}"/>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dirty="0">
              <a:solidFill>
                <a:srgbClr val="FFFFFF"/>
              </a:solidFill>
            </a:endParaRPr>
          </a:p>
        </p:txBody>
      </p:sp>
      <p:sp>
        <p:nvSpPr>
          <p:cNvPr id="10" name="object 117">
            <a:extLst>
              <a:ext uri="{FF2B5EF4-FFF2-40B4-BE49-F238E27FC236}">
                <a16:creationId xmlns:a16="http://schemas.microsoft.com/office/drawing/2014/main" id="{F3D445D1-F31D-9D49-9879-AE60D3912B22}"/>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Helvetica" pitchFamily="2" charset="0"/>
                <a:ea typeface="+mn-ea"/>
                <a:cs typeface="Arial"/>
              </a:rPr>
              <a:t>©2024 Copyright NEEA.</a:t>
            </a:r>
            <a:r>
              <a:rPr kumimoji="0" lang="en-US" sz="849" b="0" i="0" u="none" strike="noStrike" kern="1200" cap="none" spc="-3" normalizeH="0" baseline="0" noProof="0" dirty="0">
                <a:ln>
                  <a:noFill/>
                </a:ln>
                <a:solidFill>
                  <a:srgbClr val="FFFFFF"/>
                </a:solidFill>
                <a:effectLst/>
                <a:uLnTx/>
                <a:uFillTx/>
                <a:latin typeface="Helvetica" pitchFamily="2" charset="0"/>
                <a:ea typeface="+mn-ea"/>
                <a:cs typeface="Arial"/>
              </a:rPr>
              <a:t> </a:t>
            </a:r>
          </a:p>
        </p:txBody>
      </p:sp>
      <p:sp>
        <p:nvSpPr>
          <p:cNvPr id="13" name="Text Placeholder 9">
            <a:extLst>
              <a:ext uri="{FF2B5EF4-FFF2-40B4-BE49-F238E27FC236}">
                <a16:creationId xmlns:a16="http://schemas.microsoft.com/office/drawing/2014/main" id="{06A28519-7B04-DA45-BEBC-149957B34071}"/>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dirty="0"/>
              <a:t>Click to Add Headline</a:t>
            </a:r>
          </a:p>
        </p:txBody>
      </p:sp>
    </p:spTree>
    <p:extLst>
      <p:ext uri="{BB962C8B-B14F-4D97-AF65-F5344CB8AC3E}">
        <p14:creationId xmlns:p14="http://schemas.microsoft.com/office/powerpoint/2010/main" val="3258981408"/>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states icon)">
    <p:spTree>
      <p:nvGrpSpPr>
        <p:cNvPr id="1" name=""/>
        <p:cNvGrpSpPr/>
        <p:nvPr/>
      </p:nvGrpSpPr>
      <p:grpSpPr>
        <a:xfrm>
          <a:off x="0" y="0"/>
          <a:ext cx="0" cy="0"/>
          <a:chOff x="0" y="0"/>
          <a:chExt cx="0" cy="0"/>
        </a:xfrm>
      </p:grpSpPr>
      <p:sp>
        <p:nvSpPr>
          <p:cNvPr id="6" name="object 9">
            <a:extLst>
              <a:ext uri="{FF2B5EF4-FFF2-40B4-BE49-F238E27FC236}">
                <a16:creationId xmlns:a16="http://schemas.microsoft.com/office/drawing/2014/main" id="{060C2964-6791-194D-BAD1-54C676F4D6AE}"/>
              </a:ext>
            </a:extLst>
          </p:cNvPr>
          <p:cNvSpPr/>
          <p:nvPr userDrawn="1"/>
        </p:nvSpPr>
        <p:spPr>
          <a:xfrm>
            <a:off x="1" y="6743536"/>
            <a:ext cx="12192000" cy="1144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12C09B3F-5AC4-114E-9AB4-D66DC56A5AAB}"/>
              </a:ext>
            </a:extLst>
          </p:cNvPr>
          <p:cNvSpPr>
            <a:spLocks noGrp="1"/>
          </p:cNvSpPr>
          <p:nvPr>
            <p:ph type="title" hasCustomPrompt="1"/>
          </p:nvPr>
        </p:nvSpPr>
        <p:spPr>
          <a:xfrm>
            <a:off x="876091" y="1303444"/>
            <a:ext cx="4942665" cy="1346013"/>
          </a:xfrm>
          <a:prstGeom prst="rect">
            <a:avLst/>
          </a:prstGeom>
        </p:spPr>
        <p:txBody>
          <a:bodyPr anchor="b" anchorCtr="0">
            <a:normAutofit/>
          </a:bodyPr>
          <a:lstStyle>
            <a:lvl1pPr algn="l">
              <a:defRPr sz="3638" b="1" i="0" spc="-91">
                <a:solidFill>
                  <a:srgbClr val="11AAE3"/>
                </a:solidFill>
                <a:latin typeface="Helvetica" pitchFamily="2" charset="0"/>
                <a:cs typeface="Arial Narrow" panose="020B0604020202020204" pitchFamily="34" charset="0"/>
              </a:defRPr>
            </a:lvl1pPr>
          </a:lstStyle>
          <a:p>
            <a:r>
              <a:rPr lang="en-US" dirty="0"/>
              <a:t>Presenter Name</a:t>
            </a:r>
          </a:p>
        </p:txBody>
      </p:sp>
      <p:sp>
        <p:nvSpPr>
          <p:cNvPr id="14" name="object 113">
            <a:extLst>
              <a:ext uri="{FF2B5EF4-FFF2-40B4-BE49-F238E27FC236}">
                <a16:creationId xmlns:a16="http://schemas.microsoft.com/office/drawing/2014/main" id="{DB9F64F6-CA08-1B43-A04A-E5E59DEB024B}"/>
              </a:ext>
            </a:extLst>
          </p:cNvPr>
          <p:cNvSpPr/>
          <p:nvPr userDrawn="1"/>
        </p:nvSpPr>
        <p:spPr>
          <a:xfrm>
            <a:off x="-1" y="1904145"/>
            <a:ext cx="782157" cy="64690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32900E3D-521D-8B4E-A37C-D4AE7965EC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7935" y="2021685"/>
            <a:ext cx="338016" cy="436952"/>
          </a:xfrm>
          <a:prstGeom prst="rect">
            <a:avLst/>
          </a:prstGeom>
        </p:spPr>
      </p:pic>
      <p:sp>
        <p:nvSpPr>
          <p:cNvPr id="3" name="Text Placeholder 2">
            <a:extLst>
              <a:ext uri="{FF2B5EF4-FFF2-40B4-BE49-F238E27FC236}">
                <a16:creationId xmlns:a16="http://schemas.microsoft.com/office/drawing/2014/main" id="{8B48CA31-9D85-224C-9F6A-CB59AAAD955A}"/>
              </a:ext>
            </a:extLst>
          </p:cNvPr>
          <p:cNvSpPr>
            <a:spLocks noGrp="1"/>
          </p:cNvSpPr>
          <p:nvPr>
            <p:ph type="body" sz="quarter" idx="10" hasCustomPrompt="1"/>
          </p:nvPr>
        </p:nvSpPr>
        <p:spPr>
          <a:xfrm>
            <a:off x="874090" y="2814906"/>
            <a:ext cx="4944666" cy="410599"/>
          </a:xfrm>
          <a:prstGeom prst="rect">
            <a:avLst/>
          </a:prstGeom>
        </p:spPr>
        <p:txBody>
          <a:bodyPr anchor="ctr" anchorCtr="0">
            <a:normAutofit/>
          </a:bodyPr>
          <a:lstStyle>
            <a:lvl1pPr marL="0" indent="0">
              <a:buNone/>
              <a:defRPr sz="2304" i="0">
                <a:solidFill>
                  <a:srgbClr val="11AAE3"/>
                </a:solidFill>
                <a:latin typeface="Helvetica" pitchFamily="2" charset="0"/>
              </a:defRPr>
            </a:lvl1pPr>
          </a:lstStyle>
          <a:p>
            <a:pPr lvl="0"/>
            <a:r>
              <a:rPr lang="en-US" dirty="0"/>
              <a:t>Title, Company</a:t>
            </a:r>
          </a:p>
        </p:txBody>
      </p:sp>
      <p:sp>
        <p:nvSpPr>
          <p:cNvPr id="16" name="Text Placeholder 2">
            <a:extLst>
              <a:ext uri="{FF2B5EF4-FFF2-40B4-BE49-F238E27FC236}">
                <a16:creationId xmlns:a16="http://schemas.microsoft.com/office/drawing/2014/main" id="{79C839AD-71AB-4842-9E7D-99CA364406DB}"/>
              </a:ext>
            </a:extLst>
          </p:cNvPr>
          <p:cNvSpPr>
            <a:spLocks noGrp="1"/>
          </p:cNvSpPr>
          <p:nvPr>
            <p:ph type="body" sz="quarter" idx="11" hasCustomPrompt="1"/>
          </p:nvPr>
        </p:nvSpPr>
        <p:spPr>
          <a:xfrm>
            <a:off x="874090" y="3249440"/>
            <a:ext cx="4944666" cy="410599"/>
          </a:xfrm>
          <a:prstGeom prst="rect">
            <a:avLst/>
          </a:prstGeom>
        </p:spPr>
        <p:txBody>
          <a:bodyPr anchor="ctr" anchorCtr="0">
            <a:normAutofit/>
          </a:bodyPr>
          <a:lstStyle>
            <a:lvl1pPr marL="0" indent="0">
              <a:buNone/>
              <a:defRPr sz="2304" i="0">
                <a:solidFill>
                  <a:srgbClr val="11AAE3"/>
                </a:solidFill>
                <a:latin typeface="Helvetica" pitchFamily="2" charset="0"/>
              </a:defRPr>
            </a:lvl1pPr>
          </a:lstStyle>
          <a:p>
            <a:pPr lvl="0"/>
            <a:r>
              <a:rPr lang="en-US" dirty="0"/>
              <a:t>Phone | Email</a:t>
            </a:r>
          </a:p>
        </p:txBody>
      </p:sp>
      <p:pic>
        <p:nvPicPr>
          <p:cNvPr id="8" name="Picture 7" descr="A picture containing umbrella&#10;&#10;Description automatically generated">
            <a:extLst>
              <a:ext uri="{FF2B5EF4-FFF2-40B4-BE49-F238E27FC236}">
                <a16:creationId xmlns:a16="http://schemas.microsoft.com/office/drawing/2014/main" id="{69F052D3-7FB8-084A-A00E-1745270222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16453" y="27241"/>
            <a:ext cx="7496090" cy="5048432"/>
          </a:xfrm>
          <a:prstGeom prst="rect">
            <a:avLst/>
          </a:prstGeom>
        </p:spPr>
      </p:pic>
      <p:pic>
        <p:nvPicPr>
          <p:cNvPr id="18" name="Picture 17" descr="A picture containing laptop, clock, meter, computer&#10;&#10;Description automatically generated">
            <a:extLst>
              <a:ext uri="{FF2B5EF4-FFF2-40B4-BE49-F238E27FC236}">
                <a16:creationId xmlns:a16="http://schemas.microsoft.com/office/drawing/2014/main" id="{A63CF2DF-68AE-3D4D-AFCC-EA8AC3374CF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38302" y="4860290"/>
            <a:ext cx="2661806" cy="1750851"/>
          </a:xfrm>
          <a:prstGeom prst="rect">
            <a:avLst/>
          </a:prstGeom>
        </p:spPr>
      </p:pic>
      <p:sp>
        <p:nvSpPr>
          <p:cNvPr id="11" name="object 117">
            <a:extLst>
              <a:ext uri="{FF2B5EF4-FFF2-40B4-BE49-F238E27FC236}">
                <a16:creationId xmlns:a16="http://schemas.microsoft.com/office/drawing/2014/main" id="{CCFE0289-81CA-E945-9D1D-204CFF1C1E9A}"/>
              </a:ext>
            </a:extLst>
          </p:cNvPr>
          <p:cNvSpPr txBox="1">
            <a:spLocks/>
          </p:cNvSpPr>
          <p:nvPr userDrawn="1"/>
        </p:nvSpPr>
        <p:spPr>
          <a:xfrm>
            <a:off x="135254" y="6524921"/>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©2024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pic>
        <p:nvPicPr>
          <p:cNvPr id="5" name="Picture 4" descr="A close up of a logo&#10;&#10;Description automatically generated">
            <a:extLst>
              <a:ext uri="{FF2B5EF4-FFF2-40B4-BE49-F238E27FC236}">
                <a16:creationId xmlns:a16="http://schemas.microsoft.com/office/drawing/2014/main" id="{1CEA690B-4F0E-7A41-9337-4E0E2942B96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138731" y="4963045"/>
            <a:ext cx="8212287" cy="1539817"/>
          </a:xfrm>
          <a:prstGeom prst="rect">
            <a:avLst/>
          </a:prstGeom>
        </p:spPr>
      </p:pic>
    </p:spTree>
    <p:extLst>
      <p:ext uri="{BB962C8B-B14F-4D97-AF65-F5344CB8AC3E}">
        <p14:creationId xmlns:p14="http://schemas.microsoft.com/office/powerpoint/2010/main" val="615300173"/>
      </p:ext>
    </p:extLst>
  </p:cSld>
  <p:clrMapOvr>
    <a:masterClrMapping/>
  </p:clrMapOvr>
  <p:extLst>
    <p:ext uri="{DCECCB84-F9BA-43D5-87BE-67443E8EF086}">
      <p15:sldGuideLst xmlns:p15="http://schemas.microsoft.com/office/powerpoint/2012/main">
        <p15:guide id="1" orient="horz" pos="3562">
          <p15:clr>
            <a:srgbClr val="FBAE40"/>
          </p15:clr>
        </p15:guide>
        <p15:guide id="2" pos="90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color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DEABE8-273D-5447-B13A-845297155AE3}"/>
              </a:ext>
            </a:extLst>
          </p:cNvPr>
          <p:cNvSpPr/>
          <p:nvPr userDrawn="1"/>
        </p:nvSpPr>
        <p:spPr>
          <a:xfrm>
            <a:off x="53" y="0"/>
            <a:ext cx="12191947" cy="4584194"/>
          </a:xfrm>
          <a:prstGeom prst="rect">
            <a:avLst/>
          </a:prstGeom>
          <a:solidFill>
            <a:srgbClr val="11A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Holder 2"/>
          <p:cNvSpPr>
            <a:spLocks noGrp="1"/>
          </p:cNvSpPr>
          <p:nvPr>
            <p:ph type="title" hasCustomPrompt="1"/>
          </p:nvPr>
        </p:nvSpPr>
        <p:spPr>
          <a:xfrm>
            <a:off x="1197694" y="1395727"/>
            <a:ext cx="6607650" cy="1374839"/>
          </a:xfrm>
          <a:prstGeom prst="rect">
            <a:avLst/>
          </a:prstGeom>
        </p:spPr>
        <p:txBody>
          <a:bodyPr lIns="0" tIns="0" rIns="0" bIns="0" anchor="b" anchorCtr="0">
            <a:normAutofit/>
          </a:bodyPr>
          <a:lstStyle>
            <a:lvl1pPr>
              <a:defRPr sz="3638" b="1" i="0" spc="-91">
                <a:solidFill>
                  <a:schemeClr val="bg1"/>
                </a:solidFill>
                <a:latin typeface="Helvetica" pitchFamily="2" charset="0"/>
                <a:cs typeface="Arial Narrow" panose="020B0604020202020204" pitchFamily="34" charset="0"/>
              </a:defRPr>
            </a:lvl1pPr>
          </a:lstStyle>
          <a:p>
            <a:r>
              <a:rPr lang="en-US" dirty="0"/>
              <a:t>Presenter Name</a:t>
            </a:r>
            <a:endParaRPr dirty="0"/>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35254" y="6617468"/>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©2024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1151814" y="3001989"/>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Title, Company</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1151814" y="3461815"/>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Phone | Email</a:t>
            </a: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950" y="2167806"/>
            <a:ext cx="369658" cy="477856"/>
          </a:xfrm>
          <a:prstGeom prst="rect">
            <a:avLst/>
          </a:prstGeom>
        </p:spPr>
      </p:pic>
      <p:cxnSp>
        <p:nvCxnSpPr>
          <p:cNvPr id="15" name="Straight Connector 14">
            <a:extLst>
              <a:ext uri="{FF2B5EF4-FFF2-40B4-BE49-F238E27FC236}">
                <a16:creationId xmlns:a16="http://schemas.microsoft.com/office/drawing/2014/main" id="{3E55338E-A84D-8343-AE1F-35DE9DC0401D}"/>
              </a:ext>
            </a:extLst>
          </p:cNvPr>
          <p:cNvCxnSpPr>
            <a:cxnSpLocks/>
          </p:cNvCxnSpPr>
          <p:nvPr userDrawn="1"/>
        </p:nvCxnSpPr>
        <p:spPr>
          <a:xfrm>
            <a:off x="1198023" y="2821345"/>
            <a:ext cx="3188306" cy="0"/>
          </a:xfrm>
          <a:prstGeom prst="line">
            <a:avLst/>
          </a:prstGeom>
          <a:ln w="76200">
            <a:solidFill>
              <a:srgbClr val="FABC25"/>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laptop, clock, meter, computer&#10;&#10;Description automatically generated">
            <a:extLst>
              <a:ext uri="{FF2B5EF4-FFF2-40B4-BE49-F238E27FC236}">
                <a16:creationId xmlns:a16="http://schemas.microsoft.com/office/drawing/2014/main" id="{872FFAC0-5223-5947-8023-8382EE8397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67220" y="4834023"/>
            <a:ext cx="2648059" cy="1783445"/>
          </a:xfrm>
          <a:prstGeom prst="rect">
            <a:avLst/>
          </a:prstGeom>
        </p:spPr>
      </p:pic>
      <p:pic>
        <p:nvPicPr>
          <p:cNvPr id="14" name="Picture 13" descr="A close up of a logo&#10;&#10;Description automatically generated">
            <a:extLst>
              <a:ext uri="{FF2B5EF4-FFF2-40B4-BE49-F238E27FC236}">
                <a16:creationId xmlns:a16="http://schemas.microsoft.com/office/drawing/2014/main" id="{528D5EAD-6BAB-A747-94AF-C1A0E3A29B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6316" y="4963045"/>
            <a:ext cx="8212287" cy="1539817"/>
          </a:xfrm>
          <a:prstGeom prst="rect">
            <a:avLst/>
          </a:prstGeom>
        </p:spPr>
      </p:pic>
    </p:spTree>
    <p:extLst>
      <p:ext uri="{BB962C8B-B14F-4D97-AF65-F5344CB8AC3E}">
        <p14:creationId xmlns:p14="http://schemas.microsoft.com/office/powerpoint/2010/main" val="4281525861"/>
      </p:ext>
    </p:extLst>
  </p:cSld>
  <p:clrMapOvr>
    <a:masterClrMapping/>
  </p:clrMapOvr>
  <p:extLst>
    <p:ext uri="{DCECCB84-F9BA-43D5-87BE-67443E8EF086}">
      <p15:sldGuideLst xmlns:p15="http://schemas.microsoft.com/office/powerpoint/2012/main">
        <p15:guide id="1" orient="horz" pos="3562">
          <p15:clr>
            <a:srgbClr val="FBAE40"/>
          </p15:clr>
        </p15:guide>
        <p15:guide id="2" pos="124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hoto)">
    <p:spTree>
      <p:nvGrpSpPr>
        <p:cNvPr id="1" name=""/>
        <p:cNvGrpSpPr/>
        <p:nvPr/>
      </p:nvGrpSpPr>
      <p:grpSpPr>
        <a:xfrm>
          <a:off x="0" y="0"/>
          <a:ext cx="0" cy="0"/>
          <a:chOff x="0" y="0"/>
          <a:chExt cx="0" cy="0"/>
        </a:xfrm>
      </p:grpSpPr>
      <p:pic>
        <p:nvPicPr>
          <p:cNvPr id="7" name="Picture 6" descr="A group of people in front of a crowd&#10;&#10;Description automatically generated">
            <a:extLst>
              <a:ext uri="{FF2B5EF4-FFF2-40B4-BE49-F238E27FC236}">
                <a16:creationId xmlns:a16="http://schemas.microsoft.com/office/drawing/2014/main" id="{1C93ACBC-D759-9447-AE75-AB6E15CE85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37"/>
          <a:stretch/>
        </p:blipFill>
        <p:spPr>
          <a:xfrm>
            <a:off x="0" y="0"/>
            <a:ext cx="12191947" cy="4589582"/>
          </a:xfrm>
          <a:prstGeom prst="rect">
            <a:avLst/>
          </a:prstGeom>
        </p:spPr>
      </p:pic>
      <p:sp>
        <p:nvSpPr>
          <p:cNvPr id="6" name="Rectangle 5">
            <a:extLst>
              <a:ext uri="{FF2B5EF4-FFF2-40B4-BE49-F238E27FC236}">
                <a16:creationId xmlns:a16="http://schemas.microsoft.com/office/drawing/2014/main" id="{DFDEABE8-273D-5447-B13A-845297155AE3}"/>
              </a:ext>
            </a:extLst>
          </p:cNvPr>
          <p:cNvSpPr/>
          <p:nvPr userDrawn="1"/>
        </p:nvSpPr>
        <p:spPr>
          <a:xfrm>
            <a:off x="0" y="2694"/>
            <a:ext cx="12191947" cy="4584194"/>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©2020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pic>
        <p:nvPicPr>
          <p:cNvPr id="12" name="Picture 11" descr="A picture containing laptop, clock, meter, computer&#10;&#10;Description automatically generated">
            <a:extLst>
              <a:ext uri="{FF2B5EF4-FFF2-40B4-BE49-F238E27FC236}">
                <a16:creationId xmlns:a16="http://schemas.microsoft.com/office/drawing/2014/main" id="{872FFAC0-5223-5947-8023-8382EE8397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1460" y="4834843"/>
            <a:ext cx="2587611" cy="1769372"/>
          </a:xfrm>
          <a:prstGeom prst="rect">
            <a:avLst/>
          </a:prstGeom>
        </p:spPr>
      </p:pic>
      <p:sp>
        <p:nvSpPr>
          <p:cNvPr id="17" name="object 117">
            <a:extLst>
              <a:ext uri="{FF2B5EF4-FFF2-40B4-BE49-F238E27FC236}">
                <a16:creationId xmlns:a16="http://schemas.microsoft.com/office/drawing/2014/main" id="{58FE5AAA-0157-F149-80DE-24FD3D13339B}"/>
              </a:ext>
            </a:extLst>
          </p:cNvPr>
          <p:cNvSpPr txBox="1">
            <a:spLocks/>
          </p:cNvSpPr>
          <p:nvPr userDrawn="1"/>
        </p:nvSpPr>
        <p:spPr>
          <a:xfrm>
            <a:off x="135254" y="6617468"/>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©2024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pic>
        <p:nvPicPr>
          <p:cNvPr id="14" name="Picture 13" descr="A close up of a logo&#10;&#10;Description automatically generated">
            <a:extLst>
              <a:ext uri="{FF2B5EF4-FFF2-40B4-BE49-F238E27FC236}">
                <a16:creationId xmlns:a16="http://schemas.microsoft.com/office/drawing/2014/main" id="{215D6494-EB27-2845-B642-0EA74DC714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00108" y="4963045"/>
            <a:ext cx="8212287" cy="1539817"/>
          </a:xfrm>
          <a:prstGeom prst="rect">
            <a:avLst/>
          </a:prstGeom>
        </p:spPr>
      </p:pic>
      <p:sp>
        <p:nvSpPr>
          <p:cNvPr id="16" name="Holder 2">
            <a:extLst>
              <a:ext uri="{FF2B5EF4-FFF2-40B4-BE49-F238E27FC236}">
                <a16:creationId xmlns:a16="http://schemas.microsoft.com/office/drawing/2014/main" id="{271A56F6-3F1F-464A-816B-BF8F09EB352D}"/>
              </a:ext>
            </a:extLst>
          </p:cNvPr>
          <p:cNvSpPr>
            <a:spLocks noGrp="1"/>
          </p:cNvSpPr>
          <p:nvPr>
            <p:ph type="title" hasCustomPrompt="1"/>
          </p:nvPr>
        </p:nvSpPr>
        <p:spPr>
          <a:xfrm>
            <a:off x="1197694" y="1395727"/>
            <a:ext cx="6607650" cy="1374839"/>
          </a:xfrm>
          <a:prstGeom prst="rect">
            <a:avLst/>
          </a:prstGeom>
        </p:spPr>
        <p:txBody>
          <a:bodyPr lIns="0" tIns="0" rIns="0" bIns="0" anchor="b" anchorCtr="0">
            <a:normAutofit/>
          </a:bodyPr>
          <a:lstStyle>
            <a:lvl1pPr>
              <a:defRPr sz="3638" b="1" i="0" spc="-91">
                <a:solidFill>
                  <a:schemeClr val="bg1"/>
                </a:solidFill>
                <a:latin typeface="Helvetica" pitchFamily="2" charset="0"/>
                <a:cs typeface="Arial Narrow" panose="020B0604020202020204" pitchFamily="34" charset="0"/>
              </a:defRPr>
            </a:lvl1pPr>
          </a:lstStyle>
          <a:p>
            <a:r>
              <a:rPr lang="en-US" dirty="0"/>
              <a:t>Presenter Name</a:t>
            </a:r>
            <a:endParaRPr dirty="0"/>
          </a:p>
        </p:txBody>
      </p:sp>
      <p:sp>
        <p:nvSpPr>
          <p:cNvPr id="18" name="Text Placeholder 3">
            <a:extLst>
              <a:ext uri="{FF2B5EF4-FFF2-40B4-BE49-F238E27FC236}">
                <a16:creationId xmlns:a16="http://schemas.microsoft.com/office/drawing/2014/main" id="{2F624817-67AC-0544-9262-84461A2D3A99}"/>
              </a:ext>
            </a:extLst>
          </p:cNvPr>
          <p:cNvSpPr>
            <a:spLocks noGrp="1"/>
          </p:cNvSpPr>
          <p:nvPr>
            <p:ph type="body" sz="quarter" idx="10" hasCustomPrompt="1"/>
          </p:nvPr>
        </p:nvSpPr>
        <p:spPr>
          <a:xfrm>
            <a:off x="1151814" y="3001989"/>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Title, Company</a:t>
            </a:r>
          </a:p>
        </p:txBody>
      </p:sp>
      <p:sp>
        <p:nvSpPr>
          <p:cNvPr id="19" name="Text Placeholder 3">
            <a:extLst>
              <a:ext uri="{FF2B5EF4-FFF2-40B4-BE49-F238E27FC236}">
                <a16:creationId xmlns:a16="http://schemas.microsoft.com/office/drawing/2014/main" id="{3D96563D-4278-5E41-9956-881F4A37278C}"/>
              </a:ext>
            </a:extLst>
          </p:cNvPr>
          <p:cNvSpPr>
            <a:spLocks noGrp="1"/>
          </p:cNvSpPr>
          <p:nvPr>
            <p:ph type="body" sz="quarter" idx="11" hasCustomPrompt="1"/>
          </p:nvPr>
        </p:nvSpPr>
        <p:spPr>
          <a:xfrm>
            <a:off x="1151814" y="3461815"/>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Phone | Email</a:t>
            </a:r>
          </a:p>
        </p:txBody>
      </p:sp>
      <p:pic>
        <p:nvPicPr>
          <p:cNvPr id="20" name="Picture 19" descr="A close up of a logo&#10;&#10;Description automatically generated">
            <a:extLst>
              <a:ext uri="{FF2B5EF4-FFF2-40B4-BE49-F238E27FC236}">
                <a16:creationId xmlns:a16="http://schemas.microsoft.com/office/drawing/2014/main" id="{44621B35-7178-6149-9BC6-753ED9AD924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5950" y="2167806"/>
            <a:ext cx="369658" cy="477856"/>
          </a:xfrm>
          <a:prstGeom prst="rect">
            <a:avLst/>
          </a:prstGeom>
        </p:spPr>
      </p:pic>
      <p:cxnSp>
        <p:nvCxnSpPr>
          <p:cNvPr id="21" name="Straight Connector 20">
            <a:extLst>
              <a:ext uri="{FF2B5EF4-FFF2-40B4-BE49-F238E27FC236}">
                <a16:creationId xmlns:a16="http://schemas.microsoft.com/office/drawing/2014/main" id="{D96A9428-770F-304C-9A1E-52C5ECE50745}"/>
              </a:ext>
            </a:extLst>
          </p:cNvPr>
          <p:cNvCxnSpPr>
            <a:cxnSpLocks/>
          </p:cNvCxnSpPr>
          <p:nvPr userDrawn="1"/>
        </p:nvCxnSpPr>
        <p:spPr>
          <a:xfrm>
            <a:off x="1198023" y="2821345"/>
            <a:ext cx="3188306" cy="0"/>
          </a:xfrm>
          <a:prstGeom prst="line">
            <a:avLst/>
          </a:prstGeom>
          <a:ln w="76200">
            <a:solidFill>
              <a:srgbClr val="FABC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962616"/>
      </p:ext>
    </p:extLst>
  </p:cSld>
  <p:clrMapOvr>
    <a:masterClrMapping/>
  </p:clrMapOvr>
  <p:extLst>
    <p:ext uri="{DCECCB84-F9BA-43D5-87BE-67443E8EF086}">
      <p15:sldGuideLst xmlns:p15="http://schemas.microsoft.com/office/powerpoint/2012/main">
        <p15:guide id="1" orient="horz" pos="4762">
          <p15:clr>
            <a:srgbClr val="FBAE40"/>
          </p15:clr>
        </p15:guide>
        <p15:guide id="2" pos="124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ody Slide - No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EFC186-16D6-F546-86B9-BC32B088B5FB}"/>
              </a:ext>
            </a:extLst>
          </p:cNvPr>
          <p:cNvSpPr/>
          <p:nvPr userDrawn="1"/>
        </p:nvSpPr>
        <p:spPr>
          <a:xfrm>
            <a:off x="1" y="6629400"/>
            <a:ext cx="12192000" cy="228600"/>
          </a:xfrm>
          <a:prstGeom prst="rect">
            <a:avLst/>
          </a:prstGeom>
          <a:solidFill>
            <a:srgbClr val="1C9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a:extLst>
              <a:ext uri="{FF2B5EF4-FFF2-40B4-BE49-F238E27FC236}">
                <a16:creationId xmlns:a16="http://schemas.microsoft.com/office/drawing/2014/main" id="{286FD531-652D-D441-B282-25BCDE47FD0B}"/>
              </a:ext>
            </a:extLst>
          </p:cNvPr>
          <p:cNvCxnSpPr/>
          <p:nvPr userDrawn="1"/>
        </p:nvCxnSpPr>
        <p:spPr>
          <a:xfrm>
            <a:off x="836830" y="1371600"/>
            <a:ext cx="2286595" cy="0"/>
          </a:xfrm>
          <a:prstGeom prst="line">
            <a:avLst/>
          </a:prstGeom>
          <a:ln w="9525">
            <a:solidFill>
              <a:srgbClr val="1C98CE"/>
            </a:solidFill>
          </a:ln>
        </p:spPr>
        <p:style>
          <a:lnRef idx="1">
            <a:schemeClr val="accent1"/>
          </a:lnRef>
          <a:fillRef idx="0">
            <a:schemeClr val="accent1"/>
          </a:fillRef>
          <a:effectRef idx="0">
            <a:schemeClr val="accent1"/>
          </a:effectRef>
          <a:fontRef idx="minor">
            <a:schemeClr val="tx1"/>
          </a:fontRef>
        </p:style>
      </p:cxnSp>
      <p:sp>
        <p:nvSpPr>
          <p:cNvPr id="11" name="object 46">
            <a:extLst>
              <a:ext uri="{FF2B5EF4-FFF2-40B4-BE49-F238E27FC236}">
                <a16:creationId xmlns:a16="http://schemas.microsoft.com/office/drawing/2014/main" id="{B8CC5404-4761-E140-8108-B3D5DD36F69E}"/>
              </a:ext>
            </a:extLst>
          </p:cNvPr>
          <p:cNvSpPr txBox="1">
            <a:spLocks noGrp="1"/>
          </p:cNvSpPr>
          <p:nvPr>
            <p:ph type="title" hasCustomPrompt="1"/>
          </p:nvPr>
        </p:nvSpPr>
        <p:spPr>
          <a:xfrm>
            <a:off x="836830" y="609601"/>
            <a:ext cx="9493476" cy="624883"/>
          </a:xfrm>
          <a:prstGeom prst="rect">
            <a:avLst/>
          </a:prstGeom>
        </p:spPr>
        <p:txBody>
          <a:bodyPr vert="horz" wrap="square" lIns="0" tIns="9240" rIns="0" bIns="0" rtlCol="0">
            <a:spAutoFit/>
          </a:bodyPr>
          <a:lstStyle>
            <a:lvl1pPr marL="7700">
              <a:spcBef>
                <a:spcPts val="73"/>
              </a:spcBef>
              <a:defRPr sz="4000">
                <a:solidFill>
                  <a:srgbClr val="1C98CE"/>
                </a:solidFill>
                <a:latin typeface="+mn-lt"/>
              </a:defRPr>
            </a:lvl1pPr>
          </a:lstStyle>
          <a:p>
            <a:pPr marL="7700">
              <a:spcBef>
                <a:spcPts val="73"/>
              </a:spcBef>
            </a:pPr>
            <a:r>
              <a:rPr lang="en-US" spc="3" dirty="0"/>
              <a:t>Headline Here </a:t>
            </a:r>
            <a:endParaRPr spc="3" dirty="0"/>
          </a:p>
        </p:txBody>
      </p:sp>
      <p:sp>
        <p:nvSpPr>
          <p:cNvPr id="7" name="Text Placeholder 15">
            <a:extLst>
              <a:ext uri="{FF2B5EF4-FFF2-40B4-BE49-F238E27FC236}">
                <a16:creationId xmlns:a16="http://schemas.microsoft.com/office/drawing/2014/main" id="{C9252588-3FB4-CF47-9E10-4F1F0201FA2A}"/>
              </a:ext>
            </a:extLst>
          </p:cNvPr>
          <p:cNvSpPr>
            <a:spLocks noGrp="1"/>
          </p:cNvSpPr>
          <p:nvPr>
            <p:ph type="body" sz="quarter" idx="11" hasCustomPrompt="1"/>
          </p:nvPr>
        </p:nvSpPr>
        <p:spPr>
          <a:xfrm>
            <a:off x="811423" y="1676400"/>
            <a:ext cx="7409206" cy="689484"/>
          </a:xfrm>
        </p:spPr>
        <p:txBody>
          <a:bodyPr/>
          <a:lstStyle>
            <a:lvl1pPr>
              <a:lnSpc>
                <a:spcPct val="114000"/>
              </a:lnSpc>
              <a:defRPr sz="2000">
                <a:solidFill>
                  <a:srgbClr val="25282A"/>
                </a:solidFill>
                <a:latin typeface="+mn-lt"/>
              </a:defRPr>
            </a:lvl1pPr>
            <a:lvl2pPr>
              <a:defRPr sz="2000">
                <a:solidFill>
                  <a:srgbClr val="25282A"/>
                </a:solidFill>
                <a:latin typeface="Avenir" panose="02000503020000020003" pitchFamily="2" charset="0"/>
              </a:defRPr>
            </a:lvl2pPr>
            <a:lvl3pPr>
              <a:defRPr sz="2000">
                <a:solidFill>
                  <a:srgbClr val="25282A"/>
                </a:solidFill>
                <a:latin typeface="Avenir" panose="02000503020000020003" pitchFamily="2" charset="0"/>
              </a:defRPr>
            </a:lvl3pPr>
            <a:lvl4pPr>
              <a:defRPr sz="2000">
                <a:solidFill>
                  <a:srgbClr val="25282A"/>
                </a:solidFill>
                <a:latin typeface="Avenir" panose="02000503020000020003" pitchFamily="2" charset="0"/>
              </a:defRPr>
            </a:lvl4pPr>
            <a:lvl5pPr>
              <a:defRPr sz="2000">
                <a:solidFill>
                  <a:srgbClr val="25282A"/>
                </a:solidFill>
                <a:latin typeface="Avenir" panose="02000503020000020003" pitchFamily="2" charset="0"/>
              </a:defRPr>
            </a:lvl5pPr>
          </a:lstStyle>
          <a:p>
            <a:pPr lvl="0"/>
            <a:r>
              <a:rPr lang="en-US" dirty="0"/>
              <a:t>Example text, example text. Example text, example text.</a:t>
            </a:r>
          </a:p>
          <a:p>
            <a:pPr lvl="0"/>
            <a:r>
              <a:rPr lang="en-US" dirty="0"/>
              <a:t>Example text, example text:</a:t>
            </a:r>
          </a:p>
        </p:txBody>
      </p:sp>
    </p:spTree>
    <p:extLst>
      <p:ext uri="{BB962C8B-B14F-4D97-AF65-F5344CB8AC3E}">
        <p14:creationId xmlns:p14="http://schemas.microsoft.com/office/powerpoint/2010/main" val="1157423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5431" y="2308885"/>
            <a:ext cx="5167927" cy="566739"/>
          </a:xfrm>
        </p:spPr>
        <p:txBody>
          <a:bodyPr anchor="b">
            <a:normAutofit/>
          </a:bodyPr>
          <a:lstStyle>
            <a:lvl1pPr algn="l">
              <a:defRPr sz="2133" b="0">
                <a:latin typeface="Roboto Regular"/>
                <a:cs typeface="Roboto Regular"/>
              </a:defRPr>
            </a:lvl1pPr>
          </a:lstStyle>
          <a:p>
            <a:r>
              <a:rPr lang="en-US"/>
              <a:t>Click to edit Master title style</a:t>
            </a:r>
            <a:endParaRPr lang="en-US" dirty="0"/>
          </a:p>
        </p:txBody>
      </p:sp>
      <p:sp>
        <p:nvSpPr>
          <p:cNvPr id="3" name="Picture Placeholder 2"/>
          <p:cNvSpPr>
            <a:spLocks noGrp="1"/>
          </p:cNvSpPr>
          <p:nvPr>
            <p:ph type="pic" idx="1"/>
          </p:nvPr>
        </p:nvSpPr>
        <p:spPr>
          <a:xfrm>
            <a:off x="814860" y="1329563"/>
            <a:ext cx="4845002" cy="1846219"/>
          </a:xfrm>
          <a:prstGeom prst="ellipse">
            <a:avLst/>
          </a:prstGeom>
          <a:solidFill>
            <a:schemeClr val="lt1"/>
          </a:solidFill>
          <a:ln w="57150" cmpd="sng">
            <a:solidFill>
              <a:srgbClr val="669933"/>
            </a:solidFill>
          </a:ln>
        </p:spPr>
        <p:style>
          <a:lnRef idx="2">
            <a:schemeClr val="dk1"/>
          </a:lnRef>
          <a:fillRef idx="1">
            <a:schemeClr val="lt1"/>
          </a:fillRef>
          <a:effectRef idx="0">
            <a:schemeClr val="dk1"/>
          </a:effectRef>
          <a:fontRef idx="none"/>
        </p:style>
        <p:txBody>
          <a:bodyPr/>
          <a:lstStyle>
            <a:lvl1pPr marL="0" indent="0">
              <a:buNone/>
              <a:defRPr sz="4266"/>
            </a:lvl1pPr>
            <a:lvl2pPr marL="609448" indent="0">
              <a:buNone/>
              <a:defRPr sz="3732"/>
            </a:lvl2pPr>
            <a:lvl3pPr marL="1218895" indent="0">
              <a:buNone/>
              <a:defRPr sz="3199"/>
            </a:lvl3pPr>
            <a:lvl4pPr marL="1828343" indent="0">
              <a:buNone/>
              <a:defRPr sz="2666"/>
            </a:lvl4pPr>
            <a:lvl5pPr marL="2437790" indent="0">
              <a:buNone/>
              <a:defRPr sz="2666"/>
            </a:lvl5pPr>
            <a:lvl6pPr marL="3047238" indent="0">
              <a:buNone/>
              <a:defRPr sz="2666"/>
            </a:lvl6pPr>
            <a:lvl7pPr marL="3656686" indent="0">
              <a:buNone/>
              <a:defRPr sz="2666"/>
            </a:lvl7pPr>
            <a:lvl8pPr marL="4266133" indent="0">
              <a:buNone/>
              <a:defRPr sz="2666"/>
            </a:lvl8pPr>
            <a:lvl9pPr marL="4875581" indent="0">
              <a:buNone/>
              <a:defRPr sz="2666"/>
            </a:lvl9pPr>
          </a:lstStyle>
          <a:p>
            <a:r>
              <a:rPr lang="en-US"/>
              <a:t>Click icon to add picture</a:t>
            </a:r>
            <a:endParaRPr lang="en-US" dirty="0"/>
          </a:p>
        </p:txBody>
      </p:sp>
      <p:sp>
        <p:nvSpPr>
          <p:cNvPr id="4" name="Text Placeholder 3"/>
          <p:cNvSpPr>
            <a:spLocks noGrp="1"/>
          </p:cNvSpPr>
          <p:nvPr>
            <p:ph type="body" sz="half" idx="2"/>
          </p:nvPr>
        </p:nvSpPr>
        <p:spPr>
          <a:xfrm>
            <a:off x="6615430" y="2989257"/>
            <a:ext cx="5167927" cy="1622779"/>
          </a:xfrm>
        </p:spPr>
        <p:txBody>
          <a:bodyPr>
            <a:normAutofit/>
          </a:bodyPr>
          <a:lstStyle>
            <a:lvl1pPr marL="0" indent="0">
              <a:buNone/>
              <a:defRPr sz="1600">
                <a:latin typeface="Roboto Light"/>
                <a:cs typeface="Roboto Light"/>
              </a:defRPr>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a:xfrm>
            <a:off x="9094673" y="6402734"/>
            <a:ext cx="2844800" cy="153888"/>
          </a:xfrm>
        </p:spPr>
        <p:txBody>
          <a:bodyPr/>
          <a:lstStyle/>
          <a:p>
            <a:fld id="{380BF5D9-7393-974B-AA87-E03DAE799A36}" type="slidenum">
              <a:rPr lang="en-US" smtClean="0"/>
              <a:t>‹#›</a:t>
            </a:fld>
            <a:endParaRPr lang="en-US"/>
          </a:p>
        </p:txBody>
      </p:sp>
      <p:sp>
        <p:nvSpPr>
          <p:cNvPr id="8" name="Date Placeholder 3"/>
          <p:cNvSpPr>
            <a:spLocks noGrp="1"/>
          </p:cNvSpPr>
          <p:nvPr>
            <p:ph type="dt" sz="half" idx="13"/>
          </p:nvPr>
        </p:nvSpPr>
        <p:spPr>
          <a:xfrm>
            <a:off x="609600" y="6468086"/>
            <a:ext cx="2844800" cy="256352"/>
          </a:xfrm>
          <a:prstGeom prst="rect">
            <a:avLst/>
          </a:prstGeom>
        </p:spPr>
        <p:txBody>
          <a:bodyPr vert="horz" lIns="91440" tIns="45720" rIns="91440" bIns="45720" rtlCol="0" anchor="ctr"/>
          <a:lstStyle>
            <a:lvl1pPr algn="l">
              <a:defRPr sz="1066">
                <a:solidFill>
                  <a:schemeClr val="tx1">
                    <a:tint val="75000"/>
                  </a:schemeClr>
                </a:solidFill>
                <a:latin typeface="Roboto Light"/>
              </a:defRPr>
            </a:lvl1pPr>
          </a:lstStyle>
          <a:p>
            <a:fld id="{E9AF28F7-6FB3-E842-B600-6700057D1D3F}" type="datetime1">
              <a:rPr lang="en-US" smtClean="0"/>
              <a:t>1/18/2024</a:t>
            </a:fld>
            <a:endParaRPr lang="en-US" dirty="0"/>
          </a:p>
        </p:txBody>
      </p:sp>
    </p:spTree>
    <p:extLst>
      <p:ext uri="{BB962C8B-B14F-4D97-AF65-F5344CB8AC3E}">
        <p14:creationId xmlns:p14="http://schemas.microsoft.com/office/powerpoint/2010/main" val="253363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dd photo)">
    <p:spTree>
      <p:nvGrpSpPr>
        <p:cNvPr id="1" name=""/>
        <p:cNvGrpSpPr/>
        <p:nvPr/>
      </p:nvGrpSpPr>
      <p:grpSpPr>
        <a:xfrm>
          <a:off x="0" y="0"/>
          <a:ext cx="0" cy="0"/>
          <a:chOff x="0" y="0"/>
          <a:chExt cx="0" cy="0"/>
        </a:xfrm>
      </p:grpSpPr>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©2024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pic>
        <p:nvPicPr>
          <p:cNvPr id="17" name="Picture 16" descr="A close up of a logo&#10;&#10;Description automatically generated">
            <a:extLst>
              <a:ext uri="{FF2B5EF4-FFF2-40B4-BE49-F238E27FC236}">
                <a16:creationId xmlns:a16="http://schemas.microsoft.com/office/drawing/2014/main" id="{9014FF3D-B7E8-4A46-BE6B-1FB71AC46A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74936" y="5089831"/>
            <a:ext cx="2164853" cy="1471626"/>
          </a:xfrm>
          <a:prstGeom prst="rect">
            <a:avLst/>
          </a:prstGeom>
        </p:spPr>
      </p:pic>
      <p:sp>
        <p:nvSpPr>
          <p:cNvPr id="6" name="Picture Placeholder 5">
            <a:extLst>
              <a:ext uri="{FF2B5EF4-FFF2-40B4-BE49-F238E27FC236}">
                <a16:creationId xmlns:a16="http://schemas.microsoft.com/office/drawing/2014/main" id="{898E374A-34A5-9540-A5EE-E0E74F9E4B96}"/>
              </a:ext>
            </a:extLst>
          </p:cNvPr>
          <p:cNvSpPr>
            <a:spLocks noGrp="1"/>
          </p:cNvSpPr>
          <p:nvPr>
            <p:ph type="pic" sz="quarter" idx="13"/>
          </p:nvPr>
        </p:nvSpPr>
        <p:spPr>
          <a:xfrm>
            <a:off x="7297874" y="1"/>
            <a:ext cx="4894128" cy="6707792"/>
          </a:xfrm>
          <a:prstGeom prst="rect">
            <a:avLst/>
          </a:prstGeom>
        </p:spPr>
        <p:txBody>
          <a:bodyPr>
            <a:normAutofit/>
          </a:bodyPr>
          <a:lstStyle>
            <a:lvl1pPr marL="0" indent="0">
              <a:buNone/>
              <a:defRPr sz="1334"/>
            </a:lvl1pPr>
          </a:lstStyle>
          <a:p>
            <a:r>
              <a:rPr lang="en-US"/>
              <a:t>Click icon to add picture</a:t>
            </a:r>
            <a:endParaRPr lang="en-US" dirty="0"/>
          </a:p>
        </p:txBody>
      </p:sp>
      <p:sp>
        <p:nvSpPr>
          <p:cNvPr id="27" name="Holder 2">
            <a:extLst>
              <a:ext uri="{FF2B5EF4-FFF2-40B4-BE49-F238E27FC236}">
                <a16:creationId xmlns:a16="http://schemas.microsoft.com/office/drawing/2014/main" id="{2906F38B-E24B-5E43-B7FD-0F78B05FEB73}"/>
              </a:ext>
            </a:extLst>
          </p:cNvPr>
          <p:cNvSpPr>
            <a:spLocks noGrp="1"/>
          </p:cNvSpPr>
          <p:nvPr>
            <p:ph type="title" hasCustomPrompt="1"/>
          </p:nvPr>
        </p:nvSpPr>
        <p:spPr>
          <a:xfrm>
            <a:off x="1047983" y="1626900"/>
            <a:ext cx="5693079" cy="1298440"/>
          </a:xfrm>
          <a:prstGeom prst="rect">
            <a:avLst/>
          </a:prstGeom>
        </p:spPr>
        <p:txBody>
          <a:bodyPr lIns="0" tIns="0" rIns="0" bIns="0" anchor="ctr" anchorCtr="0">
            <a:normAutofit/>
          </a:bodyPr>
          <a:lstStyle>
            <a:lvl1pPr>
              <a:defRPr sz="4124" b="1" i="0" spc="-91">
                <a:solidFill>
                  <a:srgbClr val="11AAE3"/>
                </a:solidFill>
                <a:latin typeface="Helvetica" pitchFamily="2" charset="0"/>
                <a:cs typeface="Arial Narrow" panose="020B0604020202020204" pitchFamily="34" charset="0"/>
              </a:defRPr>
            </a:lvl1pPr>
          </a:lstStyle>
          <a:p>
            <a:r>
              <a:rPr lang="en-US" dirty="0"/>
              <a:t>Insert Slide </a:t>
            </a:r>
            <a:br>
              <a:rPr lang="en-US" dirty="0"/>
            </a:br>
            <a:r>
              <a:rPr lang="en-US" dirty="0"/>
              <a:t>Title Here</a:t>
            </a:r>
          </a:p>
        </p:txBody>
      </p:sp>
      <p:sp>
        <p:nvSpPr>
          <p:cNvPr id="28" name="Text Placeholder 3">
            <a:extLst>
              <a:ext uri="{FF2B5EF4-FFF2-40B4-BE49-F238E27FC236}">
                <a16:creationId xmlns:a16="http://schemas.microsoft.com/office/drawing/2014/main" id="{398B0776-ECEA-4E47-8983-9685F706E5AB}"/>
              </a:ext>
            </a:extLst>
          </p:cNvPr>
          <p:cNvSpPr>
            <a:spLocks noGrp="1"/>
          </p:cNvSpPr>
          <p:nvPr>
            <p:ph type="body" sz="quarter" idx="10" hasCustomPrompt="1"/>
          </p:nvPr>
        </p:nvSpPr>
        <p:spPr>
          <a:xfrm>
            <a:off x="1053528" y="3387771"/>
            <a:ext cx="5687534" cy="410599"/>
          </a:xfrm>
          <a:prstGeom prst="rect">
            <a:avLst/>
          </a:prstGeom>
        </p:spPr>
        <p:txBody>
          <a:bodyPr anchor="ctr" anchorCtr="0">
            <a:normAutofit/>
          </a:bodyPr>
          <a:lstStyle>
            <a:lvl1pPr marL="0" indent="0">
              <a:buNone/>
              <a:defRPr sz="2668" b="1" i="1">
                <a:solidFill>
                  <a:srgbClr val="57585B"/>
                </a:solidFill>
                <a:latin typeface="Helvetica" pitchFamily="2" charset="0"/>
              </a:defRPr>
            </a:lvl1pPr>
          </a:lstStyle>
          <a:p>
            <a:pPr lvl="0"/>
            <a:r>
              <a:rPr lang="en-US" dirty="0"/>
              <a:t>Presenter Name</a:t>
            </a:r>
          </a:p>
        </p:txBody>
      </p:sp>
      <p:sp>
        <p:nvSpPr>
          <p:cNvPr id="29" name="Text Placeholder 3">
            <a:extLst>
              <a:ext uri="{FF2B5EF4-FFF2-40B4-BE49-F238E27FC236}">
                <a16:creationId xmlns:a16="http://schemas.microsoft.com/office/drawing/2014/main" id="{8A9F23F9-60E2-FC4C-BAA3-DA5533967BA9}"/>
              </a:ext>
            </a:extLst>
          </p:cNvPr>
          <p:cNvSpPr>
            <a:spLocks noGrp="1"/>
          </p:cNvSpPr>
          <p:nvPr>
            <p:ph type="body" sz="quarter" idx="11" hasCustomPrompt="1"/>
          </p:nvPr>
        </p:nvSpPr>
        <p:spPr>
          <a:xfrm>
            <a:off x="1047983" y="3869706"/>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dirty="0"/>
              <a:t>Title, Company</a:t>
            </a:r>
          </a:p>
        </p:txBody>
      </p:sp>
      <p:cxnSp>
        <p:nvCxnSpPr>
          <p:cNvPr id="30" name="Straight Connector 29">
            <a:extLst>
              <a:ext uri="{FF2B5EF4-FFF2-40B4-BE49-F238E27FC236}">
                <a16:creationId xmlns:a16="http://schemas.microsoft.com/office/drawing/2014/main" id="{64504D4E-9CF8-6345-8EF4-C7651DD23BCB}"/>
              </a:ext>
            </a:extLst>
          </p:cNvPr>
          <p:cNvCxnSpPr>
            <a:cxnSpLocks/>
          </p:cNvCxnSpPr>
          <p:nvPr userDrawn="1"/>
        </p:nvCxnSpPr>
        <p:spPr>
          <a:xfrm>
            <a:off x="1052256" y="2996675"/>
            <a:ext cx="4686848" cy="0"/>
          </a:xfrm>
          <a:prstGeom prst="line">
            <a:avLst/>
          </a:prstGeom>
          <a:ln w="57150">
            <a:solidFill>
              <a:srgbClr val="8CC546"/>
            </a:solidFill>
          </a:ln>
        </p:spPr>
        <p:style>
          <a:lnRef idx="1">
            <a:schemeClr val="accent1"/>
          </a:lnRef>
          <a:fillRef idx="0">
            <a:schemeClr val="accent1"/>
          </a:fillRef>
          <a:effectRef idx="0">
            <a:schemeClr val="accent1"/>
          </a:effectRef>
          <a:fontRef idx="minor">
            <a:schemeClr val="tx1"/>
          </a:fontRef>
        </p:style>
      </p:cxnSp>
      <p:sp>
        <p:nvSpPr>
          <p:cNvPr id="31" name="object 113">
            <a:extLst>
              <a:ext uri="{FF2B5EF4-FFF2-40B4-BE49-F238E27FC236}">
                <a16:creationId xmlns:a16="http://schemas.microsoft.com/office/drawing/2014/main" id="{65A30E66-0C2B-094A-A6A8-7C2C19117ADC}"/>
              </a:ext>
            </a:extLst>
          </p:cNvPr>
          <p:cNvSpPr/>
          <p:nvPr userDrawn="1"/>
        </p:nvSpPr>
        <p:spPr>
          <a:xfrm>
            <a:off x="0" y="1904145"/>
            <a:ext cx="708736" cy="674584"/>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32" name="Picture 31" descr="A close up of a logo&#10;&#10;Description automatically generated">
            <a:extLst>
              <a:ext uri="{FF2B5EF4-FFF2-40B4-BE49-F238E27FC236}">
                <a16:creationId xmlns:a16="http://schemas.microsoft.com/office/drawing/2014/main" id="{7BDA084E-CD42-7C40-A1FA-C8CA937FC0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3051" y="2016630"/>
            <a:ext cx="354325" cy="458034"/>
          </a:xfrm>
          <a:prstGeom prst="rect">
            <a:avLst/>
          </a:prstGeom>
        </p:spPr>
      </p:pic>
      <p:sp>
        <p:nvSpPr>
          <p:cNvPr id="33" name="Text Placeholder 3">
            <a:extLst>
              <a:ext uri="{FF2B5EF4-FFF2-40B4-BE49-F238E27FC236}">
                <a16:creationId xmlns:a16="http://schemas.microsoft.com/office/drawing/2014/main" id="{579B2F00-D56F-9B4E-BC9C-79B7B4A259A8}"/>
              </a:ext>
            </a:extLst>
          </p:cNvPr>
          <p:cNvSpPr>
            <a:spLocks noGrp="1"/>
          </p:cNvSpPr>
          <p:nvPr>
            <p:ph type="body" sz="quarter" idx="12" hasCustomPrompt="1"/>
          </p:nvPr>
        </p:nvSpPr>
        <p:spPr>
          <a:xfrm>
            <a:off x="1047983" y="4239368"/>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dirty="0"/>
              <a:t>Date</a:t>
            </a:r>
          </a:p>
        </p:txBody>
      </p:sp>
    </p:spTree>
    <p:extLst>
      <p:ext uri="{BB962C8B-B14F-4D97-AF65-F5344CB8AC3E}">
        <p14:creationId xmlns:p14="http://schemas.microsoft.com/office/powerpoint/2010/main" val="2238798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FB7D89-F389-4582-AA17-4BAF8D27AFAB}"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629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olor block +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DEABE8-273D-5447-B13A-845297155AE3}"/>
              </a:ext>
            </a:extLst>
          </p:cNvPr>
          <p:cNvSpPr/>
          <p:nvPr userDrawn="1"/>
        </p:nvSpPr>
        <p:spPr>
          <a:xfrm>
            <a:off x="53" y="0"/>
            <a:ext cx="6650435" cy="6858000"/>
          </a:xfrm>
          <a:prstGeom prst="rect">
            <a:avLst/>
          </a:prstGeom>
          <a:solidFill>
            <a:srgbClr val="11A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Holder 2"/>
          <p:cNvSpPr>
            <a:spLocks noGrp="1"/>
          </p:cNvSpPr>
          <p:nvPr>
            <p:ph type="title" hasCustomPrompt="1"/>
          </p:nvPr>
        </p:nvSpPr>
        <p:spPr>
          <a:xfrm>
            <a:off x="898271" y="1257103"/>
            <a:ext cx="5196315" cy="1975541"/>
          </a:xfrm>
          <a:prstGeom prst="rect">
            <a:avLst/>
          </a:prstGeom>
        </p:spPr>
        <p:txBody>
          <a:bodyPr lIns="0" tIns="0" rIns="0" bIns="0" anchor="b" anchorCtr="0">
            <a:normAutofit/>
          </a:bodyPr>
          <a:lstStyle>
            <a:lvl1pPr>
              <a:defRPr sz="4124" b="1" i="0" spc="-91">
                <a:solidFill>
                  <a:schemeClr val="bg1"/>
                </a:solidFill>
                <a:latin typeface="Helvetica" pitchFamily="2" charset="0"/>
                <a:cs typeface="Arial Narrow" panose="020B0604020202020204" pitchFamily="34" charset="0"/>
              </a:defRPr>
            </a:lvl1pPr>
          </a:lstStyle>
          <a:p>
            <a:r>
              <a:rPr lang="en-US" dirty="0"/>
              <a:t>Insert Slide Title</a:t>
            </a:r>
            <a:endParaRPr dirty="0"/>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35254" y="6617468"/>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FFFFFF"/>
                </a:solidFill>
                <a:effectLst/>
                <a:uLnTx/>
                <a:uFillTx/>
                <a:latin typeface="Arial"/>
                <a:ea typeface="+mn-ea"/>
                <a:cs typeface="Arial"/>
              </a:rPr>
              <a:t>©2024 Copyright NEEA.</a:t>
            </a:r>
            <a:r>
              <a:rPr kumimoji="0" lang="en-US" sz="849" b="0" i="0" u="none" strike="noStrike" kern="1200" cap="none" spc="-3" normalizeH="0" baseline="0" noProof="0" dirty="0">
                <a:ln>
                  <a:noFill/>
                </a:ln>
                <a:solidFill>
                  <a:srgbClr val="FFFFFF"/>
                </a:solidFill>
                <a:effectLst/>
                <a:uLnTx/>
                <a:uFillTx/>
                <a:latin typeface="Arial"/>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874571" y="4097582"/>
            <a:ext cx="5175222"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Title, Company</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874571" y="4524593"/>
            <a:ext cx="5175222"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Phone | Email</a:t>
            </a: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197" y="2629884"/>
            <a:ext cx="369658" cy="477856"/>
          </a:xfrm>
          <a:prstGeom prst="rect">
            <a:avLst/>
          </a:prstGeom>
        </p:spPr>
      </p:pic>
      <p:cxnSp>
        <p:nvCxnSpPr>
          <p:cNvPr id="15" name="Straight Connector 14">
            <a:extLst>
              <a:ext uri="{FF2B5EF4-FFF2-40B4-BE49-F238E27FC236}">
                <a16:creationId xmlns:a16="http://schemas.microsoft.com/office/drawing/2014/main" id="{3E55338E-A84D-8343-AE1F-35DE9DC0401D}"/>
              </a:ext>
            </a:extLst>
          </p:cNvPr>
          <p:cNvCxnSpPr>
            <a:cxnSpLocks/>
          </p:cNvCxnSpPr>
          <p:nvPr userDrawn="1"/>
        </p:nvCxnSpPr>
        <p:spPr>
          <a:xfrm>
            <a:off x="899686" y="3336585"/>
            <a:ext cx="3171317" cy="0"/>
          </a:xfrm>
          <a:prstGeom prst="line">
            <a:avLst/>
          </a:prstGeom>
          <a:ln w="76200">
            <a:solidFill>
              <a:srgbClr val="FABC25"/>
            </a:solidFill>
          </a:ln>
        </p:spPr>
        <p:style>
          <a:lnRef idx="1">
            <a:schemeClr val="accent1"/>
          </a:lnRef>
          <a:fillRef idx="0">
            <a:schemeClr val="accent1"/>
          </a:fillRef>
          <a:effectRef idx="0">
            <a:schemeClr val="accent1"/>
          </a:effectRef>
          <a:fontRef idx="minor">
            <a:schemeClr val="tx1"/>
          </a:fontRef>
        </p:style>
      </p:cxnSp>
      <p:sp>
        <p:nvSpPr>
          <p:cNvPr id="13" name="Picture Placeholder 5">
            <a:extLst>
              <a:ext uri="{FF2B5EF4-FFF2-40B4-BE49-F238E27FC236}">
                <a16:creationId xmlns:a16="http://schemas.microsoft.com/office/drawing/2014/main" id="{34E3D869-9723-B548-AC8A-09328DBB22FD}"/>
              </a:ext>
            </a:extLst>
          </p:cNvPr>
          <p:cNvSpPr>
            <a:spLocks noGrp="1"/>
          </p:cNvSpPr>
          <p:nvPr>
            <p:ph type="pic" sz="quarter" idx="13"/>
          </p:nvPr>
        </p:nvSpPr>
        <p:spPr>
          <a:xfrm>
            <a:off x="6647067" y="1"/>
            <a:ext cx="5544936" cy="6857999"/>
          </a:xfrm>
          <a:prstGeom prst="rect">
            <a:avLst/>
          </a:prstGeom>
        </p:spPr>
        <p:txBody>
          <a:bodyPr>
            <a:normAutofit/>
          </a:bodyPr>
          <a:lstStyle>
            <a:lvl1pPr marL="0" indent="0">
              <a:buNone/>
              <a:defRPr sz="1334"/>
            </a:lvl1pPr>
          </a:lstStyle>
          <a:p>
            <a:r>
              <a:rPr lang="en-US"/>
              <a:t>Click icon to add picture</a:t>
            </a:r>
            <a:endParaRPr lang="en-US" dirty="0"/>
          </a:p>
        </p:txBody>
      </p:sp>
      <p:sp>
        <p:nvSpPr>
          <p:cNvPr id="12" name="Text Placeholder 3">
            <a:extLst>
              <a:ext uri="{FF2B5EF4-FFF2-40B4-BE49-F238E27FC236}">
                <a16:creationId xmlns:a16="http://schemas.microsoft.com/office/drawing/2014/main" id="{273F335E-58B4-A244-B6ED-C86C31106A22}"/>
              </a:ext>
            </a:extLst>
          </p:cNvPr>
          <p:cNvSpPr>
            <a:spLocks noGrp="1"/>
          </p:cNvSpPr>
          <p:nvPr>
            <p:ph type="body" sz="quarter" idx="14" hasCustomPrompt="1"/>
          </p:nvPr>
        </p:nvSpPr>
        <p:spPr>
          <a:xfrm>
            <a:off x="874571" y="3613831"/>
            <a:ext cx="5175222"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dirty="0"/>
              <a:t>Presenter Name</a:t>
            </a:r>
          </a:p>
        </p:txBody>
      </p:sp>
    </p:spTree>
    <p:extLst>
      <p:ext uri="{BB962C8B-B14F-4D97-AF65-F5344CB8AC3E}">
        <p14:creationId xmlns:p14="http://schemas.microsoft.com/office/powerpoint/2010/main" val="3407154550"/>
      </p:ext>
    </p:extLst>
  </p:cSld>
  <p:clrMapOvr>
    <a:masterClrMapping/>
  </p:clrMapOvr>
  <p:extLst>
    <p:ext uri="{DCECCB84-F9BA-43D5-87BE-67443E8EF086}">
      <p15:sldGuideLst xmlns:p15="http://schemas.microsoft.com/office/powerpoint/2012/main">
        <p15:guide id="1" orient="horz" pos="3562">
          <p15:clr>
            <a:srgbClr val="FBAE40"/>
          </p15:clr>
        </p15:guide>
        <p15:guide id="2" pos="95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0186BA37-F94F-CE41-B653-E35C0B66EB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860295" y="5323518"/>
            <a:ext cx="2200878" cy="1314927"/>
          </a:xfrm>
          <a:prstGeom prst="rect">
            <a:avLst/>
          </a:prstGeom>
        </p:spPr>
      </p:pic>
      <p:sp>
        <p:nvSpPr>
          <p:cNvPr id="2" name="Holder 2"/>
          <p:cNvSpPr>
            <a:spLocks noGrp="1"/>
          </p:cNvSpPr>
          <p:nvPr>
            <p:ph type="title" hasCustomPrompt="1"/>
          </p:nvPr>
        </p:nvSpPr>
        <p:spPr>
          <a:xfrm>
            <a:off x="1413941" y="2298932"/>
            <a:ext cx="9518713" cy="802457"/>
          </a:xfrm>
          <a:prstGeom prst="rect">
            <a:avLst/>
          </a:prstGeom>
        </p:spPr>
        <p:txBody>
          <a:bodyPr lIns="0" tIns="0" rIns="0" bIns="0" anchor="b" anchorCtr="0">
            <a:normAutofit/>
          </a:bodyPr>
          <a:lstStyle>
            <a:lvl1pPr>
              <a:defRPr sz="5214" b="1" i="0" spc="-91">
                <a:solidFill>
                  <a:srgbClr val="11AAE3"/>
                </a:solidFill>
                <a:latin typeface="Helvetica" pitchFamily="2" charset="0"/>
                <a:cs typeface="Arial" panose="020B0604020202020204" pitchFamily="34" charset="0"/>
              </a:defRPr>
            </a:lvl1pPr>
          </a:lstStyle>
          <a:p>
            <a:r>
              <a:rPr lang="en-US" dirty="0"/>
              <a:t>Insert Slide Title</a:t>
            </a:r>
            <a:endParaRPr dirty="0"/>
          </a:p>
        </p:txBody>
      </p:sp>
      <p:sp>
        <p:nvSpPr>
          <p:cNvPr id="6" name="object 113">
            <a:extLst>
              <a:ext uri="{FF2B5EF4-FFF2-40B4-BE49-F238E27FC236}">
                <a16:creationId xmlns:a16="http://schemas.microsoft.com/office/drawing/2014/main" id="{6B242D1A-C452-094D-8E3F-8E027F0BABD4}"/>
              </a:ext>
            </a:extLst>
          </p:cNvPr>
          <p:cNvSpPr/>
          <p:nvPr userDrawn="1"/>
        </p:nvSpPr>
        <p:spPr>
          <a:xfrm>
            <a:off x="2" y="2273806"/>
            <a:ext cx="890197" cy="693116"/>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624" y="2416473"/>
            <a:ext cx="354325" cy="458034"/>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©2024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1383333" y="3360376"/>
            <a:ext cx="7392693" cy="503917"/>
          </a:xfrm>
          <a:prstGeom prst="rect">
            <a:avLst/>
          </a:prstGeom>
        </p:spPr>
        <p:txBody>
          <a:bodyPr>
            <a:normAutofit/>
          </a:bodyPr>
          <a:lstStyle>
            <a:lvl1pPr marL="0" indent="0">
              <a:buNone/>
              <a:defRPr sz="2911" b="1" i="1">
                <a:solidFill>
                  <a:srgbClr val="57585B"/>
                </a:solidFill>
                <a:latin typeface="Helvetica" pitchFamily="2" charset="0"/>
              </a:defRPr>
            </a:lvl1pPr>
          </a:lstStyle>
          <a:p>
            <a:pPr lvl="0"/>
            <a:r>
              <a:rPr lang="en-US" dirty="0"/>
              <a:t>Presenter Name</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1382850" y="3947903"/>
            <a:ext cx="7392693" cy="391858"/>
          </a:xfrm>
          <a:prstGeom prst="rect">
            <a:avLst/>
          </a:prstGeom>
        </p:spPr>
        <p:txBody>
          <a:bodyPr>
            <a:normAutofit/>
          </a:bodyPr>
          <a:lstStyle>
            <a:lvl1pPr marL="0" indent="0">
              <a:buNone/>
              <a:defRPr sz="2182" b="0" i="1">
                <a:solidFill>
                  <a:srgbClr val="57585B"/>
                </a:solidFill>
                <a:latin typeface="Helvetica" pitchFamily="2" charset="0"/>
              </a:defRPr>
            </a:lvl1pPr>
          </a:lstStyle>
          <a:p>
            <a:pPr lvl="0"/>
            <a:r>
              <a:rPr lang="en-US" dirty="0"/>
              <a:t>Title, Company</a:t>
            </a:r>
          </a:p>
        </p:txBody>
      </p:sp>
      <p:sp>
        <p:nvSpPr>
          <p:cNvPr id="12" name="Text Placeholder 3">
            <a:extLst>
              <a:ext uri="{FF2B5EF4-FFF2-40B4-BE49-F238E27FC236}">
                <a16:creationId xmlns:a16="http://schemas.microsoft.com/office/drawing/2014/main" id="{80A0BA62-8CFB-254A-B19F-684A88FC614B}"/>
              </a:ext>
            </a:extLst>
          </p:cNvPr>
          <p:cNvSpPr>
            <a:spLocks noGrp="1"/>
          </p:cNvSpPr>
          <p:nvPr>
            <p:ph type="body" sz="quarter" idx="12" hasCustomPrompt="1"/>
          </p:nvPr>
        </p:nvSpPr>
        <p:spPr>
          <a:xfrm>
            <a:off x="1382850" y="4423375"/>
            <a:ext cx="7392693" cy="391858"/>
          </a:xfrm>
          <a:prstGeom prst="rect">
            <a:avLst/>
          </a:prstGeom>
        </p:spPr>
        <p:txBody>
          <a:bodyPr>
            <a:normAutofit/>
          </a:bodyPr>
          <a:lstStyle>
            <a:lvl1pPr marL="0" indent="0">
              <a:buNone/>
              <a:defRPr sz="2182" b="0" i="1">
                <a:solidFill>
                  <a:srgbClr val="57585B"/>
                </a:solidFill>
                <a:latin typeface="Helvetica" pitchFamily="2" charset="0"/>
              </a:defRPr>
            </a:lvl1pPr>
          </a:lstStyle>
          <a:p>
            <a:pPr lvl="0"/>
            <a:r>
              <a:rPr lang="en-US" dirty="0"/>
              <a:t>Date</a:t>
            </a:r>
          </a:p>
        </p:txBody>
      </p:sp>
    </p:spTree>
    <p:extLst>
      <p:ext uri="{BB962C8B-B14F-4D97-AF65-F5344CB8AC3E}">
        <p14:creationId xmlns:p14="http://schemas.microsoft.com/office/powerpoint/2010/main" val="4096944941"/>
      </p:ext>
    </p:extLst>
  </p:cSld>
  <p:clrMapOvr>
    <a:masterClrMapping/>
  </p:clrMapOvr>
  <p:extLst>
    <p:ext uri="{DCECCB84-F9BA-43D5-87BE-67443E8EF086}">
      <p15:sldGuideLst xmlns:p15="http://schemas.microsoft.com/office/powerpoint/2012/main">
        <p15:guide id="1" orient="horz" pos="3562">
          <p15:clr>
            <a:srgbClr val="FBAE40"/>
          </p15:clr>
        </p15:guide>
        <p15:guide id="2" pos="148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Holder 2"/>
          <p:cNvSpPr>
            <a:spLocks noGrp="1"/>
          </p:cNvSpPr>
          <p:nvPr>
            <p:ph type="title"/>
          </p:nvPr>
        </p:nvSpPr>
        <p:spPr>
          <a:xfrm>
            <a:off x="892726" y="487911"/>
            <a:ext cx="10411606" cy="549102"/>
          </a:xfrm>
          <a:prstGeom prst="rect">
            <a:avLst/>
          </a:prstGeom>
        </p:spPr>
        <p:txBody>
          <a:bodyPr lIns="0" tIns="0" rIns="0" bIns="0">
            <a:normAutofit/>
          </a:bodyPr>
          <a:lstStyle>
            <a:lvl1pPr>
              <a:defRPr sz="3487" b="1" i="1">
                <a:solidFill>
                  <a:srgbClr val="0583C5"/>
                </a:solidFill>
                <a:latin typeface="Helvetica" pitchFamily="2" charset="0"/>
                <a:cs typeface="Helvetica" pitchFamily="2" charset="0"/>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113">
            <a:extLst>
              <a:ext uri="{FF2B5EF4-FFF2-40B4-BE49-F238E27FC236}">
                <a16:creationId xmlns:a16="http://schemas.microsoft.com/office/drawing/2014/main" id="{6B242D1A-C452-094D-8E3F-8E027F0BABD4}"/>
              </a:ext>
            </a:extLst>
          </p:cNvPr>
          <p:cNvSpPr/>
          <p:nvPr userDrawn="1"/>
        </p:nvSpPr>
        <p:spPr>
          <a:xfrm>
            <a:off x="0" y="416083"/>
            <a:ext cx="709338" cy="60151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9" name="Content Placeholder 2">
            <a:extLst>
              <a:ext uri="{FF2B5EF4-FFF2-40B4-BE49-F238E27FC236}">
                <a16:creationId xmlns:a16="http://schemas.microsoft.com/office/drawing/2014/main" id="{A15D84D7-DD84-F84E-9525-C6C9DAC7B96E}"/>
              </a:ext>
            </a:extLst>
          </p:cNvPr>
          <p:cNvSpPr>
            <a:spLocks noGrp="1"/>
          </p:cNvSpPr>
          <p:nvPr>
            <p:ph sz="quarter" idx="17" hasCustomPrompt="1"/>
          </p:nvPr>
        </p:nvSpPr>
        <p:spPr>
          <a:xfrm>
            <a:off x="892726" y="1576833"/>
            <a:ext cx="10411606"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a:t>
            </a:r>
          </a:p>
          <a:p>
            <a:pPr lvl="1"/>
            <a:r>
              <a:rPr lang="en-US" dirty="0"/>
              <a:t>Bullet</a:t>
            </a:r>
          </a:p>
          <a:p>
            <a:pPr lvl="2"/>
            <a:r>
              <a:rPr lang="en-US" dirty="0"/>
              <a:t>Bullet</a:t>
            </a:r>
          </a:p>
        </p:txBody>
      </p:sp>
    </p:spTree>
    <p:extLst>
      <p:ext uri="{BB962C8B-B14F-4D97-AF65-F5344CB8AC3E}">
        <p14:creationId xmlns:p14="http://schemas.microsoft.com/office/powerpoint/2010/main" val="1243650064"/>
      </p:ext>
    </p:extLst>
  </p:cSld>
  <p:clrMapOvr>
    <a:masterClrMapping/>
  </p:clrMapOvr>
  <p:extLst>
    <p:ext uri="{DCECCB84-F9BA-43D5-87BE-67443E8EF086}">
      <p15:sldGuideLst xmlns:p15="http://schemas.microsoft.com/office/powerpoint/2012/main">
        <p15:guide id="1" orient="horz" pos="6250">
          <p15:clr>
            <a:srgbClr val="FBAE40"/>
          </p15:clr>
        </p15:guide>
        <p15:guide id="2" pos="90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column text">
    <p:spTree>
      <p:nvGrpSpPr>
        <p:cNvPr id="1" name=""/>
        <p:cNvGrpSpPr/>
        <p:nvPr/>
      </p:nvGrpSpPr>
      <p:grpSpPr>
        <a:xfrm>
          <a:off x="0" y="0"/>
          <a:ext cx="0" cy="0"/>
          <a:chOff x="0" y="0"/>
          <a:chExt cx="0" cy="0"/>
        </a:xfrm>
      </p:grpSpPr>
      <p:sp>
        <p:nvSpPr>
          <p:cNvPr id="2" name="Holder 2"/>
          <p:cNvSpPr>
            <a:spLocks noGrp="1"/>
          </p:cNvSpPr>
          <p:nvPr>
            <p:ph type="title"/>
          </p:nvPr>
        </p:nvSpPr>
        <p:spPr>
          <a:xfrm>
            <a:off x="892726" y="487911"/>
            <a:ext cx="10411606" cy="549102"/>
          </a:xfrm>
          <a:prstGeom prst="rect">
            <a:avLst/>
          </a:prstGeom>
        </p:spPr>
        <p:txBody>
          <a:bodyPr lIns="0" tIns="0" rIns="0" bIns="0">
            <a:normAutofit/>
          </a:bodyPr>
          <a:lstStyle>
            <a:lvl1pPr>
              <a:defRPr sz="3487" b="1" i="1">
                <a:solidFill>
                  <a:srgbClr val="0583C5"/>
                </a:solidFill>
                <a:latin typeface="Helvetica" pitchFamily="2" charset="0"/>
                <a:cs typeface="Helvetica" pitchFamily="2" charset="0"/>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113">
            <a:extLst>
              <a:ext uri="{FF2B5EF4-FFF2-40B4-BE49-F238E27FC236}">
                <a16:creationId xmlns:a16="http://schemas.microsoft.com/office/drawing/2014/main" id="{6B242D1A-C452-094D-8E3F-8E027F0BABD4}"/>
              </a:ext>
            </a:extLst>
          </p:cNvPr>
          <p:cNvSpPr/>
          <p:nvPr userDrawn="1"/>
        </p:nvSpPr>
        <p:spPr>
          <a:xfrm>
            <a:off x="0" y="416083"/>
            <a:ext cx="709338" cy="60151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2" name="Content Placeholder 2">
            <a:extLst>
              <a:ext uri="{FF2B5EF4-FFF2-40B4-BE49-F238E27FC236}">
                <a16:creationId xmlns:a16="http://schemas.microsoft.com/office/drawing/2014/main" id="{035AB040-6B8D-094B-B1C5-9D711FB91C9E}"/>
              </a:ext>
            </a:extLst>
          </p:cNvPr>
          <p:cNvSpPr>
            <a:spLocks noGrp="1"/>
          </p:cNvSpPr>
          <p:nvPr>
            <p:ph sz="quarter" idx="17" hasCustomPrompt="1"/>
          </p:nvPr>
        </p:nvSpPr>
        <p:spPr>
          <a:xfrm>
            <a:off x="892726" y="1576833"/>
            <a:ext cx="4882351"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2"/>
            <a:endParaRPr lang="en-US" dirty="0"/>
          </a:p>
        </p:txBody>
      </p:sp>
      <p:sp>
        <p:nvSpPr>
          <p:cNvPr id="15" name="Content Placeholder 2">
            <a:extLst>
              <a:ext uri="{FF2B5EF4-FFF2-40B4-BE49-F238E27FC236}">
                <a16:creationId xmlns:a16="http://schemas.microsoft.com/office/drawing/2014/main" id="{669115AA-292B-0449-8EDF-69DC94BAF286}"/>
              </a:ext>
            </a:extLst>
          </p:cNvPr>
          <p:cNvSpPr>
            <a:spLocks noGrp="1"/>
          </p:cNvSpPr>
          <p:nvPr>
            <p:ph sz="quarter" idx="18" hasCustomPrompt="1"/>
          </p:nvPr>
        </p:nvSpPr>
        <p:spPr>
          <a:xfrm>
            <a:off x="6416923" y="1576833"/>
            <a:ext cx="4882351"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2"/>
            <a:endParaRPr lang="en-US" dirty="0"/>
          </a:p>
        </p:txBody>
      </p:sp>
    </p:spTree>
    <p:extLst>
      <p:ext uri="{BB962C8B-B14F-4D97-AF65-F5344CB8AC3E}">
        <p14:creationId xmlns:p14="http://schemas.microsoft.com/office/powerpoint/2010/main" val="3253082830"/>
      </p:ext>
    </p:extLst>
  </p:cSld>
  <p:clrMapOvr>
    <a:masterClrMapping/>
  </p:clrMapOvr>
  <p:extLst>
    <p:ext uri="{DCECCB84-F9BA-43D5-87BE-67443E8EF086}">
      <p15:sldGuideLst xmlns:p15="http://schemas.microsoft.com/office/powerpoint/2012/main">
        <p15:guide id="1" orient="horz" pos="6250">
          <p15:clr>
            <a:srgbClr val="FBAE40"/>
          </p15:clr>
        </p15:guide>
        <p15:guide id="2" pos="633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no chevron)">
    <p:spTree>
      <p:nvGrpSpPr>
        <p:cNvPr id="1" name=""/>
        <p:cNvGrpSpPr/>
        <p:nvPr/>
      </p:nvGrpSpPr>
      <p:grpSpPr>
        <a:xfrm>
          <a:off x="0" y="0"/>
          <a:ext cx="0" cy="0"/>
          <a:chOff x="0" y="0"/>
          <a:chExt cx="0" cy="0"/>
        </a:xfrm>
      </p:grpSpPr>
      <p:sp>
        <p:nvSpPr>
          <p:cNvPr id="2" name="Holder 2"/>
          <p:cNvSpPr>
            <a:spLocks noGrp="1"/>
          </p:cNvSpPr>
          <p:nvPr>
            <p:ph type="title"/>
          </p:nvPr>
        </p:nvSpPr>
        <p:spPr>
          <a:xfrm>
            <a:off x="892726" y="487911"/>
            <a:ext cx="10411606" cy="549102"/>
          </a:xfrm>
          <a:prstGeom prst="rect">
            <a:avLst/>
          </a:prstGeom>
        </p:spPr>
        <p:txBody>
          <a:bodyPr lIns="0" tIns="0" rIns="0" bIns="0">
            <a:normAutofit/>
          </a:bodyPr>
          <a:lstStyle>
            <a:lvl1pPr>
              <a:defRPr sz="3487" b="1" i="1">
                <a:solidFill>
                  <a:srgbClr val="0583C5"/>
                </a:solidFill>
                <a:latin typeface="Helvetica" pitchFamily="2" charset="0"/>
                <a:cs typeface="Helvetica" pitchFamily="2" charset="0"/>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Helvetica" pitchFamily="2" charset="0"/>
                <a:ea typeface="+mn-ea"/>
                <a:cs typeface="Arial"/>
              </a:rPr>
              <a:t>|  ©2024 Copyright NEEA.</a:t>
            </a:r>
            <a:r>
              <a:rPr kumimoji="0" lang="en-US" sz="849" b="0" i="0" u="none" strike="noStrike" kern="1200" cap="none" spc="-3" normalizeH="0" baseline="0" noProof="0" dirty="0">
                <a:ln>
                  <a:noFill/>
                </a:ln>
                <a:solidFill>
                  <a:srgbClr val="999999"/>
                </a:solidFill>
                <a:effectLst/>
                <a:uLnTx/>
                <a:uFillTx/>
                <a:latin typeface="Helvetica" pitchFamily="2" charset="0"/>
                <a:ea typeface="+mn-ea"/>
                <a:cs typeface="Arial"/>
              </a:rPr>
              <a:t> </a:t>
            </a:r>
          </a:p>
        </p:txBody>
      </p:sp>
      <p:sp>
        <p:nvSpPr>
          <p:cNvPr id="12" name="Content Placeholder 2">
            <a:extLst>
              <a:ext uri="{FF2B5EF4-FFF2-40B4-BE49-F238E27FC236}">
                <a16:creationId xmlns:a16="http://schemas.microsoft.com/office/drawing/2014/main" id="{F0782FF0-7089-2F4A-8B18-923CE200DA58}"/>
              </a:ext>
            </a:extLst>
          </p:cNvPr>
          <p:cNvSpPr>
            <a:spLocks noGrp="1"/>
          </p:cNvSpPr>
          <p:nvPr>
            <p:ph sz="quarter" idx="17" hasCustomPrompt="1"/>
          </p:nvPr>
        </p:nvSpPr>
        <p:spPr>
          <a:xfrm>
            <a:off x="892726" y="1576833"/>
            <a:ext cx="10411606"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dirty="0"/>
              <a:t>Bullet	</a:t>
            </a:r>
          </a:p>
          <a:p>
            <a:pPr lvl="1"/>
            <a:r>
              <a:rPr lang="en-US" dirty="0"/>
              <a:t>Bullet</a:t>
            </a:r>
          </a:p>
          <a:p>
            <a:pPr lvl="2"/>
            <a:r>
              <a:rPr lang="en-US" dirty="0"/>
              <a:t>Bullet</a:t>
            </a:r>
          </a:p>
          <a:p>
            <a:pPr lvl="2"/>
            <a:endParaRPr lang="en-US" dirty="0"/>
          </a:p>
        </p:txBody>
      </p:sp>
    </p:spTree>
    <p:extLst>
      <p:ext uri="{BB962C8B-B14F-4D97-AF65-F5344CB8AC3E}">
        <p14:creationId xmlns:p14="http://schemas.microsoft.com/office/powerpoint/2010/main" val="3836333638"/>
      </p:ext>
    </p:extLst>
  </p:cSld>
  <p:clrMapOvr>
    <a:masterClrMapping/>
  </p:clrMapOvr>
  <p:extLst>
    <p:ext uri="{DCECCB84-F9BA-43D5-87BE-67443E8EF086}">
      <p15:sldGuideLst xmlns:p15="http://schemas.microsoft.com/office/powerpoint/2012/main">
        <p15:guide id="1" orient="horz" pos="490">
          <p15:clr>
            <a:srgbClr val="FBAE40"/>
          </p15:clr>
        </p15:guide>
        <p15:guide id="2" pos="633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text (blue sidebar w/photo)">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dirty="0">
              <a:ln>
                <a:noFill/>
              </a:ln>
              <a:solidFill>
                <a:srgbClr val="57585B"/>
              </a:solidFill>
              <a:effectLst/>
              <a:uLnTx/>
              <a:uFillTx/>
              <a:latin typeface="Arial" panose="020B0604020202020204"/>
              <a:ea typeface="+mn-ea"/>
              <a:cs typeface="+mn-cs"/>
            </a:endParaRPr>
          </a:p>
        </p:txBody>
      </p:sp>
      <p:sp>
        <p:nvSpPr>
          <p:cNvPr id="18" name="object 3">
            <a:extLst>
              <a:ext uri="{FF2B5EF4-FFF2-40B4-BE49-F238E27FC236}">
                <a16:creationId xmlns:a16="http://schemas.microsoft.com/office/drawing/2014/main" id="{DB833B67-0326-384F-AE0B-FCD55643677C}"/>
              </a:ext>
            </a:extLst>
          </p:cNvPr>
          <p:cNvSpPr/>
          <p:nvPr userDrawn="1"/>
        </p:nvSpPr>
        <p:spPr>
          <a:xfrm>
            <a:off x="9142316" y="-367"/>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Arial"/>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Holder 2">
            <a:extLst>
              <a:ext uri="{FF2B5EF4-FFF2-40B4-BE49-F238E27FC236}">
                <a16:creationId xmlns:a16="http://schemas.microsoft.com/office/drawing/2014/main" id="{789F7D92-438C-3B46-BDFB-3545E58E1993}"/>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dirty="0"/>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dirty="0">
                <a:ln>
                  <a:noFill/>
                </a:ln>
                <a:solidFill>
                  <a:srgbClr val="999999"/>
                </a:solidFill>
                <a:effectLst/>
                <a:uLnTx/>
                <a:uFillTx/>
                <a:latin typeface="Arial"/>
                <a:ea typeface="+mn-ea"/>
                <a:cs typeface="Arial"/>
              </a:rPr>
              <a:t>|  ©2024 Copyright NEEA.</a:t>
            </a:r>
            <a:r>
              <a:rPr kumimoji="0" lang="en-US" sz="849" b="0" i="0" u="none" strike="noStrike" kern="1200" cap="none" spc="-3" normalizeH="0" baseline="0" noProof="0" dirty="0">
                <a:ln>
                  <a:noFill/>
                </a:ln>
                <a:solidFill>
                  <a:srgbClr val="999999"/>
                </a:solidFill>
                <a:effectLst/>
                <a:uLnTx/>
                <a:uFillTx/>
                <a:latin typeface="Arial"/>
                <a:ea typeface="+mn-ea"/>
                <a:cs typeface="Arial"/>
              </a:rPr>
              <a:t> </a:t>
            </a:r>
          </a:p>
        </p:txBody>
      </p:sp>
      <p:sp>
        <p:nvSpPr>
          <p:cNvPr id="14" name="Picture Placeholder 13">
            <a:extLst>
              <a:ext uri="{FF2B5EF4-FFF2-40B4-BE49-F238E27FC236}">
                <a16:creationId xmlns:a16="http://schemas.microsoft.com/office/drawing/2014/main" id="{D49B3701-B65D-4E4D-8811-C106A0ACEC57}"/>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lgn="ctr">
              <a:buNone/>
              <a:defRPr sz="1092"/>
            </a:lvl1pPr>
          </a:lstStyle>
          <a:p>
            <a:r>
              <a:rPr lang="en-US" dirty="0"/>
              <a:t>Icon</a:t>
            </a:r>
          </a:p>
        </p:txBody>
      </p:sp>
      <p:sp>
        <p:nvSpPr>
          <p:cNvPr id="15" name="Picture Placeholder 13">
            <a:extLst>
              <a:ext uri="{FF2B5EF4-FFF2-40B4-BE49-F238E27FC236}">
                <a16:creationId xmlns:a16="http://schemas.microsoft.com/office/drawing/2014/main" id="{FB719DD5-68C0-BC44-A15C-7FD23CE708C6}"/>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dirty="0"/>
              <a:t>Icon</a:t>
            </a:r>
          </a:p>
        </p:txBody>
      </p:sp>
      <p:sp>
        <p:nvSpPr>
          <p:cNvPr id="22" name="Text Placeholder 16">
            <a:extLst>
              <a:ext uri="{FF2B5EF4-FFF2-40B4-BE49-F238E27FC236}">
                <a16:creationId xmlns:a16="http://schemas.microsoft.com/office/drawing/2014/main" id="{BBBFC6B6-2310-1A43-B05A-41AD749343D7}"/>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3" name="Content Placeholder 2">
            <a:extLst>
              <a:ext uri="{FF2B5EF4-FFF2-40B4-BE49-F238E27FC236}">
                <a16:creationId xmlns:a16="http://schemas.microsoft.com/office/drawing/2014/main" id="{4AB093B1-81B4-3147-9B5B-C149ECC5A392}"/>
              </a:ext>
            </a:extLst>
          </p:cNvPr>
          <p:cNvSpPr>
            <a:spLocks noGrp="1"/>
          </p:cNvSpPr>
          <p:nvPr>
            <p:ph sz="quarter" idx="17"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a:t>
            </a:r>
          </a:p>
          <a:p>
            <a:pPr lvl="1"/>
            <a:r>
              <a:rPr lang="en-US" dirty="0"/>
              <a:t>Bullet</a:t>
            </a:r>
          </a:p>
          <a:p>
            <a:pPr lvl="2"/>
            <a:r>
              <a:rPr lang="en-US" dirty="0"/>
              <a:t>Bullet</a:t>
            </a:r>
          </a:p>
        </p:txBody>
      </p:sp>
      <p:sp>
        <p:nvSpPr>
          <p:cNvPr id="10" name="Picture Placeholder 9">
            <a:extLst>
              <a:ext uri="{FF2B5EF4-FFF2-40B4-BE49-F238E27FC236}">
                <a16:creationId xmlns:a16="http://schemas.microsoft.com/office/drawing/2014/main" id="{56A40189-E215-FF4D-AB01-3AF0B152A831}"/>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endParaRPr lang="en-US" dirty="0"/>
          </a:p>
        </p:txBody>
      </p:sp>
      <p:sp>
        <p:nvSpPr>
          <p:cNvPr id="20" name="Text Placeholder 16">
            <a:extLst>
              <a:ext uri="{FF2B5EF4-FFF2-40B4-BE49-F238E27FC236}">
                <a16:creationId xmlns:a16="http://schemas.microsoft.com/office/drawing/2014/main" id="{2A58D748-C7A7-1D49-BEBE-A431B8A2A266}"/>
              </a:ext>
            </a:extLst>
          </p:cNvPr>
          <p:cNvSpPr>
            <a:spLocks noGrp="1"/>
          </p:cNvSpPr>
          <p:nvPr>
            <p:ph type="body" sz="quarter" idx="18"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dirty="0"/>
              <a:t>Sub-headline</a:t>
            </a:r>
          </a:p>
        </p:txBody>
      </p:sp>
      <p:sp>
        <p:nvSpPr>
          <p:cNvPr id="21" name="Content Placeholder 2">
            <a:extLst>
              <a:ext uri="{FF2B5EF4-FFF2-40B4-BE49-F238E27FC236}">
                <a16:creationId xmlns:a16="http://schemas.microsoft.com/office/drawing/2014/main" id="{F3446F75-6D95-AB46-A794-A60DCB51B87B}"/>
              </a:ext>
            </a:extLst>
          </p:cNvPr>
          <p:cNvSpPr>
            <a:spLocks noGrp="1"/>
          </p:cNvSpPr>
          <p:nvPr>
            <p:ph sz="quarter" idx="19"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dirty="0"/>
              <a:t>Bullet </a:t>
            </a:r>
          </a:p>
          <a:p>
            <a:pPr lvl="1"/>
            <a:r>
              <a:rPr lang="en-US" dirty="0"/>
              <a:t>Bullet</a:t>
            </a:r>
          </a:p>
          <a:p>
            <a:pPr lvl="2"/>
            <a:r>
              <a:rPr lang="en-US" dirty="0"/>
              <a:t>Bullet</a:t>
            </a:r>
          </a:p>
          <a:p>
            <a:pPr lvl="0"/>
            <a:endParaRPr lang="en-US" dirty="0"/>
          </a:p>
        </p:txBody>
      </p:sp>
    </p:spTree>
    <p:extLst>
      <p:ext uri="{BB962C8B-B14F-4D97-AF65-F5344CB8AC3E}">
        <p14:creationId xmlns:p14="http://schemas.microsoft.com/office/powerpoint/2010/main" val="3916730009"/>
      </p:ext>
    </p:extLst>
  </p:cSld>
  <p:clrMapOvr>
    <a:masterClrMapping/>
  </p:clrMapOvr>
  <p:extLst>
    <p:ext uri="{DCECCB84-F9BA-43D5-87BE-67443E8EF086}">
      <p15:sldGuideLst xmlns:p15="http://schemas.microsoft.com/office/powerpoint/2012/main">
        <p15:guide id="1" orient="horz" pos="3610">
          <p15:clr>
            <a:srgbClr val="FBAE40"/>
          </p15:clr>
        </p15:guide>
        <p15:guide id="2" pos="9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30828" y="6484471"/>
            <a:ext cx="235462" cy="154017"/>
          </a:xfrm>
          <a:prstGeom prst="rect">
            <a:avLst/>
          </a:prstGeom>
        </p:spPr>
        <p:txBody>
          <a:bodyPr wrap="square" lIns="0" tIns="0" rIns="0" bIns="0">
            <a:spAutoFit/>
          </a:bodyPr>
          <a:lstStyle>
            <a:lvl1pPr>
              <a:defRPr sz="1001" b="1"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dirty="0"/>
          </a:p>
        </p:txBody>
      </p:sp>
      <p:sp>
        <p:nvSpPr>
          <p:cNvPr id="3" name="Title Placeholder 1">
            <a:extLst>
              <a:ext uri="{FF2B5EF4-FFF2-40B4-BE49-F238E27FC236}">
                <a16:creationId xmlns:a16="http://schemas.microsoft.com/office/drawing/2014/main" id="{BC09558F-0B1E-494A-9697-F77BB4209606}"/>
              </a:ext>
            </a:extLst>
          </p:cNvPr>
          <p:cNvSpPr>
            <a:spLocks noGrp="1"/>
          </p:cNvSpPr>
          <p:nvPr>
            <p:ph type="title"/>
          </p:nvPr>
        </p:nvSpPr>
        <p:spPr>
          <a:xfrm>
            <a:off x="894786" y="471705"/>
            <a:ext cx="10515058" cy="600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98A2BBB9-18FB-4243-87E3-CBE3FA5809CF}"/>
              </a:ext>
            </a:extLst>
          </p:cNvPr>
          <p:cNvSpPr>
            <a:spLocks noGrp="1"/>
          </p:cNvSpPr>
          <p:nvPr>
            <p:ph type="body" idx="1"/>
          </p:nvPr>
        </p:nvSpPr>
        <p:spPr>
          <a:xfrm>
            <a:off x="894786" y="1580690"/>
            <a:ext cx="10515058" cy="43521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665058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90" r:id="rId28"/>
    <p:sldLayoutId id="2147483691" r:id="rId29"/>
    <p:sldLayoutId id="2147483692" r:id="rId30"/>
  </p:sldLayoutIdLst>
  <p:hf hdr="0" dt="0"/>
  <p:txStyles>
    <p:titleStyle>
      <a:lvl1pPr eaLnBrk="1" hangingPunct="1">
        <a:defRPr sz="3487" b="1" i="1">
          <a:solidFill>
            <a:srgbClr val="0083CA"/>
          </a:solidFill>
          <a:latin typeface="Helvetica" pitchFamily="2" charset="0"/>
          <a:ea typeface="+mj-ea"/>
          <a:cs typeface="+mj-cs"/>
        </a:defRPr>
      </a:lvl1pPr>
    </p:titleStyle>
    <p:bodyStyle>
      <a:lvl1pPr marL="285910" indent="-285910" eaLnBrk="1" hangingPunct="1">
        <a:buClr>
          <a:srgbClr val="8CC546"/>
        </a:buClr>
        <a:buFont typeface="Arial" panose="020B0604020202020204" pitchFamily="34" charset="0"/>
        <a:buChar char="•"/>
        <a:tabLst/>
        <a:defRPr sz="3032">
          <a:solidFill>
            <a:srgbClr val="4E453F"/>
          </a:solidFill>
          <a:latin typeface="Helvetica" pitchFamily="2" charset="0"/>
          <a:ea typeface="+mn-ea"/>
          <a:cs typeface="+mn-cs"/>
        </a:defRPr>
      </a:lvl1pPr>
      <a:lvl2pPr marL="623792" indent="-346558" eaLnBrk="1" hangingPunct="1">
        <a:spcAft>
          <a:spcPts val="364"/>
        </a:spcAft>
        <a:buClr>
          <a:srgbClr val="8CC546"/>
        </a:buClr>
        <a:buSzPct val="120000"/>
        <a:buFont typeface="System Font Regular"/>
        <a:buChar char="-"/>
        <a:defRPr sz="2547">
          <a:solidFill>
            <a:srgbClr val="4E453F"/>
          </a:solidFill>
          <a:latin typeface="Helvetica" pitchFamily="2" charset="0"/>
          <a:ea typeface="+mn-ea"/>
          <a:cs typeface="+mn-cs"/>
        </a:defRPr>
      </a:lvl2pPr>
      <a:lvl3pPr marL="945332" indent="-285910" eaLnBrk="1" hangingPunct="1">
        <a:spcAft>
          <a:spcPts val="364"/>
        </a:spcAft>
        <a:buClr>
          <a:srgbClr val="8CC546"/>
        </a:buClr>
        <a:buFont typeface="Courier New" panose="02070309020205020404" pitchFamily="49" charset="0"/>
        <a:buChar char="o"/>
        <a:tabLst/>
        <a:defRPr sz="1940">
          <a:solidFill>
            <a:srgbClr val="4E453F"/>
          </a:solidFill>
          <a:latin typeface="Helvetica" pitchFamily="2" charset="0"/>
          <a:ea typeface="+mn-ea"/>
          <a:cs typeface="+mn-cs"/>
        </a:defRPr>
      </a:lvl3pPr>
      <a:lvl4pPr marL="831699" eaLnBrk="1" hangingPunct="1">
        <a:defRPr>
          <a:solidFill>
            <a:srgbClr val="4E453F"/>
          </a:solidFill>
          <a:latin typeface="Helvetica" pitchFamily="2" charset="0"/>
          <a:ea typeface="+mn-ea"/>
          <a:cs typeface="+mn-cs"/>
        </a:defRPr>
      </a:lvl4pPr>
      <a:lvl5pPr marL="1108933" eaLnBrk="1" hangingPunct="1">
        <a:defRPr>
          <a:solidFill>
            <a:srgbClr val="4E453F"/>
          </a:solidFill>
          <a:latin typeface="Helvetica" pitchFamily="2" charset="0"/>
          <a:ea typeface="+mn-ea"/>
          <a:cs typeface="+mn-cs"/>
        </a:defRPr>
      </a:lvl5pPr>
      <a:lvl6pPr marL="1386167" eaLnBrk="1" hangingPunct="1">
        <a:defRPr>
          <a:latin typeface="+mn-lt"/>
          <a:ea typeface="+mn-ea"/>
          <a:cs typeface="+mn-cs"/>
        </a:defRPr>
      </a:lvl6pPr>
      <a:lvl7pPr marL="1663400" eaLnBrk="1" hangingPunct="1">
        <a:defRPr>
          <a:latin typeface="+mn-lt"/>
          <a:ea typeface="+mn-ea"/>
          <a:cs typeface="+mn-cs"/>
        </a:defRPr>
      </a:lvl7pPr>
      <a:lvl8pPr marL="1940632" eaLnBrk="1" hangingPunct="1">
        <a:defRPr>
          <a:latin typeface="+mn-lt"/>
          <a:ea typeface="+mn-ea"/>
          <a:cs typeface="+mn-cs"/>
        </a:defRPr>
      </a:lvl8pPr>
      <a:lvl9pPr marL="2217866" eaLnBrk="1" hangingPunct="1">
        <a:defRPr>
          <a:latin typeface="+mn-lt"/>
          <a:ea typeface="+mn-ea"/>
          <a:cs typeface="+mn-cs"/>
        </a:defRPr>
      </a:lvl9pPr>
    </p:bodyStyle>
    <p:otherStyle>
      <a:lvl1pPr marL="0" eaLnBrk="1" hangingPunct="1">
        <a:defRPr>
          <a:latin typeface="+mn-lt"/>
          <a:ea typeface="+mn-ea"/>
          <a:cs typeface="+mn-cs"/>
        </a:defRPr>
      </a:lvl1pPr>
      <a:lvl2pPr marL="277234" eaLnBrk="1" hangingPunct="1">
        <a:defRPr>
          <a:latin typeface="+mn-lt"/>
          <a:ea typeface="+mn-ea"/>
          <a:cs typeface="+mn-cs"/>
        </a:defRPr>
      </a:lvl2pPr>
      <a:lvl3pPr marL="554465" eaLnBrk="1" hangingPunct="1">
        <a:defRPr>
          <a:latin typeface="+mn-lt"/>
          <a:ea typeface="+mn-ea"/>
          <a:cs typeface="+mn-cs"/>
        </a:defRPr>
      </a:lvl3pPr>
      <a:lvl4pPr marL="831699" eaLnBrk="1" hangingPunct="1">
        <a:defRPr>
          <a:latin typeface="+mn-lt"/>
          <a:ea typeface="+mn-ea"/>
          <a:cs typeface="+mn-cs"/>
        </a:defRPr>
      </a:lvl4pPr>
      <a:lvl5pPr marL="1108933" eaLnBrk="1" hangingPunct="1">
        <a:defRPr>
          <a:latin typeface="+mn-lt"/>
          <a:ea typeface="+mn-ea"/>
          <a:cs typeface="+mn-cs"/>
        </a:defRPr>
      </a:lvl5pPr>
      <a:lvl6pPr marL="1386167" eaLnBrk="1" hangingPunct="1">
        <a:defRPr>
          <a:latin typeface="+mn-lt"/>
          <a:ea typeface="+mn-ea"/>
          <a:cs typeface="+mn-cs"/>
        </a:defRPr>
      </a:lvl6pPr>
      <a:lvl7pPr marL="1663400" eaLnBrk="1" hangingPunct="1">
        <a:defRPr>
          <a:latin typeface="+mn-lt"/>
          <a:ea typeface="+mn-ea"/>
          <a:cs typeface="+mn-cs"/>
        </a:defRPr>
      </a:lvl7pPr>
      <a:lvl8pPr marL="1940632" eaLnBrk="1" hangingPunct="1">
        <a:defRPr>
          <a:latin typeface="+mn-lt"/>
          <a:ea typeface="+mn-ea"/>
          <a:cs typeface="+mn-cs"/>
        </a:defRPr>
      </a:lvl8pPr>
      <a:lvl9pPr marL="2217866" eaLnBrk="1" hangingPunct="1">
        <a:defRPr>
          <a:latin typeface="+mn-lt"/>
          <a:ea typeface="+mn-ea"/>
          <a:cs typeface="+mn-cs"/>
        </a:defRPr>
      </a:lvl9pPr>
    </p:otherStyle>
  </p:txStyles>
  <p:extLst>
    <p:ext uri="{27BBF7A9-308A-43DC-89C8-2F10F3537804}">
      <p15:sldGuideLst xmlns:p15="http://schemas.microsoft.com/office/powerpoint/2012/main">
        <p15:guide id="1" orient="horz" pos="1642">
          <p15:clr>
            <a:srgbClr val="F26B43"/>
          </p15:clr>
        </p15:guide>
        <p15:guide id="2" pos="9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jp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8.xml"/><Relationship Id="rId16"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jp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F-Byc0slXxw" TargetMode="External"/><Relationship Id="rId3" Type="http://schemas.openxmlformats.org/officeDocument/2006/relationships/image" Target="../media/image71.png"/><Relationship Id="rId7" Type="http://schemas.openxmlformats.org/officeDocument/2006/relationships/hyperlink" Target="https://training.pumps.org/PSAPCertification"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hyperlink" Target="https://www.pumps.org/resources/energy-efficiency" TargetMode="External"/><Relationship Id="rId5" Type="http://schemas.openxmlformats.org/officeDocument/2006/relationships/hyperlink" Target="https://www.pumps.org/resources/energy-efficiency/utility-resources/" TargetMode="External"/><Relationship Id="rId10" Type="http://schemas.openxmlformats.org/officeDocument/2006/relationships/image" Target="../media/image73.png"/><Relationship Id="rId4" Type="http://schemas.openxmlformats.org/officeDocument/2006/relationships/hyperlink" Target="https://training.pumps.org/" TargetMode="External"/><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5AFBA3-8E1D-EA4F-B18B-596138D595E5}"/>
              </a:ext>
            </a:extLst>
          </p:cNvPr>
          <p:cNvSpPr>
            <a:spLocks noGrp="1"/>
          </p:cNvSpPr>
          <p:nvPr>
            <p:ph type="title"/>
          </p:nvPr>
        </p:nvSpPr>
        <p:spPr>
          <a:xfrm>
            <a:off x="1042438" y="447040"/>
            <a:ext cx="5687535" cy="2473609"/>
          </a:xfrm>
        </p:spPr>
        <p:txBody>
          <a:bodyPr>
            <a:noAutofit/>
          </a:bodyPr>
          <a:lstStyle/>
          <a:p>
            <a:pPr algn="ctr"/>
            <a:r>
              <a:rPr lang="en-US" sz="3200" dirty="0">
                <a:latin typeface="+mj-lt"/>
              </a:rPr>
              <a:t>What Manufacturers Can Get Out of It:  The Value in Partnering with Voluntary Programs</a:t>
            </a:r>
          </a:p>
        </p:txBody>
      </p:sp>
      <p:sp>
        <p:nvSpPr>
          <p:cNvPr id="15" name="Text Placeholder 14">
            <a:extLst>
              <a:ext uri="{FF2B5EF4-FFF2-40B4-BE49-F238E27FC236}">
                <a16:creationId xmlns:a16="http://schemas.microsoft.com/office/drawing/2014/main" id="{01C5489A-56A3-B241-A420-FADE49195F04}"/>
              </a:ext>
            </a:extLst>
          </p:cNvPr>
          <p:cNvSpPr>
            <a:spLocks noGrp="1"/>
          </p:cNvSpPr>
          <p:nvPr>
            <p:ph type="body" sz="quarter" idx="10"/>
          </p:nvPr>
        </p:nvSpPr>
        <p:spPr>
          <a:xfrm>
            <a:off x="1042438" y="3250407"/>
            <a:ext cx="5687534" cy="1190151"/>
          </a:xfrm>
        </p:spPr>
        <p:txBody>
          <a:bodyPr>
            <a:normAutofit fontScale="92500" lnSpcReduction="10000"/>
          </a:bodyPr>
          <a:lstStyle/>
          <a:p>
            <a:r>
              <a:rPr lang="en-US" dirty="0">
                <a:latin typeface="+mn-lt"/>
              </a:rPr>
              <a:t>Nicky Dunbar, NEEA</a:t>
            </a:r>
          </a:p>
          <a:p>
            <a:r>
              <a:rPr lang="en-US" dirty="0">
                <a:latin typeface="+mn-lt"/>
              </a:rPr>
              <a:t>Matt Derner, Hydraulic Institute</a:t>
            </a:r>
          </a:p>
          <a:p>
            <a:r>
              <a:rPr lang="en-US" dirty="0">
                <a:latin typeface="+mn-lt"/>
              </a:rPr>
              <a:t>Sal </a:t>
            </a:r>
            <a:r>
              <a:rPr lang="en-US" dirty="0" err="1">
                <a:latin typeface="+mn-lt"/>
              </a:rPr>
              <a:t>D’Auria</a:t>
            </a:r>
            <a:r>
              <a:rPr lang="en-US" dirty="0">
                <a:latin typeface="+mn-lt"/>
              </a:rPr>
              <a:t>, </a:t>
            </a:r>
            <a:r>
              <a:rPr lang="en-US" dirty="0" err="1">
                <a:latin typeface="+mn-lt"/>
              </a:rPr>
              <a:t>Ventacity</a:t>
            </a:r>
            <a:r>
              <a:rPr lang="en-US" dirty="0">
                <a:latin typeface="+mn-lt"/>
              </a:rPr>
              <a:t> Systems</a:t>
            </a:r>
          </a:p>
        </p:txBody>
      </p:sp>
      <p:sp>
        <p:nvSpPr>
          <p:cNvPr id="17" name="Text Placeholder 16">
            <a:extLst>
              <a:ext uri="{FF2B5EF4-FFF2-40B4-BE49-F238E27FC236}">
                <a16:creationId xmlns:a16="http://schemas.microsoft.com/office/drawing/2014/main" id="{BFC0DC15-ED4D-FE4C-8CF7-6400B28EB0FB}"/>
              </a:ext>
            </a:extLst>
          </p:cNvPr>
          <p:cNvSpPr>
            <a:spLocks noGrp="1"/>
          </p:cNvSpPr>
          <p:nvPr>
            <p:ph type="body" sz="quarter" idx="12"/>
          </p:nvPr>
        </p:nvSpPr>
        <p:spPr>
          <a:xfrm>
            <a:off x="1042438" y="4577922"/>
            <a:ext cx="5687534" cy="354608"/>
          </a:xfrm>
        </p:spPr>
        <p:txBody>
          <a:bodyPr>
            <a:normAutofit fontScale="92500" lnSpcReduction="10000"/>
          </a:bodyPr>
          <a:lstStyle/>
          <a:p>
            <a:r>
              <a:rPr lang="en-US" dirty="0">
                <a:latin typeface="+mn-lt"/>
              </a:rPr>
              <a:t>January 23, 2024 – AHR Expo</a:t>
            </a:r>
          </a:p>
        </p:txBody>
      </p:sp>
      <p:sp>
        <p:nvSpPr>
          <p:cNvPr id="6" name="TextBox 5">
            <a:extLst>
              <a:ext uri="{FF2B5EF4-FFF2-40B4-BE49-F238E27FC236}">
                <a16:creationId xmlns:a16="http://schemas.microsoft.com/office/drawing/2014/main" id="{98DB3EEB-F317-4015-AB52-1C94C6597E9F}"/>
              </a:ext>
            </a:extLst>
          </p:cNvPr>
          <p:cNvSpPr txBox="1"/>
          <p:nvPr/>
        </p:nvSpPr>
        <p:spPr>
          <a:xfrm>
            <a:off x="1042439" y="5061098"/>
            <a:ext cx="5693079" cy="338554"/>
          </a:xfrm>
          <a:prstGeom prst="rect">
            <a:avLst/>
          </a:prstGeom>
          <a:noFill/>
        </p:spPr>
        <p:txBody>
          <a:bodyPr wrap="square" rtlCol="0">
            <a:spAutoFit/>
          </a:bodyPr>
          <a:lstStyle/>
          <a:p>
            <a:pPr algn="l"/>
            <a:r>
              <a:rPr lang="en-US" sz="1600" b="1" i="1" cap="all" dirty="0">
                <a:solidFill>
                  <a:srgbClr val="4E453F"/>
                </a:solidFill>
                <a:cs typeface="Helvetica" panose="020B0604020202020204" pitchFamily="34" charset="0"/>
              </a:rPr>
              <a:t>Classification Level: Public</a:t>
            </a:r>
          </a:p>
        </p:txBody>
      </p:sp>
    </p:spTree>
    <p:extLst>
      <p:ext uri="{BB962C8B-B14F-4D97-AF65-F5344CB8AC3E}">
        <p14:creationId xmlns:p14="http://schemas.microsoft.com/office/powerpoint/2010/main" val="192231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5A7C-3689-F949-BF8A-5B204A4634FF}"/>
              </a:ext>
            </a:extLst>
          </p:cNvPr>
          <p:cNvSpPr>
            <a:spLocks noGrp="1"/>
          </p:cNvSpPr>
          <p:nvPr>
            <p:ph type="title"/>
          </p:nvPr>
        </p:nvSpPr>
        <p:spPr/>
        <p:txBody>
          <a:bodyPr/>
          <a:lstStyle/>
          <a:p>
            <a:r>
              <a:rPr lang="en-US" dirty="0"/>
              <a:t>Who We Work With</a:t>
            </a:r>
          </a:p>
        </p:txBody>
      </p:sp>
      <p:sp>
        <p:nvSpPr>
          <p:cNvPr id="3" name="Slide Number Placeholder 2">
            <a:extLst>
              <a:ext uri="{FF2B5EF4-FFF2-40B4-BE49-F238E27FC236}">
                <a16:creationId xmlns:a16="http://schemas.microsoft.com/office/drawing/2014/main" id="{9F64F268-EF8A-4641-8A4E-22379F74433B}"/>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10</a:t>
            </a:fld>
            <a:endParaRPr lang="en-US" spc="-3" dirty="0"/>
          </a:p>
        </p:txBody>
      </p:sp>
      <p:sp>
        <p:nvSpPr>
          <p:cNvPr id="5" name="object 2">
            <a:extLst>
              <a:ext uri="{FF2B5EF4-FFF2-40B4-BE49-F238E27FC236}">
                <a16:creationId xmlns:a16="http://schemas.microsoft.com/office/drawing/2014/main" id="{A401103D-8DB4-1B46-B541-C57FC3B87A8E}"/>
              </a:ext>
            </a:extLst>
          </p:cNvPr>
          <p:cNvSpPr/>
          <p:nvPr/>
        </p:nvSpPr>
        <p:spPr>
          <a:xfrm>
            <a:off x="845625" y="5203323"/>
            <a:ext cx="1818659" cy="547553"/>
          </a:xfrm>
          <a:prstGeom prst="rect">
            <a:avLst/>
          </a:prstGeom>
          <a:blipFill>
            <a:blip r:embed="rId3" cstate="print"/>
            <a:stretch>
              <a:fillRect/>
            </a:stretch>
          </a:blipFill>
        </p:spPr>
        <p:txBody>
          <a:bodyPr wrap="square" lIns="0" tIns="0" rIns="0" bIns="0" rtlCol="0"/>
          <a:lstStyle/>
          <a:p>
            <a:endParaRPr sz="1092"/>
          </a:p>
        </p:txBody>
      </p:sp>
      <p:sp>
        <p:nvSpPr>
          <p:cNvPr id="6" name="object 3">
            <a:extLst>
              <a:ext uri="{FF2B5EF4-FFF2-40B4-BE49-F238E27FC236}">
                <a16:creationId xmlns:a16="http://schemas.microsoft.com/office/drawing/2014/main" id="{0307D5BB-1C0D-2B40-BDE7-B6EB34D0D471}"/>
              </a:ext>
            </a:extLst>
          </p:cNvPr>
          <p:cNvSpPr/>
          <p:nvPr/>
        </p:nvSpPr>
        <p:spPr>
          <a:xfrm>
            <a:off x="3239545" y="1351008"/>
            <a:ext cx="0" cy="4890662"/>
          </a:xfrm>
          <a:custGeom>
            <a:avLst/>
            <a:gdLst/>
            <a:ahLst/>
            <a:cxnLst/>
            <a:rect l="l" t="t" r="r" b="b"/>
            <a:pathLst>
              <a:path h="8065134">
                <a:moveTo>
                  <a:pt x="0" y="0"/>
                </a:moveTo>
                <a:lnTo>
                  <a:pt x="0" y="8064770"/>
                </a:lnTo>
              </a:path>
            </a:pathLst>
          </a:custGeom>
          <a:ln w="20826">
            <a:solidFill>
              <a:srgbClr val="E5E5E5"/>
            </a:solidFill>
          </a:ln>
        </p:spPr>
        <p:txBody>
          <a:bodyPr wrap="square" lIns="0" tIns="0" rIns="0" bIns="0" rtlCol="0"/>
          <a:lstStyle/>
          <a:p>
            <a:endParaRPr sz="1092"/>
          </a:p>
        </p:txBody>
      </p:sp>
      <p:sp>
        <p:nvSpPr>
          <p:cNvPr id="7" name="object 4">
            <a:extLst>
              <a:ext uri="{FF2B5EF4-FFF2-40B4-BE49-F238E27FC236}">
                <a16:creationId xmlns:a16="http://schemas.microsoft.com/office/drawing/2014/main" id="{BBED1687-5504-8D40-979F-1B377C012E14}"/>
              </a:ext>
            </a:extLst>
          </p:cNvPr>
          <p:cNvSpPr txBox="1"/>
          <p:nvPr/>
        </p:nvSpPr>
        <p:spPr>
          <a:xfrm>
            <a:off x="539171" y="1484364"/>
            <a:ext cx="2508289" cy="499964"/>
          </a:xfrm>
          <a:prstGeom prst="rect">
            <a:avLst/>
          </a:prstGeom>
          <a:solidFill>
            <a:srgbClr val="8EC343"/>
          </a:solidFill>
        </p:spPr>
        <p:txBody>
          <a:bodyPr vert="horz" wrap="square" lIns="0" tIns="61995" rIns="0" bIns="0" rtlCol="0" anchor="ctr">
            <a:noAutofit/>
          </a:bodyPr>
          <a:lstStyle/>
          <a:p>
            <a:pPr algn="ctr">
              <a:spcBef>
                <a:spcPts val="488"/>
              </a:spcBef>
            </a:pPr>
            <a:r>
              <a:rPr sz="2153" b="1" i="1" spc="-91" dirty="0">
                <a:solidFill>
                  <a:srgbClr val="FFFFFF"/>
                </a:solidFill>
                <a:latin typeface="Helvetica" pitchFamily="2" charset="0"/>
                <a:cs typeface="Arial-BoldItalicMT"/>
              </a:rPr>
              <a:t>Manufacturers</a:t>
            </a:r>
            <a:endParaRPr sz="2153" spc="-91" dirty="0">
              <a:latin typeface="Helvetica" pitchFamily="2" charset="0"/>
              <a:cs typeface="Arial-BoldItalicMT"/>
            </a:endParaRPr>
          </a:p>
        </p:txBody>
      </p:sp>
      <p:sp>
        <p:nvSpPr>
          <p:cNvPr id="8" name="object 5">
            <a:extLst>
              <a:ext uri="{FF2B5EF4-FFF2-40B4-BE49-F238E27FC236}">
                <a16:creationId xmlns:a16="http://schemas.microsoft.com/office/drawing/2014/main" id="{43C3E63D-DA53-7643-B005-E594FC8E7AF4}"/>
              </a:ext>
            </a:extLst>
          </p:cNvPr>
          <p:cNvSpPr txBox="1"/>
          <p:nvPr/>
        </p:nvSpPr>
        <p:spPr>
          <a:xfrm>
            <a:off x="3426334" y="1484364"/>
            <a:ext cx="2508289" cy="499964"/>
          </a:xfrm>
          <a:prstGeom prst="rect">
            <a:avLst/>
          </a:prstGeom>
          <a:solidFill>
            <a:srgbClr val="8EC343"/>
          </a:solidFill>
        </p:spPr>
        <p:txBody>
          <a:bodyPr vert="horz" wrap="square" lIns="0" tIns="61995" rIns="0" bIns="0" rtlCol="0" anchor="ctr">
            <a:noAutofit/>
          </a:bodyPr>
          <a:lstStyle/>
          <a:p>
            <a:pPr marL="753185">
              <a:spcBef>
                <a:spcPts val="488"/>
              </a:spcBef>
            </a:pPr>
            <a:r>
              <a:rPr sz="2153" b="1" i="1" spc="-91" dirty="0">
                <a:solidFill>
                  <a:srgbClr val="FFFFFF"/>
                </a:solidFill>
                <a:latin typeface="Helvetica" pitchFamily="2" charset="0"/>
                <a:cs typeface="Arial-BoldItalicMT"/>
              </a:rPr>
              <a:t>Retailers</a:t>
            </a:r>
            <a:endParaRPr sz="2153" spc="-91">
              <a:latin typeface="Helvetica" pitchFamily="2" charset="0"/>
              <a:cs typeface="Arial-BoldItalicMT"/>
            </a:endParaRPr>
          </a:p>
        </p:txBody>
      </p:sp>
      <p:sp>
        <p:nvSpPr>
          <p:cNvPr id="9" name="object 6">
            <a:extLst>
              <a:ext uri="{FF2B5EF4-FFF2-40B4-BE49-F238E27FC236}">
                <a16:creationId xmlns:a16="http://schemas.microsoft.com/office/drawing/2014/main" id="{D4FF596C-4DBE-9546-84C8-6F8894C752C6}"/>
              </a:ext>
            </a:extLst>
          </p:cNvPr>
          <p:cNvSpPr/>
          <p:nvPr/>
        </p:nvSpPr>
        <p:spPr>
          <a:xfrm>
            <a:off x="6122218" y="1351008"/>
            <a:ext cx="0" cy="4890662"/>
          </a:xfrm>
          <a:custGeom>
            <a:avLst/>
            <a:gdLst/>
            <a:ahLst/>
            <a:cxnLst/>
            <a:rect l="l" t="t" r="r" b="b"/>
            <a:pathLst>
              <a:path h="8065134">
                <a:moveTo>
                  <a:pt x="0" y="0"/>
                </a:moveTo>
                <a:lnTo>
                  <a:pt x="0" y="8064770"/>
                </a:lnTo>
              </a:path>
            </a:pathLst>
          </a:custGeom>
          <a:ln w="20826">
            <a:solidFill>
              <a:srgbClr val="E5E5E5"/>
            </a:solidFill>
          </a:ln>
        </p:spPr>
        <p:txBody>
          <a:bodyPr wrap="square" lIns="0" tIns="0" rIns="0" bIns="0" rtlCol="0"/>
          <a:lstStyle/>
          <a:p>
            <a:endParaRPr sz="1092"/>
          </a:p>
        </p:txBody>
      </p:sp>
      <p:sp>
        <p:nvSpPr>
          <p:cNvPr id="10" name="object 7">
            <a:extLst>
              <a:ext uri="{FF2B5EF4-FFF2-40B4-BE49-F238E27FC236}">
                <a16:creationId xmlns:a16="http://schemas.microsoft.com/office/drawing/2014/main" id="{5D0F945E-8968-7E40-A918-7D6F86A53DE9}"/>
              </a:ext>
            </a:extLst>
          </p:cNvPr>
          <p:cNvSpPr txBox="1"/>
          <p:nvPr/>
        </p:nvSpPr>
        <p:spPr>
          <a:xfrm>
            <a:off x="6309005" y="1484364"/>
            <a:ext cx="2508289" cy="499964"/>
          </a:xfrm>
          <a:prstGeom prst="rect">
            <a:avLst/>
          </a:prstGeom>
          <a:solidFill>
            <a:srgbClr val="8EC343"/>
          </a:solidFill>
        </p:spPr>
        <p:txBody>
          <a:bodyPr vert="horz" wrap="square" lIns="0" tIns="61995" rIns="0" bIns="0" rtlCol="0" anchor="ctr">
            <a:noAutofit/>
          </a:bodyPr>
          <a:lstStyle/>
          <a:p>
            <a:pPr marL="594154">
              <a:spcBef>
                <a:spcPts val="488"/>
              </a:spcBef>
            </a:pPr>
            <a:r>
              <a:rPr sz="2153" b="1" i="1" spc="-91" dirty="0">
                <a:solidFill>
                  <a:srgbClr val="FFFFFF"/>
                </a:solidFill>
                <a:latin typeface="Helvetica" pitchFamily="2" charset="0"/>
                <a:cs typeface="Arial-BoldItalicMT"/>
              </a:rPr>
              <a:t>Government</a:t>
            </a:r>
            <a:endParaRPr sz="2153" spc="-91">
              <a:latin typeface="Helvetica" pitchFamily="2" charset="0"/>
              <a:cs typeface="Arial-BoldItalicMT"/>
            </a:endParaRPr>
          </a:p>
        </p:txBody>
      </p:sp>
      <p:sp>
        <p:nvSpPr>
          <p:cNvPr id="11" name="object 8">
            <a:extLst>
              <a:ext uri="{FF2B5EF4-FFF2-40B4-BE49-F238E27FC236}">
                <a16:creationId xmlns:a16="http://schemas.microsoft.com/office/drawing/2014/main" id="{44029591-81CA-DF4D-86E8-4B7A90689145}"/>
              </a:ext>
            </a:extLst>
          </p:cNvPr>
          <p:cNvSpPr/>
          <p:nvPr/>
        </p:nvSpPr>
        <p:spPr>
          <a:xfrm>
            <a:off x="9017874" y="1351008"/>
            <a:ext cx="0" cy="4890662"/>
          </a:xfrm>
          <a:custGeom>
            <a:avLst/>
            <a:gdLst/>
            <a:ahLst/>
            <a:cxnLst/>
            <a:rect l="l" t="t" r="r" b="b"/>
            <a:pathLst>
              <a:path h="8065134">
                <a:moveTo>
                  <a:pt x="0" y="0"/>
                </a:moveTo>
                <a:lnTo>
                  <a:pt x="0" y="8064770"/>
                </a:lnTo>
              </a:path>
            </a:pathLst>
          </a:custGeom>
          <a:ln w="20826">
            <a:solidFill>
              <a:srgbClr val="E5E5E5"/>
            </a:solidFill>
          </a:ln>
        </p:spPr>
        <p:txBody>
          <a:bodyPr wrap="square" lIns="0" tIns="0" rIns="0" bIns="0" rtlCol="0"/>
          <a:lstStyle/>
          <a:p>
            <a:endParaRPr sz="1092"/>
          </a:p>
        </p:txBody>
      </p:sp>
      <p:sp>
        <p:nvSpPr>
          <p:cNvPr id="12" name="object 9">
            <a:extLst>
              <a:ext uri="{FF2B5EF4-FFF2-40B4-BE49-F238E27FC236}">
                <a16:creationId xmlns:a16="http://schemas.microsoft.com/office/drawing/2014/main" id="{AFF5BE07-9C5B-844B-862F-42D9ABC103A2}"/>
              </a:ext>
            </a:extLst>
          </p:cNvPr>
          <p:cNvSpPr txBox="1"/>
          <p:nvPr/>
        </p:nvSpPr>
        <p:spPr>
          <a:xfrm>
            <a:off x="9204661" y="1484364"/>
            <a:ext cx="2508289" cy="499964"/>
          </a:xfrm>
          <a:prstGeom prst="rect">
            <a:avLst/>
          </a:prstGeom>
          <a:solidFill>
            <a:srgbClr val="8EC343"/>
          </a:solidFill>
        </p:spPr>
        <p:txBody>
          <a:bodyPr vert="horz" wrap="square" lIns="0" tIns="61995" rIns="0" bIns="0" rtlCol="0" anchor="ctr">
            <a:noAutofit/>
          </a:bodyPr>
          <a:lstStyle/>
          <a:p>
            <a:pPr algn="ctr">
              <a:spcBef>
                <a:spcPts val="488"/>
              </a:spcBef>
            </a:pPr>
            <a:r>
              <a:rPr sz="2153" b="1" i="1" spc="-91" dirty="0">
                <a:solidFill>
                  <a:srgbClr val="FFFFFF"/>
                </a:solidFill>
                <a:latin typeface="Helvetica" pitchFamily="2" charset="0"/>
                <a:cs typeface="Arial-BoldItalicMT"/>
              </a:rPr>
              <a:t>Other</a:t>
            </a:r>
            <a:endParaRPr sz="2153" spc="-91">
              <a:latin typeface="Helvetica" pitchFamily="2" charset="0"/>
              <a:cs typeface="Arial-BoldItalicMT"/>
            </a:endParaRPr>
          </a:p>
        </p:txBody>
      </p:sp>
      <p:sp>
        <p:nvSpPr>
          <p:cNvPr id="13" name="object 15">
            <a:extLst>
              <a:ext uri="{FF2B5EF4-FFF2-40B4-BE49-F238E27FC236}">
                <a16:creationId xmlns:a16="http://schemas.microsoft.com/office/drawing/2014/main" id="{ACBDD729-1AD3-CE4D-95F6-BC992E89F515}"/>
              </a:ext>
            </a:extLst>
          </p:cNvPr>
          <p:cNvSpPr/>
          <p:nvPr/>
        </p:nvSpPr>
        <p:spPr>
          <a:xfrm>
            <a:off x="3927184" y="5302705"/>
            <a:ext cx="1675641" cy="478752"/>
          </a:xfrm>
          <a:prstGeom prst="rect">
            <a:avLst/>
          </a:prstGeom>
          <a:blipFill>
            <a:blip r:embed="rId4" cstate="print"/>
            <a:stretch>
              <a:fillRect/>
            </a:stretch>
          </a:blipFill>
        </p:spPr>
        <p:txBody>
          <a:bodyPr wrap="square" lIns="0" tIns="0" rIns="0" bIns="0" rtlCol="0"/>
          <a:lstStyle/>
          <a:p>
            <a:endParaRPr sz="1092"/>
          </a:p>
        </p:txBody>
      </p:sp>
      <p:sp>
        <p:nvSpPr>
          <p:cNvPr id="14" name="object 16">
            <a:extLst>
              <a:ext uri="{FF2B5EF4-FFF2-40B4-BE49-F238E27FC236}">
                <a16:creationId xmlns:a16="http://schemas.microsoft.com/office/drawing/2014/main" id="{42556250-F5A3-FF40-817A-B659054CE631}"/>
              </a:ext>
            </a:extLst>
          </p:cNvPr>
          <p:cNvSpPr/>
          <p:nvPr/>
        </p:nvSpPr>
        <p:spPr>
          <a:xfrm>
            <a:off x="7028924" y="2310524"/>
            <a:ext cx="1121973" cy="1117385"/>
          </a:xfrm>
          <a:prstGeom prst="rect">
            <a:avLst/>
          </a:prstGeom>
          <a:blipFill>
            <a:blip r:embed="rId5" cstate="print"/>
            <a:stretch>
              <a:fillRect/>
            </a:stretch>
          </a:blipFill>
        </p:spPr>
        <p:txBody>
          <a:bodyPr wrap="square" lIns="0" tIns="0" rIns="0" bIns="0" rtlCol="0"/>
          <a:lstStyle/>
          <a:p>
            <a:endParaRPr sz="1092"/>
          </a:p>
        </p:txBody>
      </p:sp>
      <p:sp>
        <p:nvSpPr>
          <p:cNvPr id="15" name="object 17">
            <a:extLst>
              <a:ext uri="{FF2B5EF4-FFF2-40B4-BE49-F238E27FC236}">
                <a16:creationId xmlns:a16="http://schemas.microsoft.com/office/drawing/2014/main" id="{3B568288-D25A-C74F-A31F-F45339B6F2F5}"/>
              </a:ext>
            </a:extLst>
          </p:cNvPr>
          <p:cNvSpPr/>
          <p:nvPr/>
        </p:nvSpPr>
        <p:spPr>
          <a:xfrm>
            <a:off x="7141984" y="4932743"/>
            <a:ext cx="906931" cy="927658"/>
          </a:xfrm>
          <a:prstGeom prst="rect">
            <a:avLst/>
          </a:prstGeom>
          <a:blipFill>
            <a:blip r:embed="rId6" cstate="print"/>
            <a:stretch>
              <a:fillRect/>
            </a:stretch>
          </a:blipFill>
        </p:spPr>
        <p:txBody>
          <a:bodyPr wrap="square" lIns="0" tIns="0" rIns="0" bIns="0" rtlCol="0"/>
          <a:lstStyle/>
          <a:p>
            <a:endParaRPr sz="1092"/>
          </a:p>
        </p:txBody>
      </p:sp>
      <p:sp>
        <p:nvSpPr>
          <p:cNvPr id="16" name="object 18">
            <a:extLst>
              <a:ext uri="{FF2B5EF4-FFF2-40B4-BE49-F238E27FC236}">
                <a16:creationId xmlns:a16="http://schemas.microsoft.com/office/drawing/2014/main" id="{18ACEFFD-76B2-F243-916A-4EB83CDDB2BA}"/>
              </a:ext>
            </a:extLst>
          </p:cNvPr>
          <p:cNvSpPr/>
          <p:nvPr/>
        </p:nvSpPr>
        <p:spPr>
          <a:xfrm>
            <a:off x="9774784" y="4525428"/>
            <a:ext cx="1559972" cy="540653"/>
          </a:xfrm>
          <a:prstGeom prst="rect">
            <a:avLst/>
          </a:prstGeom>
          <a:blipFill>
            <a:blip r:embed="rId7" cstate="print"/>
            <a:stretch>
              <a:fillRect/>
            </a:stretch>
          </a:blipFill>
        </p:spPr>
        <p:txBody>
          <a:bodyPr wrap="square" lIns="0" tIns="0" rIns="0" bIns="0" rtlCol="0"/>
          <a:lstStyle/>
          <a:p>
            <a:endParaRPr sz="1092"/>
          </a:p>
        </p:txBody>
      </p:sp>
      <p:sp>
        <p:nvSpPr>
          <p:cNvPr id="17" name="object 19">
            <a:extLst>
              <a:ext uri="{FF2B5EF4-FFF2-40B4-BE49-F238E27FC236}">
                <a16:creationId xmlns:a16="http://schemas.microsoft.com/office/drawing/2014/main" id="{8DAA9400-9FDC-2A49-A189-B73BBCB914E6}"/>
              </a:ext>
            </a:extLst>
          </p:cNvPr>
          <p:cNvSpPr/>
          <p:nvPr/>
        </p:nvSpPr>
        <p:spPr>
          <a:xfrm>
            <a:off x="723104" y="3965278"/>
            <a:ext cx="862657" cy="939528"/>
          </a:xfrm>
          <a:prstGeom prst="rect">
            <a:avLst/>
          </a:prstGeom>
          <a:blipFill>
            <a:blip r:embed="rId8" cstate="print"/>
            <a:stretch>
              <a:fillRect/>
            </a:stretch>
          </a:blipFill>
        </p:spPr>
        <p:txBody>
          <a:bodyPr wrap="square" lIns="0" tIns="0" rIns="0" bIns="0" rtlCol="0"/>
          <a:lstStyle/>
          <a:p>
            <a:endParaRPr sz="1092"/>
          </a:p>
        </p:txBody>
      </p:sp>
      <p:sp>
        <p:nvSpPr>
          <p:cNvPr id="18" name="object 20">
            <a:extLst>
              <a:ext uri="{FF2B5EF4-FFF2-40B4-BE49-F238E27FC236}">
                <a16:creationId xmlns:a16="http://schemas.microsoft.com/office/drawing/2014/main" id="{B7E0DBBA-E453-E54B-B43C-53EDBC33083B}"/>
              </a:ext>
            </a:extLst>
          </p:cNvPr>
          <p:cNvSpPr/>
          <p:nvPr/>
        </p:nvSpPr>
        <p:spPr>
          <a:xfrm>
            <a:off x="9765070" y="5362883"/>
            <a:ext cx="1593261" cy="734425"/>
          </a:xfrm>
          <a:prstGeom prst="rect">
            <a:avLst/>
          </a:prstGeom>
          <a:blipFill>
            <a:blip r:embed="rId9" cstate="print"/>
            <a:stretch>
              <a:fillRect/>
            </a:stretch>
          </a:blipFill>
        </p:spPr>
        <p:txBody>
          <a:bodyPr wrap="square" lIns="0" tIns="0" rIns="0" bIns="0" rtlCol="0"/>
          <a:lstStyle/>
          <a:p>
            <a:endParaRPr sz="1092"/>
          </a:p>
        </p:txBody>
      </p:sp>
      <p:sp>
        <p:nvSpPr>
          <p:cNvPr id="19" name="object 21">
            <a:extLst>
              <a:ext uri="{FF2B5EF4-FFF2-40B4-BE49-F238E27FC236}">
                <a16:creationId xmlns:a16="http://schemas.microsoft.com/office/drawing/2014/main" id="{920C2E08-44BB-BE49-8942-E2CBDE8E513A}"/>
              </a:ext>
            </a:extLst>
          </p:cNvPr>
          <p:cNvSpPr/>
          <p:nvPr/>
        </p:nvSpPr>
        <p:spPr>
          <a:xfrm>
            <a:off x="9400212" y="3339051"/>
            <a:ext cx="981632" cy="829999"/>
          </a:xfrm>
          <a:prstGeom prst="rect">
            <a:avLst/>
          </a:prstGeom>
          <a:blipFill>
            <a:blip r:embed="rId10" cstate="print"/>
            <a:stretch>
              <a:fillRect/>
            </a:stretch>
          </a:blipFill>
        </p:spPr>
        <p:txBody>
          <a:bodyPr wrap="square" lIns="0" tIns="0" rIns="0" bIns="0" rtlCol="0"/>
          <a:lstStyle/>
          <a:p>
            <a:endParaRPr sz="1092"/>
          </a:p>
        </p:txBody>
      </p:sp>
      <p:sp>
        <p:nvSpPr>
          <p:cNvPr id="20" name="object 22">
            <a:extLst>
              <a:ext uri="{FF2B5EF4-FFF2-40B4-BE49-F238E27FC236}">
                <a16:creationId xmlns:a16="http://schemas.microsoft.com/office/drawing/2014/main" id="{B2BD966F-36F9-034B-ABA3-1352BC2A39CF}"/>
              </a:ext>
            </a:extLst>
          </p:cNvPr>
          <p:cNvSpPr/>
          <p:nvPr/>
        </p:nvSpPr>
        <p:spPr>
          <a:xfrm>
            <a:off x="4895569" y="3590729"/>
            <a:ext cx="1002708" cy="1331869"/>
          </a:xfrm>
          <a:prstGeom prst="rect">
            <a:avLst/>
          </a:prstGeom>
          <a:blipFill>
            <a:blip r:embed="rId11" cstate="print"/>
            <a:stretch>
              <a:fillRect/>
            </a:stretch>
          </a:blipFill>
        </p:spPr>
        <p:txBody>
          <a:bodyPr wrap="square" lIns="0" tIns="0" rIns="0" bIns="0" rtlCol="0"/>
          <a:lstStyle/>
          <a:p>
            <a:endParaRPr sz="1092"/>
          </a:p>
        </p:txBody>
      </p:sp>
      <p:sp>
        <p:nvSpPr>
          <p:cNvPr id="21" name="object 23">
            <a:extLst>
              <a:ext uri="{FF2B5EF4-FFF2-40B4-BE49-F238E27FC236}">
                <a16:creationId xmlns:a16="http://schemas.microsoft.com/office/drawing/2014/main" id="{75BF9437-4FD5-1C42-AA69-3039B7A683A6}"/>
              </a:ext>
            </a:extLst>
          </p:cNvPr>
          <p:cNvSpPr/>
          <p:nvPr/>
        </p:nvSpPr>
        <p:spPr>
          <a:xfrm>
            <a:off x="7045990" y="3607040"/>
            <a:ext cx="1107144" cy="1117893"/>
          </a:xfrm>
          <a:prstGeom prst="rect">
            <a:avLst/>
          </a:prstGeom>
          <a:blipFill>
            <a:blip r:embed="rId12" cstate="print"/>
            <a:stretch>
              <a:fillRect/>
            </a:stretch>
          </a:blipFill>
        </p:spPr>
        <p:txBody>
          <a:bodyPr wrap="square" lIns="0" tIns="0" rIns="0" bIns="0" rtlCol="0"/>
          <a:lstStyle/>
          <a:p>
            <a:endParaRPr sz="1092"/>
          </a:p>
        </p:txBody>
      </p:sp>
      <p:sp>
        <p:nvSpPr>
          <p:cNvPr id="22" name="object 24">
            <a:extLst>
              <a:ext uri="{FF2B5EF4-FFF2-40B4-BE49-F238E27FC236}">
                <a16:creationId xmlns:a16="http://schemas.microsoft.com/office/drawing/2014/main" id="{D4597A74-79EF-E640-99EB-B3615E6811D0}"/>
              </a:ext>
            </a:extLst>
          </p:cNvPr>
          <p:cNvSpPr/>
          <p:nvPr/>
        </p:nvSpPr>
        <p:spPr>
          <a:xfrm>
            <a:off x="732085" y="2479819"/>
            <a:ext cx="1994232" cy="661535"/>
          </a:xfrm>
          <a:custGeom>
            <a:avLst/>
            <a:gdLst/>
            <a:ahLst/>
            <a:cxnLst/>
            <a:rect l="l" t="t" r="r" b="b"/>
            <a:pathLst>
              <a:path w="3288665" h="1090929">
                <a:moveTo>
                  <a:pt x="449921" y="407670"/>
                </a:moveTo>
                <a:lnTo>
                  <a:pt x="388163" y="438150"/>
                </a:lnTo>
                <a:lnTo>
                  <a:pt x="330340" y="468630"/>
                </a:lnTo>
                <a:lnTo>
                  <a:pt x="276614" y="499110"/>
                </a:lnTo>
                <a:lnTo>
                  <a:pt x="227145" y="529590"/>
                </a:lnTo>
                <a:lnTo>
                  <a:pt x="182094" y="560070"/>
                </a:lnTo>
                <a:lnTo>
                  <a:pt x="141622" y="591820"/>
                </a:lnTo>
                <a:lnTo>
                  <a:pt x="105889" y="622300"/>
                </a:lnTo>
                <a:lnTo>
                  <a:pt x="75055" y="652780"/>
                </a:lnTo>
                <a:lnTo>
                  <a:pt x="49281" y="684530"/>
                </a:lnTo>
                <a:lnTo>
                  <a:pt x="13557" y="744220"/>
                </a:lnTo>
                <a:lnTo>
                  <a:pt x="0" y="802640"/>
                </a:lnTo>
                <a:lnTo>
                  <a:pt x="1935" y="831850"/>
                </a:lnTo>
                <a:lnTo>
                  <a:pt x="14477" y="869950"/>
                </a:lnTo>
                <a:lnTo>
                  <a:pt x="38007" y="905510"/>
                </a:lnTo>
                <a:lnTo>
                  <a:pt x="72048" y="937260"/>
                </a:lnTo>
                <a:lnTo>
                  <a:pt x="116120" y="966470"/>
                </a:lnTo>
                <a:lnTo>
                  <a:pt x="169745" y="993140"/>
                </a:lnTo>
                <a:lnTo>
                  <a:pt x="232446" y="1017270"/>
                </a:lnTo>
                <a:lnTo>
                  <a:pt x="303742" y="1037590"/>
                </a:lnTo>
                <a:lnTo>
                  <a:pt x="342465" y="1046480"/>
                </a:lnTo>
                <a:lnTo>
                  <a:pt x="425760" y="1061720"/>
                </a:lnTo>
                <a:lnTo>
                  <a:pt x="516455" y="1074420"/>
                </a:lnTo>
                <a:lnTo>
                  <a:pt x="564428" y="1079500"/>
                </a:lnTo>
                <a:lnTo>
                  <a:pt x="665327" y="1087120"/>
                </a:lnTo>
                <a:lnTo>
                  <a:pt x="718133" y="1089660"/>
                </a:lnTo>
                <a:lnTo>
                  <a:pt x="772431" y="1090930"/>
                </a:lnTo>
                <a:lnTo>
                  <a:pt x="943673" y="1090930"/>
                </a:lnTo>
                <a:lnTo>
                  <a:pt x="1126185" y="1083310"/>
                </a:lnTo>
                <a:lnTo>
                  <a:pt x="1253323" y="1073150"/>
                </a:lnTo>
                <a:lnTo>
                  <a:pt x="1318352" y="1066800"/>
                </a:lnTo>
                <a:lnTo>
                  <a:pt x="1451029" y="1051560"/>
                </a:lnTo>
                <a:lnTo>
                  <a:pt x="1518559" y="1042670"/>
                </a:lnTo>
                <a:lnTo>
                  <a:pt x="1655700" y="1022350"/>
                </a:lnTo>
                <a:lnTo>
                  <a:pt x="1725191" y="1010920"/>
                </a:lnTo>
                <a:lnTo>
                  <a:pt x="1781871" y="1000760"/>
                </a:lnTo>
                <a:lnTo>
                  <a:pt x="1837973" y="989330"/>
                </a:lnTo>
                <a:lnTo>
                  <a:pt x="1893469" y="979170"/>
                </a:lnTo>
                <a:lnTo>
                  <a:pt x="1948328" y="967740"/>
                </a:lnTo>
                <a:lnTo>
                  <a:pt x="2002522" y="955040"/>
                </a:lnTo>
                <a:lnTo>
                  <a:pt x="2056021" y="943610"/>
                </a:lnTo>
                <a:lnTo>
                  <a:pt x="2108796" y="930910"/>
                </a:lnTo>
                <a:lnTo>
                  <a:pt x="2160817" y="916940"/>
                </a:lnTo>
                <a:lnTo>
                  <a:pt x="2212055" y="904240"/>
                </a:lnTo>
                <a:lnTo>
                  <a:pt x="2360778" y="862330"/>
                </a:lnTo>
                <a:lnTo>
                  <a:pt x="2501396" y="816610"/>
                </a:lnTo>
                <a:lnTo>
                  <a:pt x="2590248" y="786130"/>
                </a:lnTo>
                <a:lnTo>
                  <a:pt x="2633118" y="769620"/>
                </a:lnTo>
                <a:lnTo>
                  <a:pt x="2674911" y="754380"/>
                </a:lnTo>
                <a:lnTo>
                  <a:pt x="2715598" y="737870"/>
                </a:lnTo>
                <a:lnTo>
                  <a:pt x="2736895" y="728980"/>
                </a:lnTo>
                <a:lnTo>
                  <a:pt x="564996" y="728980"/>
                </a:lnTo>
                <a:lnTo>
                  <a:pt x="507003" y="721360"/>
                </a:lnTo>
                <a:lnTo>
                  <a:pt x="467544" y="699770"/>
                </a:lnTo>
                <a:lnTo>
                  <a:pt x="445032" y="666750"/>
                </a:lnTo>
                <a:lnTo>
                  <a:pt x="437880" y="626110"/>
                </a:lnTo>
                <a:lnTo>
                  <a:pt x="437943" y="598170"/>
                </a:lnTo>
                <a:lnTo>
                  <a:pt x="583145" y="598170"/>
                </a:lnTo>
                <a:lnTo>
                  <a:pt x="577474" y="591820"/>
                </a:lnTo>
                <a:lnTo>
                  <a:pt x="499323" y="546100"/>
                </a:lnTo>
                <a:lnTo>
                  <a:pt x="463257" y="516890"/>
                </a:lnTo>
                <a:lnTo>
                  <a:pt x="442885" y="480060"/>
                </a:lnTo>
                <a:lnTo>
                  <a:pt x="440127" y="457200"/>
                </a:lnTo>
                <a:lnTo>
                  <a:pt x="440495" y="444500"/>
                </a:lnTo>
                <a:lnTo>
                  <a:pt x="442026" y="433070"/>
                </a:lnTo>
                <a:lnTo>
                  <a:pt x="443416" y="425450"/>
                </a:lnTo>
                <a:lnTo>
                  <a:pt x="445244" y="419100"/>
                </a:lnTo>
                <a:lnTo>
                  <a:pt x="447436" y="414020"/>
                </a:lnTo>
                <a:lnTo>
                  <a:pt x="449921" y="407670"/>
                </a:lnTo>
                <a:close/>
              </a:path>
              <a:path w="3288665" h="1090929">
                <a:moveTo>
                  <a:pt x="562473" y="415290"/>
                </a:moveTo>
                <a:lnTo>
                  <a:pt x="531186" y="441960"/>
                </a:lnTo>
                <a:lnTo>
                  <a:pt x="530935" y="449580"/>
                </a:lnTo>
                <a:lnTo>
                  <a:pt x="532495" y="455930"/>
                </a:lnTo>
                <a:lnTo>
                  <a:pt x="550993" y="477520"/>
                </a:lnTo>
                <a:lnTo>
                  <a:pt x="587368" y="499110"/>
                </a:lnTo>
                <a:lnTo>
                  <a:pt x="630091" y="523240"/>
                </a:lnTo>
                <a:lnTo>
                  <a:pt x="667634" y="552450"/>
                </a:lnTo>
                <a:lnTo>
                  <a:pt x="688469" y="590550"/>
                </a:lnTo>
                <a:lnTo>
                  <a:pt x="689895" y="599440"/>
                </a:lnTo>
                <a:lnTo>
                  <a:pt x="690893" y="612140"/>
                </a:lnTo>
                <a:lnTo>
                  <a:pt x="690784" y="628650"/>
                </a:lnTo>
                <a:lnTo>
                  <a:pt x="675161" y="684530"/>
                </a:lnTo>
                <a:lnTo>
                  <a:pt x="610517" y="723900"/>
                </a:lnTo>
                <a:lnTo>
                  <a:pt x="564996" y="728980"/>
                </a:lnTo>
                <a:lnTo>
                  <a:pt x="2736895" y="728980"/>
                </a:lnTo>
                <a:lnTo>
                  <a:pt x="2742980" y="726440"/>
                </a:lnTo>
                <a:lnTo>
                  <a:pt x="1693203" y="726440"/>
                </a:lnTo>
                <a:lnTo>
                  <a:pt x="1640741" y="720090"/>
                </a:lnTo>
                <a:lnTo>
                  <a:pt x="1630178" y="715010"/>
                </a:lnTo>
                <a:lnTo>
                  <a:pt x="744907" y="715010"/>
                </a:lnTo>
                <a:lnTo>
                  <a:pt x="790402" y="468630"/>
                </a:lnTo>
                <a:lnTo>
                  <a:pt x="593624" y="468630"/>
                </a:lnTo>
                <a:lnTo>
                  <a:pt x="593624" y="445770"/>
                </a:lnTo>
                <a:lnTo>
                  <a:pt x="591557" y="433070"/>
                </a:lnTo>
                <a:lnTo>
                  <a:pt x="585517" y="424180"/>
                </a:lnTo>
                <a:lnTo>
                  <a:pt x="575742" y="417830"/>
                </a:lnTo>
                <a:lnTo>
                  <a:pt x="562473" y="415290"/>
                </a:lnTo>
                <a:close/>
              </a:path>
              <a:path w="3288665" h="1090929">
                <a:moveTo>
                  <a:pt x="1690753" y="416560"/>
                </a:moveTo>
                <a:lnTo>
                  <a:pt x="1659728" y="441960"/>
                </a:lnTo>
                <a:lnTo>
                  <a:pt x="1659047" y="449580"/>
                </a:lnTo>
                <a:lnTo>
                  <a:pt x="1660827" y="457200"/>
                </a:lnTo>
                <a:lnTo>
                  <a:pt x="1679160" y="478790"/>
                </a:lnTo>
                <a:lnTo>
                  <a:pt x="1715220" y="500380"/>
                </a:lnTo>
                <a:lnTo>
                  <a:pt x="1757581" y="523240"/>
                </a:lnTo>
                <a:lnTo>
                  <a:pt x="1794818" y="552450"/>
                </a:lnTo>
                <a:lnTo>
                  <a:pt x="1815503" y="590550"/>
                </a:lnTo>
                <a:lnTo>
                  <a:pt x="1816892" y="599440"/>
                </a:lnTo>
                <a:lnTo>
                  <a:pt x="1817872" y="612140"/>
                </a:lnTo>
                <a:lnTo>
                  <a:pt x="1817774" y="626110"/>
                </a:lnTo>
                <a:lnTo>
                  <a:pt x="1799256" y="688340"/>
                </a:lnTo>
                <a:lnTo>
                  <a:pt x="1768510" y="712470"/>
                </a:lnTo>
                <a:lnTo>
                  <a:pt x="1730782" y="723900"/>
                </a:lnTo>
                <a:lnTo>
                  <a:pt x="1693203" y="726440"/>
                </a:lnTo>
                <a:lnTo>
                  <a:pt x="2742980" y="726440"/>
                </a:lnTo>
                <a:lnTo>
                  <a:pt x="2746022" y="725170"/>
                </a:lnTo>
                <a:lnTo>
                  <a:pt x="2019287" y="725170"/>
                </a:lnTo>
                <a:lnTo>
                  <a:pt x="1968975" y="720090"/>
                </a:lnTo>
                <a:lnTo>
                  <a:pt x="1931751" y="703580"/>
                </a:lnTo>
                <a:lnTo>
                  <a:pt x="1897019" y="638810"/>
                </a:lnTo>
                <a:lnTo>
                  <a:pt x="1896059" y="623570"/>
                </a:lnTo>
                <a:lnTo>
                  <a:pt x="1896160" y="469900"/>
                </a:lnTo>
                <a:lnTo>
                  <a:pt x="1721548" y="469900"/>
                </a:lnTo>
                <a:lnTo>
                  <a:pt x="1721548" y="447040"/>
                </a:lnTo>
                <a:lnTo>
                  <a:pt x="1719406" y="434340"/>
                </a:lnTo>
                <a:lnTo>
                  <a:pt x="1713269" y="425450"/>
                </a:lnTo>
                <a:lnTo>
                  <a:pt x="1703573" y="419100"/>
                </a:lnTo>
                <a:lnTo>
                  <a:pt x="1690753" y="416560"/>
                </a:lnTo>
                <a:close/>
              </a:path>
              <a:path w="3288665" h="1090929">
                <a:moveTo>
                  <a:pt x="2236694" y="365760"/>
                </a:moveTo>
                <a:lnTo>
                  <a:pt x="2142132" y="365760"/>
                </a:lnTo>
                <a:lnTo>
                  <a:pt x="2142203" y="623570"/>
                </a:lnTo>
                <a:lnTo>
                  <a:pt x="2141619" y="635000"/>
                </a:lnTo>
                <a:lnTo>
                  <a:pt x="2130556" y="675640"/>
                </a:lnTo>
                <a:lnTo>
                  <a:pt x="2069431" y="720090"/>
                </a:lnTo>
                <a:lnTo>
                  <a:pt x="2019287" y="725170"/>
                </a:lnTo>
                <a:lnTo>
                  <a:pt x="2746022" y="725170"/>
                </a:lnTo>
                <a:lnTo>
                  <a:pt x="2755150" y="721360"/>
                </a:lnTo>
                <a:lnTo>
                  <a:pt x="2743286" y="721360"/>
                </a:lnTo>
                <a:lnTo>
                  <a:pt x="2698644" y="717550"/>
                </a:lnTo>
                <a:lnTo>
                  <a:pt x="2682763" y="711200"/>
                </a:lnTo>
                <a:lnTo>
                  <a:pt x="2236694" y="711200"/>
                </a:lnTo>
                <a:lnTo>
                  <a:pt x="2236694" y="365760"/>
                </a:lnTo>
                <a:close/>
              </a:path>
              <a:path w="3288665" h="1090929">
                <a:moveTo>
                  <a:pt x="889123" y="405130"/>
                </a:moveTo>
                <a:lnTo>
                  <a:pt x="887489" y="405130"/>
                </a:lnTo>
                <a:lnTo>
                  <a:pt x="840831" y="715010"/>
                </a:lnTo>
                <a:lnTo>
                  <a:pt x="934619" y="715010"/>
                </a:lnTo>
                <a:lnTo>
                  <a:pt x="889123" y="405130"/>
                </a:lnTo>
                <a:close/>
              </a:path>
              <a:path w="3288665" h="1090929">
                <a:moveTo>
                  <a:pt x="1104540" y="365760"/>
                </a:moveTo>
                <a:lnTo>
                  <a:pt x="965853" y="365760"/>
                </a:lnTo>
                <a:lnTo>
                  <a:pt x="1029956" y="715010"/>
                </a:lnTo>
                <a:lnTo>
                  <a:pt x="1096823" y="715010"/>
                </a:lnTo>
                <a:lnTo>
                  <a:pt x="1104540" y="365760"/>
                </a:lnTo>
                <a:close/>
              </a:path>
              <a:path w="3288665" h="1090929">
                <a:moveTo>
                  <a:pt x="1189658" y="411480"/>
                </a:moveTo>
                <a:lnTo>
                  <a:pt x="1188066" y="411480"/>
                </a:lnTo>
                <a:lnTo>
                  <a:pt x="1186025" y="715010"/>
                </a:lnTo>
                <a:lnTo>
                  <a:pt x="1245803" y="715010"/>
                </a:lnTo>
                <a:lnTo>
                  <a:pt x="1189658" y="411480"/>
                </a:lnTo>
                <a:close/>
              </a:path>
              <a:path w="3288665" h="1090929">
                <a:moveTo>
                  <a:pt x="1393777" y="411480"/>
                </a:moveTo>
                <a:lnTo>
                  <a:pt x="1392259" y="411480"/>
                </a:lnTo>
                <a:lnTo>
                  <a:pt x="1335811" y="715010"/>
                </a:lnTo>
                <a:lnTo>
                  <a:pt x="1395893" y="715010"/>
                </a:lnTo>
                <a:lnTo>
                  <a:pt x="1393777" y="411480"/>
                </a:lnTo>
                <a:close/>
              </a:path>
              <a:path w="3288665" h="1090929">
                <a:moveTo>
                  <a:pt x="1633760" y="365760"/>
                </a:moveTo>
                <a:lnTo>
                  <a:pt x="1477063" y="365760"/>
                </a:lnTo>
                <a:lnTo>
                  <a:pt x="1484769" y="715010"/>
                </a:lnTo>
                <a:lnTo>
                  <a:pt x="1630178" y="715010"/>
                </a:lnTo>
                <a:lnTo>
                  <a:pt x="1601129" y="701040"/>
                </a:lnTo>
                <a:lnTo>
                  <a:pt x="1576093" y="670560"/>
                </a:lnTo>
                <a:lnTo>
                  <a:pt x="1567364" y="626110"/>
                </a:lnTo>
                <a:lnTo>
                  <a:pt x="1567416" y="598170"/>
                </a:lnTo>
                <a:lnTo>
                  <a:pt x="1711250" y="598170"/>
                </a:lnTo>
                <a:lnTo>
                  <a:pt x="1705643" y="591820"/>
                </a:lnTo>
                <a:lnTo>
                  <a:pt x="1669329" y="568960"/>
                </a:lnTo>
                <a:lnTo>
                  <a:pt x="1628209" y="546100"/>
                </a:lnTo>
                <a:lnTo>
                  <a:pt x="1592485" y="516890"/>
                </a:lnTo>
                <a:lnTo>
                  <a:pt x="1572358" y="480060"/>
                </a:lnTo>
                <a:lnTo>
                  <a:pt x="1570393" y="468630"/>
                </a:lnTo>
                <a:lnTo>
                  <a:pt x="1569606" y="457200"/>
                </a:lnTo>
                <a:lnTo>
                  <a:pt x="1569983" y="445770"/>
                </a:lnTo>
                <a:lnTo>
                  <a:pt x="1571510" y="434340"/>
                </a:lnTo>
                <a:lnTo>
                  <a:pt x="1587841" y="394970"/>
                </a:lnTo>
                <a:lnTo>
                  <a:pt x="1617382" y="370840"/>
                </a:lnTo>
                <a:lnTo>
                  <a:pt x="1633760" y="365760"/>
                </a:lnTo>
                <a:close/>
              </a:path>
              <a:path w="3288665" h="1090929">
                <a:moveTo>
                  <a:pt x="2320838" y="434340"/>
                </a:moveTo>
                <a:lnTo>
                  <a:pt x="2319435" y="434340"/>
                </a:lnTo>
                <a:lnTo>
                  <a:pt x="2324105" y="711200"/>
                </a:lnTo>
                <a:lnTo>
                  <a:pt x="2405003" y="711200"/>
                </a:lnTo>
                <a:lnTo>
                  <a:pt x="2320838" y="434340"/>
                </a:lnTo>
                <a:close/>
              </a:path>
              <a:path w="3288665" h="1090929">
                <a:moveTo>
                  <a:pt x="2685231" y="365760"/>
                </a:moveTo>
                <a:lnTo>
                  <a:pt x="2530413" y="365760"/>
                </a:lnTo>
                <a:lnTo>
                  <a:pt x="2530413" y="711200"/>
                </a:lnTo>
                <a:lnTo>
                  <a:pt x="2682763" y="711200"/>
                </a:lnTo>
                <a:lnTo>
                  <a:pt x="2660530" y="702310"/>
                </a:lnTo>
                <a:lnTo>
                  <a:pt x="2632978" y="675640"/>
                </a:lnTo>
                <a:lnTo>
                  <a:pt x="2620023" y="635000"/>
                </a:lnTo>
                <a:lnTo>
                  <a:pt x="2618997" y="623570"/>
                </a:lnTo>
                <a:lnTo>
                  <a:pt x="2618848" y="619760"/>
                </a:lnTo>
                <a:lnTo>
                  <a:pt x="2618798" y="459740"/>
                </a:lnTo>
                <a:lnTo>
                  <a:pt x="2619541" y="448310"/>
                </a:lnTo>
                <a:lnTo>
                  <a:pt x="2620243" y="443230"/>
                </a:lnTo>
                <a:lnTo>
                  <a:pt x="2633123" y="403860"/>
                </a:lnTo>
                <a:lnTo>
                  <a:pt x="2659324" y="377190"/>
                </a:lnTo>
                <a:lnTo>
                  <a:pt x="2685231" y="365760"/>
                </a:lnTo>
                <a:close/>
              </a:path>
              <a:path w="3288665" h="1090929">
                <a:moveTo>
                  <a:pt x="3124089" y="518160"/>
                </a:moveTo>
                <a:lnTo>
                  <a:pt x="2867502" y="518160"/>
                </a:lnTo>
                <a:lnTo>
                  <a:pt x="2867387" y="623570"/>
                </a:lnTo>
                <a:lnTo>
                  <a:pt x="2866288" y="635000"/>
                </a:lnTo>
                <a:lnTo>
                  <a:pt x="2864474" y="646430"/>
                </a:lnTo>
                <a:lnTo>
                  <a:pt x="2861326" y="657860"/>
                </a:lnTo>
                <a:lnTo>
                  <a:pt x="2856915" y="668020"/>
                </a:lnTo>
                <a:lnTo>
                  <a:pt x="2851314" y="678180"/>
                </a:lnTo>
                <a:lnTo>
                  <a:pt x="2915925" y="645160"/>
                </a:lnTo>
                <a:lnTo>
                  <a:pt x="2976050" y="613410"/>
                </a:lnTo>
                <a:lnTo>
                  <a:pt x="3031497" y="580390"/>
                </a:lnTo>
                <a:lnTo>
                  <a:pt x="3082074" y="548640"/>
                </a:lnTo>
                <a:lnTo>
                  <a:pt x="3124089" y="518160"/>
                </a:lnTo>
                <a:close/>
              </a:path>
              <a:path w="3288665" h="1090929">
                <a:moveTo>
                  <a:pt x="583145" y="598170"/>
                </a:moveTo>
                <a:lnTo>
                  <a:pt x="533301" y="598170"/>
                </a:lnTo>
                <a:lnTo>
                  <a:pt x="533343" y="633730"/>
                </a:lnTo>
                <a:lnTo>
                  <a:pt x="535867" y="646430"/>
                </a:lnTo>
                <a:lnTo>
                  <a:pt x="542871" y="655320"/>
                </a:lnTo>
                <a:lnTo>
                  <a:pt x="553504" y="661670"/>
                </a:lnTo>
                <a:lnTo>
                  <a:pt x="566913" y="664210"/>
                </a:lnTo>
                <a:lnTo>
                  <a:pt x="579251" y="662940"/>
                </a:lnTo>
                <a:lnTo>
                  <a:pt x="601087" y="629920"/>
                </a:lnTo>
                <a:lnTo>
                  <a:pt x="600981" y="626110"/>
                </a:lnTo>
                <a:lnTo>
                  <a:pt x="600692" y="622300"/>
                </a:lnTo>
                <a:lnTo>
                  <a:pt x="599027" y="615950"/>
                </a:lnTo>
                <a:lnTo>
                  <a:pt x="583145" y="598170"/>
                </a:lnTo>
                <a:close/>
              </a:path>
              <a:path w="3288665" h="1090929">
                <a:moveTo>
                  <a:pt x="1711250" y="598170"/>
                </a:moveTo>
                <a:lnTo>
                  <a:pt x="1661612" y="598170"/>
                </a:lnTo>
                <a:lnTo>
                  <a:pt x="1661686" y="632460"/>
                </a:lnTo>
                <a:lnTo>
                  <a:pt x="1664059" y="645160"/>
                </a:lnTo>
                <a:lnTo>
                  <a:pt x="1670804" y="654050"/>
                </a:lnTo>
                <a:lnTo>
                  <a:pt x="1681356" y="660400"/>
                </a:lnTo>
                <a:lnTo>
                  <a:pt x="1695151" y="662940"/>
                </a:lnTo>
                <a:lnTo>
                  <a:pt x="1707344" y="661670"/>
                </a:lnTo>
                <a:lnTo>
                  <a:pt x="1729998" y="623570"/>
                </a:lnTo>
                <a:lnTo>
                  <a:pt x="1726951" y="615950"/>
                </a:lnTo>
                <a:lnTo>
                  <a:pt x="1711250" y="598170"/>
                </a:lnTo>
                <a:close/>
              </a:path>
              <a:path w="3288665" h="1090929">
                <a:moveTo>
                  <a:pt x="2052333" y="365760"/>
                </a:moveTo>
                <a:lnTo>
                  <a:pt x="1986273" y="365760"/>
                </a:lnTo>
                <a:lnTo>
                  <a:pt x="1986244" y="629920"/>
                </a:lnTo>
                <a:lnTo>
                  <a:pt x="2019287" y="660400"/>
                </a:lnTo>
                <a:lnTo>
                  <a:pt x="2034853" y="657860"/>
                </a:lnTo>
                <a:lnTo>
                  <a:pt x="2052333" y="365760"/>
                </a:lnTo>
                <a:close/>
              </a:path>
              <a:path w="3288665" h="1090929">
                <a:moveTo>
                  <a:pt x="2742616" y="420370"/>
                </a:moveTo>
                <a:lnTo>
                  <a:pt x="2709141" y="444500"/>
                </a:lnTo>
                <a:lnTo>
                  <a:pt x="2707764" y="626110"/>
                </a:lnTo>
                <a:lnTo>
                  <a:pt x="2707968" y="629920"/>
                </a:lnTo>
                <a:lnTo>
                  <a:pt x="2742899" y="656590"/>
                </a:lnTo>
                <a:lnTo>
                  <a:pt x="2760504" y="654050"/>
                </a:lnTo>
                <a:lnTo>
                  <a:pt x="2777871" y="570230"/>
                </a:lnTo>
                <a:lnTo>
                  <a:pt x="2742522" y="570230"/>
                </a:lnTo>
                <a:lnTo>
                  <a:pt x="2742522" y="518160"/>
                </a:lnTo>
                <a:lnTo>
                  <a:pt x="3124089" y="518160"/>
                </a:lnTo>
                <a:lnTo>
                  <a:pt x="3127591" y="515620"/>
                </a:lnTo>
                <a:lnTo>
                  <a:pt x="3167854" y="482600"/>
                </a:lnTo>
                <a:lnTo>
                  <a:pt x="3171871" y="478790"/>
                </a:lnTo>
                <a:lnTo>
                  <a:pt x="2777034" y="478790"/>
                </a:lnTo>
                <a:lnTo>
                  <a:pt x="2776919" y="449580"/>
                </a:lnTo>
                <a:lnTo>
                  <a:pt x="2775913" y="444500"/>
                </a:lnTo>
                <a:lnTo>
                  <a:pt x="2773691" y="438150"/>
                </a:lnTo>
                <a:lnTo>
                  <a:pt x="2768312" y="430530"/>
                </a:lnTo>
                <a:lnTo>
                  <a:pt x="2758409" y="424180"/>
                </a:lnTo>
                <a:lnTo>
                  <a:pt x="2742616" y="420370"/>
                </a:lnTo>
                <a:close/>
              </a:path>
              <a:path w="3288665" h="1090929">
                <a:moveTo>
                  <a:pt x="2442374" y="365760"/>
                </a:moveTo>
                <a:lnTo>
                  <a:pt x="2367360" y="365760"/>
                </a:lnTo>
                <a:lnTo>
                  <a:pt x="2445149" y="631190"/>
                </a:lnTo>
                <a:lnTo>
                  <a:pt x="2446981" y="631190"/>
                </a:lnTo>
                <a:lnTo>
                  <a:pt x="2442374" y="365760"/>
                </a:lnTo>
                <a:close/>
              </a:path>
              <a:path w="3288665" h="1090929">
                <a:moveTo>
                  <a:pt x="1333675" y="365760"/>
                </a:moveTo>
                <a:lnTo>
                  <a:pt x="1248002" y="365760"/>
                </a:lnTo>
                <a:lnTo>
                  <a:pt x="1289781" y="624840"/>
                </a:lnTo>
                <a:lnTo>
                  <a:pt x="1291812" y="624840"/>
                </a:lnTo>
                <a:lnTo>
                  <a:pt x="1333675" y="365760"/>
                </a:lnTo>
                <a:close/>
              </a:path>
              <a:path w="3288665" h="1090929">
                <a:moveTo>
                  <a:pt x="3270467" y="356870"/>
                </a:moveTo>
                <a:lnTo>
                  <a:pt x="2743286" y="356870"/>
                </a:lnTo>
                <a:lnTo>
                  <a:pt x="2783423" y="359410"/>
                </a:lnTo>
                <a:lnTo>
                  <a:pt x="2821549" y="373380"/>
                </a:lnTo>
                <a:lnTo>
                  <a:pt x="2851240" y="398780"/>
                </a:lnTo>
                <a:lnTo>
                  <a:pt x="2866068" y="443230"/>
                </a:lnTo>
                <a:lnTo>
                  <a:pt x="2867000" y="452120"/>
                </a:lnTo>
                <a:lnTo>
                  <a:pt x="2866884" y="478790"/>
                </a:lnTo>
                <a:lnTo>
                  <a:pt x="3171871" y="478790"/>
                </a:lnTo>
                <a:lnTo>
                  <a:pt x="3202673" y="449580"/>
                </a:lnTo>
                <a:lnTo>
                  <a:pt x="3231856" y="416560"/>
                </a:lnTo>
                <a:lnTo>
                  <a:pt x="3255211" y="384810"/>
                </a:lnTo>
                <a:lnTo>
                  <a:pt x="3270467" y="356870"/>
                </a:lnTo>
                <a:close/>
              </a:path>
              <a:path w="3288665" h="1090929">
                <a:moveTo>
                  <a:pt x="2743286" y="356870"/>
                </a:moveTo>
                <a:lnTo>
                  <a:pt x="1692491" y="356870"/>
                </a:lnTo>
                <a:lnTo>
                  <a:pt x="1723315" y="358140"/>
                </a:lnTo>
                <a:lnTo>
                  <a:pt x="1749561" y="364490"/>
                </a:lnTo>
                <a:lnTo>
                  <a:pt x="1787996" y="386080"/>
                </a:lnTo>
                <a:lnTo>
                  <a:pt x="1808269" y="426720"/>
                </a:lnTo>
                <a:lnTo>
                  <a:pt x="1809629" y="469900"/>
                </a:lnTo>
                <a:lnTo>
                  <a:pt x="1896160" y="469900"/>
                </a:lnTo>
                <a:lnTo>
                  <a:pt x="1896160" y="365760"/>
                </a:lnTo>
                <a:lnTo>
                  <a:pt x="2685231" y="365760"/>
                </a:lnTo>
                <a:lnTo>
                  <a:pt x="2696745" y="360680"/>
                </a:lnTo>
                <a:lnTo>
                  <a:pt x="2743286" y="356870"/>
                </a:lnTo>
                <a:close/>
              </a:path>
              <a:path w="3288665" h="1090929">
                <a:moveTo>
                  <a:pt x="2460340" y="0"/>
                </a:moveTo>
                <a:lnTo>
                  <a:pt x="2403239" y="0"/>
                </a:lnTo>
                <a:lnTo>
                  <a:pt x="2285159" y="2540"/>
                </a:lnTo>
                <a:lnTo>
                  <a:pt x="2224300" y="5080"/>
                </a:lnTo>
                <a:lnTo>
                  <a:pt x="2099244" y="12700"/>
                </a:lnTo>
                <a:lnTo>
                  <a:pt x="2035167" y="17780"/>
                </a:lnTo>
                <a:lnTo>
                  <a:pt x="1970136" y="24130"/>
                </a:lnTo>
                <a:lnTo>
                  <a:pt x="1837454" y="39370"/>
                </a:lnTo>
                <a:lnTo>
                  <a:pt x="1769922" y="48260"/>
                </a:lnTo>
                <a:lnTo>
                  <a:pt x="1632775" y="68580"/>
                </a:lnTo>
                <a:lnTo>
                  <a:pt x="1450149" y="101600"/>
                </a:lnTo>
                <a:lnTo>
                  <a:pt x="1285126" y="135890"/>
                </a:lnTo>
                <a:lnTo>
                  <a:pt x="1126415" y="173990"/>
                </a:lnTo>
                <a:lnTo>
                  <a:pt x="925990" y="229870"/>
                </a:lnTo>
                <a:lnTo>
                  <a:pt x="785090" y="275590"/>
                </a:lnTo>
                <a:lnTo>
                  <a:pt x="696082" y="306070"/>
                </a:lnTo>
                <a:lnTo>
                  <a:pt x="611289" y="339090"/>
                </a:lnTo>
                <a:lnTo>
                  <a:pt x="570546" y="355600"/>
                </a:lnTo>
                <a:lnTo>
                  <a:pt x="599384" y="356870"/>
                </a:lnTo>
                <a:lnTo>
                  <a:pt x="624116" y="363220"/>
                </a:lnTo>
                <a:lnTo>
                  <a:pt x="660732" y="383540"/>
                </a:lnTo>
                <a:lnTo>
                  <a:pt x="681181" y="425450"/>
                </a:lnTo>
                <a:lnTo>
                  <a:pt x="682553" y="468630"/>
                </a:lnTo>
                <a:lnTo>
                  <a:pt x="790402" y="468630"/>
                </a:lnTo>
                <a:lnTo>
                  <a:pt x="809397" y="365760"/>
                </a:lnTo>
                <a:lnTo>
                  <a:pt x="1633760" y="365760"/>
                </a:lnTo>
                <a:lnTo>
                  <a:pt x="1654232" y="359410"/>
                </a:lnTo>
                <a:lnTo>
                  <a:pt x="1692491" y="356870"/>
                </a:lnTo>
                <a:lnTo>
                  <a:pt x="3270467" y="356870"/>
                </a:lnTo>
                <a:lnTo>
                  <a:pt x="3272548" y="353060"/>
                </a:lnTo>
                <a:lnTo>
                  <a:pt x="3283673" y="321310"/>
                </a:lnTo>
                <a:lnTo>
                  <a:pt x="3288397" y="289560"/>
                </a:lnTo>
                <a:lnTo>
                  <a:pt x="3286526" y="260350"/>
                </a:lnTo>
                <a:lnTo>
                  <a:pt x="3273992" y="222250"/>
                </a:lnTo>
                <a:lnTo>
                  <a:pt x="3250468" y="186690"/>
                </a:lnTo>
                <a:lnTo>
                  <a:pt x="3216434" y="153670"/>
                </a:lnTo>
                <a:lnTo>
                  <a:pt x="3172367" y="124460"/>
                </a:lnTo>
                <a:lnTo>
                  <a:pt x="3118746" y="97790"/>
                </a:lnTo>
                <a:lnTo>
                  <a:pt x="3056049" y="74930"/>
                </a:lnTo>
                <a:lnTo>
                  <a:pt x="2984755" y="54610"/>
                </a:lnTo>
                <a:lnTo>
                  <a:pt x="2946034" y="45720"/>
                </a:lnTo>
                <a:lnTo>
                  <a:pt x="2905343" y="36830"/>
                </a:lnTo>
                <a:lnTo>
                  <a:pt x="2862741" y="29210"/>
                </a:lnTo>
                <a:lnTo>
                  <a:pt x="2818289" y="22860"/>
                </a:lnTo>
                <a:lnTo>
                  <a:pt x="2674430" y="7620"/>
                </a:lnTo>
                <a:lnTo>
                  <a:pt x="2570368" y="2540"/>
                </a:lnTo>
                <a:lnTo>
                  <a:pt x="2460340" y="0"/>
                </a:lnTo>
                <a:close/>
              </a:path>
            </a:pathLst>
          </a:custGeom>
          <a:solidFill>
            <a:srgbClr val="034EA2"/>
          </a:solidFill>
        </p:spPr>
        <p:txBody>
          <a:bodyPr wrap="square" lIns="0" tIns="0" rIns="0" bIns="0" rtlCol="0"/>
          <a:lstStyle/>
          <a:p>
            <a:endParaRPr sz="1092"/>
          </a:p>
        </p:txBody>
      </p:sp>
      <p:sp>
        <p:nvSpPr>
          <p:cNvPr id="23" name="object 25">
            <a:extLst>
              <a:ext uri="{FF2B5EF4-FFF2-40B4-BE49-F238E27FC236}">
                <a16:creationId xmlns:a16="http://schemas.microsoft.com/office/drawing/2014/main" id="{726DDABF-021D-CD4F-BD16-8CDC58F7FC40}"/>
              </a:ext>
            </a:extLst>
          </p:cNvPr>
          <p:cNvSpPr/>
          <p:nvPr/>
        </p:nvSpPr>
        <p:spPr>
          <a:xfrm>
            <a:off x="707680" y="3420775"/>
            <a:ext cx="1980683" cy="413051"/>
          </a:xfrm>
          <a:prstGeom prst="rect">
            <a:avLst/>
          </a:prstGeom>
          <a:blipFill>
            <a:blip r:embed="rId13" cstate="print"/>
            <a:stretch>
              <a:fillRect/>
            </a:stretch>
          </a:blipFill>
        </p:spPr>
        <p:txBody>
          <a:bodyPr wrap="square" lIns="0" tIns="0" rIns="0" bIns="0" rtlCol="0"/>
          <a:lstStyle/>
          <a:p>
            <a:endParaRPr sz="1092"/>
          </a:p>
        </p:txBody>
      </p:sp>
      <p:sp>
        <p:nvSpPr>
          <p:cNvPr id="24" name="object 26">
            <a:extLst>
              <a:ext uri="{FF2B5EF4-FFF2-40B4-BE49-F238E27FC236}">
                <a16:creationId xmlns:a16="http://schemas.microsoft.com/office/drawing/2014/main" id="{F625334D-8380-3640-B44B-DFB1E4495E5F}"/>
              </a:ext>
            </a:extLst>
          </p:cNvPr>
          <p:cNvSpPr/>
          <p:nvPr/>
        </p:nvSpPr>
        <p:spPr>
          <a:xfrm>
            <a:off x="1932987" y="4088648"/>
            <a:ext cx="878967" cy="878999"/>
          </a:xfrm>
          <a:prstGeom prst="rect">
            <a:avLst/>
          </a:prstGeom>
          <a:blipFill>
            <a:blip r:embed="rId14" cstate="print"/>
            <a:stretch>
              <a:fillRect/>
            </a:stretch>
          </a:blipFill>
        </p:spPr>
        <p:txBody>
          <a:bodyPr wrap="square" lIns="0" tIns="0" rIns="0" bIns="0" rtlCol="0"/>
          <a:lstStyle/>
          <a:p>
            <a:endParaRPr sz="1092"/>
          </a:p>
        </p:txBody>
      </p:sp>
      <p:sp>
        <p:nvSpPr>
          <p:cNvPr id="25" name="object 27">
            <a:extLst>
              <a:ext uri="{FF2B5EF4-FFF2-40B4-BE49-F238E27FC236}">
                <a16:creationId xmlns:a16="http://schemas.microsoft.com/office/drawing/2014/main" id="{84955AB6-254D-2C4D-8CBD-E80FB2B89CE7}"/>
              </a:ext>
            </a:extLst>
          </p:cNvPr>
          <p:cNvSpPr/>
          <p:nvPr/>
        </p:nvSpPr>
        <p:spPr>
          <a:xfrm>
            <a:off x="3981488" y="2372265"/>
            <a:ext cx="1440129" cy="992303"/>
          </a:xfrm>
          <a:custGeom>
            <a:avLst/>
            <a:gdLst/>
            <a:ahLst/>
            <a:cxnLst/>
            <a:rect l="l" t="t" r="r" b="b"/>
            <a:pathLst>
              <a:path w="2374900" h="1636395">
                <a:moveTo>
                  <a:pt x="554737" y="0"/>
                </a:moveTo>
                <a:lnTo>
                  <a:pt x="55830" y="389799"/>
                </a:lnTo>
                <a:lnTo>
                  <a:pt x="0" y="981425"/>
                </a:lnTo>
                <a:lnTo>
                  <a:pt x="413882" y="1465546"/>
                </a:lnTo>
                <a:lnTo>
                  <a:pt x="2236905" y="1636369"/>
                </a:lnTo>
                <a:lnTo>
                  <a:pt x="2374733" y="173858"/>
                </a:lnTo>
                <a:lnTo>
                  <a:pt x="554737" y="0"/>
                </a:lnTo>
                <a:close/>
              </a:path>
            </a:pathLst>
          </a:custGeom>
          <a:solidFill>
            <a:srgbClr val="020303"/>
          </a:solidFill>
        </p:spPr>
        <p:txBody>
          <a:bodyPr wrap="square" lIns="0" tIns="0" rIns="0" bIns="0" rtlCol="0"/>
          <a:lstStyle/>
          <a:p>
            <a:endParaRPr sz="1092"/>
          </a:p>
        </p:txBody>
      </p:sp>
      <p:sp>
        <p:nvSpPr>
          <p:cNvPr id="26" name="object 28">
            <a:extLst>
              <a:ext uri="{FF2B5EF4-FFF2-40B4-BE49-F238E27FC236}">
                <a16:creationId xmlns:a16="http://schemas.microsoft.com/office/drawing/2014/main" id="{2E270445-3822-C248-9097-C162437F20EC}"/>
              </a:ext>
            </a:extLst>
          </p:cNvPr>
          <p:cNvSpPr/>
          <p:nvPr/>
        </p:nvSpPr>
        <p:spPr>
          <a:xfrm>
            <a:off x="3999771" y="2392388"/>
            <a:ext cx="1401623" cy="952256"/>
          </a:xfrm>
          <a:custGeom>
            <a:avLst/>
            <a:gdLst/>
            <a:ahLst/>
            <a:cxnLst/>
            <a:rect l="l" t="t" r="r" b="b"/>
            <a:pathLst>
              <a:path w="2311400" h="1570354">
                <a:moveTo>
                  <a:pt x="536444" y="0"/>
                </a:moveTo>
                <a:lnTo>
                  <a:pt x="55642" y="371779"/>
                </a:lnTo>
                <a:lnTo>
                  <a:pt x="0" y="936390"/>
                </a:lnTo>
                <a:lnTo>
                  <a:pt x="398982" y="1399465"/>
                </a:lnTo>
                <a:lnTo>
                  <a:pt x="2179912" y="1569910"/>
                </a:lnTo>
                <a:lnTo>
                  <a:pt x="2311311" y="170434"/>
                </a:lnTo>
                <a:lnTo>
                  <a:pt x="536444" y="0"/>
                </a:lnTo>
                <a:close/>
              </a:path>
            </a:pathLst>
          </a:custGeom>
          <a:solidFill>
            <a:srgbClr val="F6EB16"/>
          </a:solidFill>
        </p:spPr>
        <p:txBody>
          <a:bodyPr wrap="square" lIns="0" tIns="0" rIns="0" bIns="0" rtlCol="0"/>
          <a:lstStyle/>
          <a:p>
            <a:endParaRPr sz="1092"/>
          </a:p>
        </p:txBody>
      </p:sp>
      <p:sp>
        <p:nvSpPr>
          <p:cNvPr id="27" name="object 29">
            <a:extLst>
              <a:ext uri="{FF2B5EF4-FFF2-40B4-BE49-F238E27FC236}">
                <a16:creationId xmlns:a16="http://schemas.microsoft.com/office/drawing/2014/main" id="{D9112F52-C5D6-C94C-B688-EF50E2FDF901}"/>
              </a:ext>
            </a:extLst>
          </p:cNvPr>
          <p:cNvSpPr/>
          <p:nvPr/>
        </p:nvSpPr>
        <p:spPr>
          <a:xfrm>
            <a:off x="4507868" y="2577827"/>
            <a:ext cx="268002" cy="283790"/>
          </a:xfrm>
          <a:custGeom>
            <a:avLst/>
            <a:gdLst/>
            <a:ahLst/>
            <a:cxnLst/>
            <a:rect l="l" t="t" r="r" b="b"/>
            <a:pathLst>
              <a:path w="441959" h="467995">
                <a:moveTo>
                  <a:pt x="38951" y="0"/>
                </a:moveTo>
                <a:lnTo>
                  <a:pt x="0" y="428950"/>
                </a:lnTo>
                <a:lnTo>
                  <a:pt x="405820" y="467818"/>
                </a:lnTo>
                <a:lnTo>
                  <a:pt x="416814" y="353120"/>
                </a:lnTo>
                <a:lnTo>
                  <a:pt x="231301" y="335382"/>
                </a:lnTo>
                <a:lnTo>
                  <a:pt x="235469" y="291498"/>
                </a:lnTo>
                <a:lnTo>
                  <a:pt x="401531" y="291498"/>
                </a:lnTo>
                <a:lnTo>
                  <a:pt x="410647" y="196517"/>
                </a:lnTo>
                <a:lnTo>
                  <a:pt x="245133" y="180685"/>
                </a:lnTo>
                <a:lnTo>
                  <a:pt x="248830" y="141817"/>
                </a:lnTo>
                <a:lnTo>
                  <a:pt x="431932" y="141817"/>
                </a:lnTo>
                <a:lnTo>
                  <a:pt x="441839" y="38490"/>
                </a:lnTo>
                <a:lnTo>
                  <a:pt x="38951" y="0"/>
                </a:lnTo>
                <a:close/>
              </a:path>
              <a:path w="441959" h="467995">
                <a:moveTo>
                  <a:pt x="401531" y="291498"/>
                </a:moveTo>
                <a:lnTo>
                  <a:pt x="235469" y="291498"/>
                </a:lnTo>
                <a:lnTo>
                  <a:pt x="400029" y="307142"/>
                </a:lnTo>
                <a:lnTo>
                  <a:pt x="401531" y="291498"/>
                </a:lnTo>
                <a:close/>
              </a:path>
              <a:path w="441959" h="467995">
                <a:moveTo>
                  <a:pt x="431932" y="141817"/>
                </a:moveTo>
                <a:lnTo>
                  <a:pt x="248830" y="141817"/>
                </a:lnTo>
                <a:lnTo>
                  <a:pt x="430269" y="159157"/>
                </a:lnTo>
                <a:lnTo>
                  <a:pt x="431932" y="141817"/>
                </a:lnTo>
                <a:close/>
              </a:path>
            </a:pathLst>
          </a:custGeom>
          <a:solidFill>
            <a:srgbClr val="020303"/>
          </a:solidFill>
        </p:spPr>
        <p:txBody>
          <a:bodyPr wrap="square" lIns="0" tIns="0" rIns="0" bIns="0" rtlCol="0"/>
          <a:lstStyle/>
          <a:p>
            <a:endParaRPr sz="1092"/>
          </a:p>
        </p:txBody>
      </p:sp>
      <p:sp>
        <p:nvSpPr>
          <p:cNvPr id="28" name="object 30">
            <a:extLst>
              <a:ext uri="{FF2B5EF4-FFF2-40B4-BE49-F238E27FC236}">
                <a16:creationId xmlns:a16="http://schemas.microsoft.com/office/drawing/2014/main" id="{684FD855-244A-3446-B2D4-254808113664}"/>
              </a:ext>
            </a:extLst>
          </p:cNvPr>
          <p:cNvSpPr/>
          <p:nvPr/>
        </p:nvSpPr>
        <p:spPr>
          <a:xfrm>
            <a:off x="4766026" y="2613471"/>
            <a:ext cx="306508" cy="269927"/>
          </a:xfrm>
          <a:custGeom>
            <a:avLst/>
            <a:gdLst/>
            <a:ahLst/>
            <a:cxnLst/>
            <a:rect l="l" t="t" r="r" b="b"/>
            <a:pathLst>
              <a:path w="505459" h="445135">
                <a:moveTo>
                  <a:pt x="76217" y="267227"/>
                </a:moveTo>
                <a:lnTo>
                  <a:pt x="0" y="379653"/>
                </a:lnTo>
                <a:lnTo>
                  <a:pt x="57422" y="409592"/>
                </a:lnTo>
                <a:lnTo>
                  <a:pt x="100371" y="426138"/>
                </a:lnTo>
                <a:lnTo>
                  <a:pt x="150274" y="435200"/>
                </a:lnTo>
                <a:lnTo>
                  <a:pt x="228558" y="442688"/>
                </a:lnTo>
                <a:lnTo>
                  <a:pt x="291777" y="444531"/>
                </a:lnTo>
                <a:lnTo>
                  <a:pt x="348250" y="438754"/>
                </a:lnTo>
                <a:lnTo>
                  <a:pt x="397125" y="426030"/>
                </a:lnTo>
                <a:lnTo>
                  <a:pt x="437547" y="407035"/>
                </a:lnTo>
                <a:lnTo>
                  <a:pt x="468662" y="382443"/>
                </a:lnTo>
                <a:lnTo>
                  <a:pt x="496544" y="323340"/>
                </a:lnTo>
                <a:lnTo>
                  <a:pt x="253018" y="323340"/>
                </a:lnTo>
                <a:lnTo>
                  <a:pt x="209147" y="322786"/>
                </a:lnTo>
                <a:lnTo>
                  <a:pt x="157499" y="310071"/>
                </a:lnTo>
                <a:lnTo>
                  <a:pt x="109410" y="289963"/>
                </a:lnTo>
                <a:lnTo>
                  <a:pt x="76217" y="267227"/>
                </a:lnTo>
                <a:close/>
              </a:path>
              <a:path w="505459" h="445135">
                <a:moveTo>
                  <a:pt x="291959" y="0"/>
                </a:moveTo>
                <a:lnTo>
                  <a:pt x="225728" y="1984"/>
                </a:lnTo>
                <a:lnTo>
                  <a:pt x="167260" y="14654"/>
                </a:lnTo>
                <a:lnTo>
                  <a:pt x="118175" y="35709"/>
                </a:lnTo>
                <a:lnTo>
                  <a:pt x="80093" y="62847"/>
                </a:lnTo>
                <a:lnTo>
                  <a:pt x="54632" y="93765"/>
                </a:lnTo>
                <a:lnTo>
                  <a:pt x="43412" y="126163"/>
                </a:lnTo>
                <a:lnTo>
                  <a:pt x="46743" y="169928"/>
                </a:lnTo>
                <a:lnTo>
                  <a:pt x="65826" y="204811"/>
                </a:lnTo>
                <a:lnTo>
                  <a:pt x="98113" y="231891"/>
                </a:lnTo>
                <a:lnTo>
                  <a:pt x="141053" y="252243"/>
                </a:lnTo>
                <a:lnTo>
                  <a:pt x="193060" y="268446"/>
                </a:lnTo>
                <a:lnTo>
                  <a:pt x="235197" y="278326"/>
                </a:lnTo>
                <a:lnTo>
                  <a:pt x="261798" y="287782"/>
                </a:lnTo>
                <a:lnTo>
                  <a:pt x="277338" y="300617"/>
                </a:lnTo>
                <a:lnTo>
                  <a:pt x="276262" y="313561"/>
                </a:lnTo>
                <a:lnTo>
                  <a:pt x="253018" y="323340"/>
                </a:lnTo>
                <a:lnTo>
                  <a:pt x="496544" y="323340"/>
                </a:lnTo>
                <a:lnTo>
                  <a:pt x="490593" y="258994"/>
                </a:lnTo>
                <a:lnTo>
                  <a:pt x="462906" y="221363"/>
                </a:lnTo>
                <a:lnTo>
                  <a:pt x="422029" y="197554"/>
                </a:lnTo>
                <a:lnTo>
                  <a:pt x="316263" y="166871"/>
                </a:lnTo>
                <a:lnTo>
                  <a:pt x="276164" y="151118"/>
                </a:lnTo>
                <a:lnTo>
                  <a:pt x="264944" y="135262"/>
                </a:lnTo>
                <a:lnTo>
                  <a:pt x="282456" y="124047"/>
                </a:lnTo>
                <a:lnTo>
                  <a:pt x="313207" y="121155"/>
                </a:lnTo>
                <a:lnTo>
                  <a:pt x="464436" y="121155"/>
                </a:lnTo>
                <a:lnTo>
                  <a:pt x="505356" y="62657"/>
                </a:lnTo>
                <a:lnTo>
                  <a:pt x="460221" y="31074"/>
                </a:lnTo>
                <a:lnTo>
                  <a:pt x="422947" y="14020"/>
                </a:lnTo>
                <a:lnTo>
                  <a:pt x="373529" y="5620"/>
                </a:lnTo>
                <a:lnTo>
                  <a:pt x="291959" y="0"/>
                </a:lnTo>
                <a:close/>
              </a:path>
              <a:path w="505459" h="445135">
                <a:moveTo>
                  <a:pt x="464436" y="121155"/>
                </a:moveTo>
                <a:lnTo>
                  <a:pt x="313207" y="121155"/>
                </a:lnTo>
                <a:lnTo>
                  <a:pt x="349499" y="125391"/>
                </a:lnTo>
                <a:lnTo>
                  <a:pt x="383632" y="135556"/>
                </a:lnTo>
                <a:lnTo>
                  <a:pt x="408882" y="146948"/>
                </a:lnTo>
                <a:lnTo>
                  <a:pt x="424771" y="155471"/>
                </a:lnTo>
                <a:lnTo>
                  <a:pt x="433032" y="160814"/>
                </a:lnTo>
                <a:lnTo>
                  <a:pt x="435400" y="162665"/>
                </a:lnTo>
                <a:lnTo>
                  <a:pt x="464436" y="121155"/>
                </a:lnTo>
                <a:close/>
              </a:path>
            </a:pathLst>
          </a:custGeom>
          <a:solidFill>
            <a:srgbClr val="020303"/>
          </a:solidFill>
        </p:spPr>
        <p:txBody>
          <a:bodyPr wrap="square" lIns="0" tIns="0" rIns="0" bIns="0" rtlCol="0"/>
          <a:lstStyle/>
          <a:p>
            <a:endParaRPr sz="1092"/>
          </a:p>
        </p:txBody>
      </p:sp>
      <p:sp>
        <p:nvSpPr>
          <p:cNvPr id="29" name="object 31">
            <a:extLst>
              <a:ext uri="{FF2B5EF4-FFF2-40B4-BE49-F238E27FC236}">
                <a16:creationId xmlns:a16="http://schemas.microsoft.com/office/drawing/2014/main" id="{54087D2E-31A4-D048-9256-7B1EF147CE71}"/>
              </a:ext>
            </a:extLst>
          </p:cNvPr>
          <p:cNvSpPr/>
          <p:nvPr/>
        </p:nvSpPr>
        <p:spPr>
          <a:xfrm>
            <a:off x="5076090" y="2631233"/>
            <a:ext cx="285330" cy="280325"/>
          </a:xfrm>
          <a:custGeom>
            <a:avLst/>
            <a:gdLst/>
            <a:ahLst/>
            <a:cxnLst/>
            <a:rect l="l" t="t" r="r" b="b"/>
            <a:pathLst>
              <a:path w="470534" h="462279">
                <a:moveTo>
                  <a:pt x="13277" y="0"/>
                </a:moveTo>
                <a:lnTo>
                  <a:pt x="0" y="139639"/>
                </a:lnTo>
                <a:lnTo>
                  <a:pt x="118593" y="150916"/>
                </a:lnTo>
                <a:lnTo>
                  <a:pt x="93861" y="441368"/>
                </a:lnTo>
                <a:lnTo>
                  <a:pt x="310357" y="462027"/>
                </a:lnTo>
                <a:lnTo>
                  <a:pt x="338052" y="171858"/>
                </a:lnTo>
                <a:lnTo>
                  <a:pt x="457812" y="171858"/>
                </a:lnTo>
                <a:lnTo>
                  <a:pt x="470017" y="43600"/>
                </a:lnTo>
                <a:lnTo>
                  <a:pt x="13277" y="0"/>
                </a:lnTo>
                <a:close/>
              </a:path>
              <a:path w="470534" h="462279">
                <a:moveTo>
                  <a:pt x="457812" y="171858"/>
                </a:moveTo>
                <a:lnTo>
                  <a:pt x="338052" y="171858"/>
                </a:lnTo>
                <a:lnTo>
                  <a:pt x="456729" y="183240"/>
                </a:lnTo>
                <a:lnTo>
                  <a:pt x="457812" y="171858"/>
                </a:lnTo>
                <a:close/>
              </a:path>
            </a:pathLst>
          </a:custGeom>
          <a:solidFill>
            <a:srgbClr val="020303"/>
          </a:solidFill>
        </p:spPr>
        <p:txBody>
          <a:bodyPr wrap="square" lIns="0" tIns="0" rIns="0" bIns="0" rtlCol="0"/>
          <a:lstStyle/>
          <a:p>
            <a:endParaRPr sz="1092"/>
          </a:p>
        </p:txBody>
      </p:sp>
      <p:sp>
        <p:nvSpPr>
          <p:cNvPr id="30" name="object 32">
            <a:extLst>
              <a:ext uri="{FF2B5EF4-FFF2-40B4-BE49-F238E27FC236}">
                <a16:creationId xmlns:a16="http://schemas.microsoft.com/office/drawing/2014/main" id="{85CF8BC3-5557-994D-8E7F-22D00E4E5556}"/>
              </a:ext>
            </a:extLst>
          </p:cNvPr>
          <p:cNvSpPr/>
          <p:nvPr/>
        </p:nvSpPr>
        <p:spPr>
          <a:xfrm>
            <a:off x="4535863" y="2875137"/>
            <a:ext cx="341549" cy="289180"/>
          </a:xfrm>
          <a:custGeom>
            <a:avLst/>
            <a:gdLst/>
            <a:ahLst/>
            <a:cxnLst/>
            <a:rect l="l" t="t" r="r" b="b"/>
            <a:pathLst>
              <a:path w="563245" h="476885">
                <a:moveTo>
                  <a:pt x="26449" y="0"/>
                </a:moveTo>
                <a:lnTo>
                  <a:pt x="0" y="277269"/>
                </a:lnTo>
                <a:lnTo>
                  <a:pt x="3471" y="303070"/>
                </a:lnTo>
                <a:lnTo>
                  <a:pt x="30406" y="361674"/>
                </a:lnTo>
                <a:lnTo>
                  <a:pt x="105580" y="424881"/>
                </a:lnTo>
                <a:lnTo>
                  <a:pt x="253772" y="464488"/>
                </a:lnTo>
                <a:lnTo>
                  <a:pt x="402948" y="476273"/>
                </a:lnTo>
                <a:lnTo>
                  <a:pt x="482070" y="466654"/>
                </a:lnTo>
                <a:lnTo>
                  <a:pt x="517593" y="423437"/>
                </a:lnTo>
                <a:lnTo>
                  <a:pt x="535973" y="334429"/>
                </a:lnTo>
                <a:lnTo>
                  <a:pt x="536632" y="327518"/>
                </a:lnTo>
                <a:lnTo>
                  <a:pt x="262861" y="327518"/>
                </a:lnTo>
                <a:lnTo>
                  <a:pt x="222849" y="322714"/>
                </a:lnTo>
                <a:lnTo>
                  <a:pt x="204398" y="314329"/>
                </a:lnTo>
                <a:lnTo>
                  <a:pt x="202903" y="296259"/>
                </a:lnTo>
                <a:lnTo>
                  <a:pt x="213763" y="262400"/>
                </a:lnTo>
                <a:lnTo>
                  <a:pt x="236045" y="18962"/>
                </a:lnTo>
                <a:lnTo>
                  <a:pt x="26449" y="0"/>
                </a:lnTo>
                <a:close/>
              </a:path>
              <a:path w="563245" h="476885">
                <a:moveTo>
                  <a:pt x="352544" y="31098"/>
                </a:moveTo>
                <a:lnTo>
                  <a:pt x="329602" y="271405"/>
                </a:lnTo>
                <a:lnTo>
                  <a:pt x="328999" y="281106"/>
                </a:lnTo>
                <a:lnTo>
                  <a:pt x="322433" y="301951"/>
                </a:lnTo>
                <a:lnTo>
                  <a:pt x="302766" y="321551"/>
                </a:lnTo>
                <a:lnTo>
                  <a:pt x="262861" y="327518"/>
                </a:lnTo>
                <a:lnTo>
                  <a:pt x="536632" y="327518"/>
                </a:lnTo>
                <a:lnTo>
                  <a:pt x="562977" y="51192"/>
                </a:lnTo>
                <a:lnTo>
                  <a:pt x="352544" y="31098"/>
                </a:lnTo>
                <a:close/>
              </a:path>
            </a:pathLst>
          </a:custGeom>
          <a:solidFill>
            <a:srgbClr val="020303"/>
          </a:solidFill>
        </p:spPr>
        <p:txBody>
          <a:bodyPr wrap="square" lIns="0" tIns="0" rIns="0" bIns="0" rtlCol="0"/>
          <a:lstStyle/>
          <a:p>
            <a:endParaRPr sz="1092"/>
          </a:p>
        </p:txBody>
      </p:sp>
      <p:sp>
        <p:nvSpPr>
          <p:cNvPr id="31" name="object 33">
            <a:extLst>
              <a:ext uri="{FF2B5EF4-FFF2-40B4-BE49-F238E27FC236}">
                <a16:creationId xmlns:a16="http://schemas.microsoft.com/office/drawing/2014/main" id="{743180BB-16CE-B542-89C5-6F68505955D8}"/>
              </a:ext>
            </a:extLst>
          </p:cNvPr>
          <p:cNvSpPr/>
          <p:nvPr/>
        </p:nvSpPr>
        <p:spPr>
          <a:xfrm>
            <a:off x="4875993" y="2906691"/>
            <a:ext cx="379285" cy="284560"/>
          </a:xfrm>
          <a:custGeom>
            <a:avLst/>
            <a:gdLst/>
            <a:ahLst/>
            <a:cxnLst/>
            <a:rect l="l" t="t" r="r" b="b"/>
            <a:pathLst>
              <a:path w="625475" h="469264">
                <a:moveTo>
                  <a:pt x="0" y="0"/>
                </a:moveTo>
                <a:lnTo>
                  <a:pt x="182769" y="267038"/>
                </a:lnTo>
                <a:lnTo>
                  <a:pt x="165523" y="448478"/>
                </a:lnTo>
                <a:lnTo>
                  <a:pt x="379841" y="468949"/>
                </a:lnTo>
                <a:lnTo>
                  <a:pt x="397474" y="284493"/>
                </a:lnTo>
                <a:lnTo>
                  <a:pt x="542608" y="140686"/>
                </a:lnTo>
                <a:lnTo>
                  <a:pt x="303530" y="140686"/>
                </a:lnTo>
                <a:lnTo>
                  <a:pt x="243437" y="22282"/>
                </a:lnTo>
                <a:lnTo>
                  <a:pt x="0" y="0"/>
                </a:lnTo>
                <a:close/>
              </a:path>
              <a:path w="625475" h="469264">
                <a:moveTo>
                  <a:pt x="381087" y="35464"/>
                </a:moveTo>
                <a:lnTo>
                  <a:pt x="303530" y="140686"/>
                </a:lnTo>
                <a:lnTo>
                  <a:pt x="542608" y="140686"/>
                </a:lnTo>
                <a:lnTo>
                  <a:pt x="625373" y="58678"/>
                </a:lnTo>
                <a:lnTo>
                  <a:pt x="381087" y="35464"/>
                </a:lnTo>
                <a:close/>
              </a:path>
            </a:pathLst>
          </a:custGeom>
          <a:solidFill>
            <a:srgbClr val="020303"/>
          </a:solidFill>
        </p:spPr>
        <p:txBody>
          <a:bodyPr wrap="square" lIns="0" tIns="0" rIns="0" bIns="0" rtlCol="0"/>
          <a:lstStyle/>
          <a:p>
            <a:endParaRPr sz="1092"/>
          </a:p>
        </p:txBody>
      </p:sp>
      <p:sp>
        <p:nvSpPr>
          <p:cNvPr id="32" name="object 34">
            <a:extLst>
              <a:ext uri="{FF2B5EF4-FFF2-40B4-BE49-F238E27FC236}">
                <a16:creationId xmlns:a16="http://schemas.microsoft.com/office/drawing/2014/main" id="{F12DAEA6-DBF5-2946-AAD7-BDE5CD18E15C}"/>
              </a:ext>
            </a:extLst>
          </p:cNvPr>
          <p:cNvSpPr/>
          <p:nvPr/>
        </p:nvSpPr>
        <p:spPr>
          <a:xfrm>
            <a:off x="4206533" y="2844209"/>
            <a:ext cx="320756" cy="280710"/>
          </a:xfrm>
          <a:custGeom>
            <a:avLst/>
            <a:gdLst/>
            <a:ahLst/>
            <a:cxnLst/>
            <a:rect l="l" t="t" r="r" b="b"/>
            <a:pathLst>
              <a:path w="528954" h="462914">
                <a:moveTo>
                  <a:pt x="40574" y="0"/>
                </a:moveTo>
                <a:lnTo>
                  <a:pt x="0" y="430468"/>
                </a:lnTo>
                <a:lnTo>
                  <a:pt x="262729" y="457369"/>
                </a:lnTo>
                <a:lnTo>
                  <a:pt x="306378" y="460991"/>
                </a:lnTo>
                <a:lnTo>
                  <a:pt x="345875" y="462462"/>
                </a:lnTo>
                <a:lnTo>
                  <a:pt x="391628" y="460041"/>
                </a:lnTo>
                <a:lnTo>
                  <a:pt x="438200" y="451736"/>
                </a:lnTo>
                <a:lnTo>
                  <a:pt x="480156" y="435553"/>
                </a:lnTo>
                <a:lnTo>
                  <a:pt x="512063" y="409502"/>
                </a:lnTo>
                <a:lnTo>
                  <a:pt x="528486" y="371590"/>
                </a:lnTo>
                <a:lnTo>
                  <a:pt x="525336" y="351679"/>
                </a:lnTo>
                <a:lnTo>
                  <a:pt x="268453" y="351679"/>
                </a:lnTo>
                <a:lnTo>
                  <a:pt x="229730" y="348858"/>
                </a:lnTo>
                <a:lnTo>
                  <a:pt x="212255" y="345905"/>
                </a:lnTo>
                <a:lnTo>
                  <a:pt x="216988" y="275949"/>
                </a:lnTo>
                <a:lnTo>
                  <a:pt x="282919" y="274245"/>
                </a:lnTo>
                <a:lnTo>
                  <a:pt x="481520" y="274245"/>
                </a:lnTo>
                <a:lnTo>
                  <a:pt x="450902" y="256136"/>
                </a:lnTo>
                <a:lnTo>
                  <a:pt x="434259" y="249604"/>
                </a:lnTo>
                <a:lnTo>
                  <a:pt x="485254" y="238165"/>
                </a:lnTo>
                <a:lnTo>
                  <a:pt x="511209" y="223154"/>
                </a:lnTo>
                <a:lnTo>
                  <a:pt x="520186" y="194491"/>
                </a:lnTo>
                <a:lnTo>
                  <a:pt x="520193" y="188508"/>
                </a:lnTo>
                <a:lnTo>
                  <a:pt x="269722" y="188508"/>
                </a:lnTo>
                <a:lnTo>
                  <a:pt x="239343" y="186536"/>
                </a:lnTo>
                <a:lnTo>
                  <a:pt x="225710" y="184182"/>
                </a:lnTo>
                <a:lnTo>
                  <a:pt x="231301" y="126362"/>
                </a:lnTo>
                <a:lnTo>
                  <a:pt x="284003" y="122158"/>
                </a:lnTo>
                <a:lnTo>
                  <a:pt x="509693" y="122158"/>
                </a:lnTo>
                <a:lnTo>
                  <a:pt x="490788" y="86430"/>
                </a:lnTo>
                <a:lnTo>
                  <a:pt x="428197" y="51949"/>
                </a:lnTo>
                <a:lnTo>
                  <a:pt x="366032" y="34390"/>
                </a:lnTo>
                <a:lnTo>
                  <a:pt x="337853" y="29486"/>
                </a:lnTo>
                <a:lnTo>
                  <a:pt x="40574" y="0"/>
                </a:lnTo>
                <a:close/>
              </a:path>
              <a:path w="528954" h="462914">
                <a:moveTo>
                  <a:pt x="481520" y="274245"/>
                </a:moveTo>
                <a:lnTo>
                  <a:pt x="282919" y="274245"/>
                </a:lnTo>
                <a:lnTo>
                  <a:pt x="316400" y="278338"/>
                </a:lnTo>
                <a:lnTo>
                  <a:pt x="327784" y="292422"/>
                </a:lnTo>
                <a:lnTo>
                  <a:pt x="327424" y="320691"/>
                </a:lnTo>
                <a:lnTo>
                  <a:pt x="307870" y="345309"/>
                </a:lnTo>
                <a:lnTo>
                  <a:pt x="268453" y="351679"/>
                </a:lnTo>
                <a:lnTo>
                  <a:pt x="525336" y="351679"/>
                </a:lnTo>
                <a:lnTo>
                  <a:pt x="519523" y="314942"/>
                </a:lnTo>
                <a:lnTo>
                  <a:pt x="486493" y="277186"/>
                </a:lnTo>
                <a:lnTo>
                  <a:pt x="481520" y="274245"/>
                </a:lnTo>
                <a:close/>
              </a:path>
              <a:path w="528954" h="462914">
                <a:moveTo>
                  <a:pt x="509693" y="122158"/>
                </a:moveTo>
                <a:lnTo>
                  <a:pt x="284003" y="122158"/>
                </a:lnTo>
                <a:lnTo>
                  <a:pt x="310558" y="124341"/>
                </a:lnTo>
                <a:lnTo>
                  <a:pt x="319055" y="136136"/>
                </a:lnTo>
                <a:lnTo>
                  <a:pt x="317581" y="160769"/>
                </a:lnTo>
                <a:lnTo>
                  <a:pt x="301062" y="182464"/>
                </a:lnTo>
                <a:lnTo>
                  <a:pt x="269722" y="188508"/>
                </a:lnTo>
                <a:lnTo>
                  <a:pt x="520193" y="188508"/>
                </a:lnTo>
                <a:lnTo>
                  <a:pt x="520245" y="142100"/>
                </a:lnTo>
                <a:lnTo>
                  <a:pt x="509693" y="122158"/>
                </a:lnTo>
                <a:close/>
              </a:path>
            </a:pathLst>
          </a:custGeom>
          <a:solidFill>
            <a:srgbClr val="020303"/>
          </a:solidFill>
        </p:spPr>
        <p:txBody>
          <a:bodyPr wrap="square" lIns="0" tIns="0" rIns="0" bIns="0" rtlCol="0"/>
          <a:lstStyle/>
          <a:p>
            <a:endParaRPr sz="1092"/>
          </a:p>
        </p:txBody>
      </p:sp>
      <p:sp>
        <p:nvSpPr>
          <p:cNvPr id="33" name="object 35">
            <a:extLst>
              <a:ext uri="{FF2B5EF4-FFF2-40B4-BE49-F238E27FC236}">
                <a16:creationId xmlns:a16="http://schemas.microsoft.com/office/drawing/2014/main" id="{0E20E935-32DD-1246-AB94-069B005048F3}"/>
              </a:ext>
            </a:extLst>
          </p:cNvPr>
          <p:cNvSpPr/>
          <p:nvPr/>
        </p:nvSpPr>
        <p:spPr>
          <a:xfrm>
            <a:off x="4180215" y="2545126"/>
            <a:ext cx="320756" cy="280710"/>
          </a:xfrm>
          <a:custGeom>
            <a:avLst/>
            <a:gdLst/>
            <a:ahLst/>
            <a:cxnLst/>
            <a:rect l="l" t="t" r="r" b="b"/>
            <a:pathLst>
              <a:path w="528954" h="462914">
                <a:moveTo>
                  <a:pt x="40469" y="0"/>
                </a:moveTo>
                <a:lnTo>
                  <a:pt x="0" y="430458"/>
                </a:lnTo>
                <a:lnTo>
                  <a:pt x="262678" y="457318"/>
                </a:lnTo>
                <a:lnTo>
                  <a:pt x="306283" y="460886"/>
                </a:lnTo>
                <a:lnTo>
                  <a:pt x="345769" y="462427"/>
                </a:lnTo>
                <a:lnTo>
                  <a:pt x="391515" y="460043"/>
                </a:lnTo>
                <a:lnTo>
                  <a:pt x="438086" y="451750"/>
                </a:lnTo>
                <a:lnTo>
                  <a:pt x="480046" y="435566"/>
                </a:lnTo>
                <a:lnTo>
                  <a:pt x="511960" y="409507"/>
                </a:lnTo>
                <a:lnTo>
                  <a:pt x="528392" y="371590"/>
                </a:lnTo>
                <a:lnTo>
                  <a:pt x="525444" y="352868"/>
                </a:lnTo>
                <a:lnTo>
                  <a:pt x="270333" y="352868"/>
                </a:lnTo>
                <a:lnTo>
                  <a:pt x="231606" y="350070"/>
                </a:lnTo>
                <a:lnTo>
                  <a:pt x="214129" y="347130"/>
                </a:lnTo>
                <a:lnTo>
                  <a:pt x="218872" y="277080"/>
                </a:lnTo>
                <a:lnTo>
                  <a:pt x="284745" y="275431"/>
                </a:lnTo>
                <a:lnTo>
                  <a:pt x="483516" y="275431"/>
                </a:lnTo>
                <a:lnTo>
                  <a:pt x="450888" y="256125"/>
                </a:lnTo>
                <a:lnTo>
                  <a:pt x="434248" y="249594"/>
                </a:lnTo>
                <a:lnTo>
                  <a:pt x="485237" y="238149"/>
                </a:lnTo>
                <a:lnTo>
                  <a:pt x="511189" y="223135"/>
                </a:lnTo>
                <a:lnTo>
                  <a:pt x="520165" y="194475"/>
                </a:lnTo>
                <a:lnTo>
                  <a:pt x="520171" y="189644"/>
                </a:lnTo>
                <a:lnTo>
                  <a:pt x="271605" y="189644"/>
                </a:lnTo>
                <a:lnTo>
                  <a:pt x="241228" y="187669"/>
                </a:lnTo>
                <a:lnTo>
                  <a:pt x="227595" y="185313"/>
                </a:lnTo>
                <a:lnTo>
                  <a:pt x="233102" y="127493"/>
                </a:lnTo>
                <a:lnTo>
                  <a:pt x="285853" y="123342"/>
                </a:lnTo>
                <a:lnTo>
                  <a:pt x="510301" y="123342"/>
                </a:lnTo>
                <a:lnTo>
                  <a:pt x="490772" y="86448"/>
                </a:lnTo>
                <a:lnTo>
                  <a:pt x="428180" y="51926"/>
                </a:lnTo>
                <a:lnTo>
                  <a:pt x="366013" y="34306"/>
                </a:lnTo>
                <a:lnTo>
                  <a:pt x="337832" y="29370"/>
                </a:lnTo>
                <a:lnTo>
                  <a:pt x="40469" y="0"/>
                </a:lnTo>
                <a:close/>
              </a:path>
              <a:path w="528954" h="462914">
                <a:moveTo>
                  <a:pt x="483516" y="275431"/>
                </a:moveTo>
                <a:lnTo>
                  <a:pt x="284745" y="275431"/>
                </a:lnTo>
                <a:lnTo>
                  <a:pt x="318206" y="279551"/>
                </a:lnTo>
                <a:lnTo>
                  <a:pt x="329609" y="293645"/>
                </a:lnTo>
                <a:lnTo>
                  <a:pt x="329309" y="321916"/>
                </a:lnTo>
                <a:lnTo>
                  <a:pt x="309753" y="346494"/>
                </a:lnTo>
                <a:lnTo>
                  <a:pt x="270333" y="352868"/>
                </a:lnTo>
                <a:lnTo>
                  <a:pt x="525444" y="352868"/>
                </a:lnTo>
                <a:lnTo>
                  <a:pt x="519473" y="314936"/>
                </a:lnTo>
                <a:lnTo>
                  <a:pt x="486468" y="277177"/>
                </a:lnTo>
                <a:lnTo>
                  <a:pt x="483516" y="275431"/>
                </a:lnTo>
                <a:close/>
              </a:path>
              <a:path w="528954" h="462914">
                <a:moveTo>
                  <a:pt x="510301" y="123342"/>
                </a:moveTo>
                <a:lnTo>
                  <a:pt x="285853" y="123342"/>
                </a:lnTo>
                <a:lnTo>
                  <a:pt x="312431" y="125544"/>
                </a:lnTo>
                <a:lnTo>
                  <a:pt x="320934" y="137325"/>
                </a:lnTo>
                <a:lnTo>
                  <a:pt x="319456" y="161911"/>
                </a:lnTo>
                <a:lnTo>
                  <a:pt x="302942" y="183604"/>
                </a:lnTo>
                <a:lnTo>
                  <a:pt x="271605" y="189644"/>
                </a:lnTo>
                <a:lnTo>
                  <a:pt x="520171" y="189644"/>
                </a:lnTo>
                <a:lnTo>
                  <a:pt x="520224" y="142089"/>
                </a:lnTo>
                <a:lnTo>
                  <a:pt x="510301" y="123342"/>
                </a:lnTo>
                <a:close/>
              </a:path>
            </a:pathLst>
          </a:custGeom>
          <a:solidFill>
            <a:srgbClr val="020303"/>
          </a:solidFill>
        </p:spPr>
        <p:txBody>
          <a:bodyPr wrap="square" lIns="0" tIns="0" rIns="0" bIns="0" rtlCol="0"/>
          <a:lstStyle/>
          <a:p>
            <a:endParaRPr sz="1092"/>
          </a:p>
        </p:txBody>
      </p:sp>
      <p:sp>
        <p:nvSpPr>
          <p:cNvPr id="34" name="object 36">
            <a:extLst>
              <a:ext uri="{FF2B5EF4-FFF2-40B4-BE49-F238E27FC236}">
                <a16:creationId xmlns:a16="http://schemas.microsoft.com/office/drawing/2014/main" id="{D77DBC02-2600-094F-976C-43A7CD585E20}"/>
              </a:ext>
            </a:extLst>
          </p:cNvPr>
          <p:cNvSpPr/>
          <p:nvPr/>
        </p:nvSpPr>
        <p:spPr>
          <a:xfrm>
            <a:off x="4044261" y="2754937"/>
            <a:ext cx="97490" cy="97547"/>
          </a:xfrm>
          <a:prstGeom prst="rect">
            <a:avLst/>
          </a:prstGeom>
          <a:blipFill>
            <a:blip r:embed="rId15" cstate="print"/>
            <a:stretch>
              <a:fillRect/>
            </a:stretch>
          </a:blipFill>
        </p:spPr>
        <p:txBody>
          <a:bodyPr wrap="square" lIns="0" tIns="0" rIns="0" bIns="0" rtlCol="0"/>
          <a:lstStyle/>
          <a:p>
            <a:endParaRPr sz="1092"/>
          </a:p>
        </p:txBody>
      </p:sp>
      <p:sp>
        <p:nvSpPr>
          <p:cNvPr id="35" name="object 37">
            <a:extLst>
              <a:ext uri="{FF2B5EF4-FFF2-40B4-BE49-F238E27FC236}">
                <a16:creationId xmlns:a16="http://schemas.microsoft.com/office/drawing/2014/main" id="{6AFD7A59-C65B-3040-ABBA-4B8F6295BD3C}"/>
              </a:ext>
            </a:extLst>
          </p:cNvPr>
          <p:cNvSpPr/>
          <p:nvPr/>
        </p:nvSpPr>
        <p:spPr>
          <a:xfrm>
            <a:off x="5256243" y="2948943"/>
            <a:ext cx="41907" cy="41964"/>
          </a:xfrm>
          <a:prstGeom prst="rect">
            <a:avLst/>
          </a:prstGeom>
          <a:blipFill>
            <a:blip r:embed="rId16" cstate="print"/>
            <a:stretch>
              <a:fillRect/>
            </a:stretch>
          </a:blipFill>
        </p:spPr>
        <p:txBody>
          <a:bodyPr wrap="square" lIns="0" tIns="0" rIns="0" bIns="0" rtlCol="0"/>
          <a:lstStyle/>
          <a:p>
            <a:endParaRPr sz="1092"/>
          </a:p>
        </p:txBody>
      </p:sp>
      <p:sp>
        <p:nvSpPr>
          <p:cNvPr id="36" name="object 38">
            <a:extLst>
              <a:ext uri="{FF2B5EF4-FFF2-40B4-BE49-F238E27FC236}">
                <a16:creationId xmlns:a16="http://schemas.microsoft.com/office/drawing/2014/main" id="{273DEB15-4156-154D-B9EE-72ACD8C9EF46}"/>
              </a:ext>
            </a:extLst>
          </p:cNvPr>
          <p:cNvSpPr/>
          <p:nvPr/>
        </p:nvSpPr>
        <p:spPr>
          <a:xfrm>
            <a:off x="3624704" y="3791486"/>
            <a:ext cx="990824" cy="986995"/>
          </a:xfrm>
          <a:prstGeom prst="rect">
            <a:avLst/>
          </a:prstGeom>
          <a:blipFill>
            <a:blip r:embed="rId17" cstate="print"/>
            <a:stretch>
              <a:fillRect/>
            </a:stretch>
          </a:blipFill>
        </p:spPr>
        <p:txBody>
          <a:bodyPr wrap="square" lIns="0" tIns="0" rIns="0" bIns="0" rtlCol="0"/>
          <a:lstStyle/>
          <a:p>
            <a:endParaRPr sz="1092"/>
          </a:p>
        </p:txBody>
      </p:sp>
      <p:sp>
        <p:nvSpPr>
          <p:cNvPr id="37" name="object 39">
            <a:extLst>
              <a:ext uri="{FF2B5EF4-FFF2-40B4-BE49-F238E27FC236}">
                <a16:creationId xmlns:a16="http://schemas.microsoft.com/office/drawing/2014/main" id="{5D410B81-C8A5-8240-9E53-B872BBD1D8A6}"/>
              </a:ext>
            </a:extLst>
          </p:cNvPr>
          <p:cNvSpPr/>
          <p:nvPr/>
        </p:nvSpPr>
        <p:spPr>
          <a:xfrm>
            <a:off x="10633452" y="3235567"/>
            <a:ext cx="1090222" cy="952948"/>
          </a:xfrm>
          <a:prstGeom prst="rect">
            <a:avLst/>
          </a:prstGeom>
          <a:blipFill>
            <a:blip r:embed="rId18" cstate="print"/>
            <a:stretch>
              <a:fillRect/>
            </a:stretch>
          </a:blipFill>
        </p:spPr>
        <p:txBody>
          <a:bodyPr wrap="square" lIns="0" tIns="0" rIns="0" bIns="0" rtlCol="0"/>
          <a:lstStyle/>
          <a:p>
            <a:endParaRPr sz="1092"/>
          </a:p>
        </p:txBody>
      </p:sp>
      <p:sp>
        <p:nvSpPr>
          <p:cNvPr id="38" name="object 40">
            <a:extLst>
              <a:ext uri="{FF2B5EF4-FFF2-40B4-BE49-F238E27FC236}">
                <a16:creationId xmlns:a16="http://schemas.microsoft.com/office/drawing/2014/main" id="{53FA9D35-056C-CD4D-B521-64C88172E9FB}"/>
              </a:ext>
            </a:extLst>
          </p:cNvPr>
          <p:cNvSpPr/>
          <p:nvPr/>
        </p:nvSpPr>
        <p:spPr>
          <a:xfrm>
            <a:off x="9489718" y="2524869"/>
            <a:ext cx="2037359" cy="302582"/>
          </a:xfrm>
          <a:prstGeom prst="rect">
            <a:avLst/>
          </a:prstGeom>
          <a:blipFill>
            <a:blip r:embed="rId19"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1788805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F64915-F465-314E-91B2-92B872D55B0B}"/>
              </a:ext>
            </a:extLst>
          </p:cNvPr>
          <p:cNvSpPr>
            <a:spLocks noGrp="1"/>
          </p:cNvSpPr>
          <p:nvPr>
            <p:ph type="sldNum" sz="quarter" idx="7"/>
          </p:nvPr>
        </p:nvSpPr>
        <p:spPr/>
        <p:txBody>
          <a:bodyPr/>
          <a:lstStyle/>
          <a:p>
            <a:pPr marL="15402">
              <a:spcBef>
                <a:spcPts val="30"/>
              </a:spcBef>
            </a:pPr>
            <a:fld id="{81D60167-4931-47E6-BA6A-407CBD079E47}" type="slidenum">
              <a:rPr lang="en-US" spc="-3">
                <a:latin typeface="+mn-lt"/>
              </a:rPr>
              <a:pPr marL="15402">
                <a:spcBef>
                  <a:spcPts val="30"/>
                </a:spcBef>
              </a:pPr>
              <a:t>11</a:t>
            </a:fld>
            <a:endParaRPr lang="en-US" spc="-3" dirty="0">
              <a:latin typeface="+mn-lt"/>
            </a:endParaRPr>
          </a:p>
        </p:txBody>
      </p:sp>
      <p:sp>
        <p:nvSpPr>
          <p:cNvPr id="9" name="Text Placeholder 8">
            <a:extLst>
              <a:ext uri="{FF2B5EF4-FFF2-40B4-BE49-F238E27FC236}">
                <a16:creationId xmlns:a16="http://schemas.microsoft.com/office/drawing/2014/main" id="{91C2E113-0A82-3A44-BEA2-BEDBD3BCA7A1}"/>
              </a:ext>
            </a:extLst>
          </p:cNvPr>
          <p:cNvSpPr>
            <a:spLocks noGrp="1"/>
          </p:cNvSpPr>
          <p:nvPr>
            <p:ph type="body" sz="quarter" idx="13"/>
          </p:nvPr>
        </p:nvSpPr>
        <p:spPr>
          <a:xfrm>
            <a:off x="881636" y="924692"/>
            <a:ext cx="7311445" cy="820098"/>
          </a:xfrm>
        </p:spPr>
        <p:txBody>
          <a:bodyPr/>
          <a:lstStyle/>
          <a:p>
            <a:r>
              <a:rPr lang="en-US" dirty="0">
                <a:latin typeface="+mn-lt"/>
              </a:rPr>
              <a:t>We are so much more!</a:t>
            </a:r>
          </a:p>
        </p:txBody>
      </p:sp>
      <p:sp>
        <p:nvSpPr>
          <p:cNvPr id="6" name="Content Placeholder 5">
            <a:extLst>
              <a:ext uri="{FF2B5EF4-FFF2-40B4-BE49-F238E27FC236}">
                <a16:creationId xmlns:a16="http://schemas.microsoft.com/office/drawing/2014/main" id="{FF4B1A1D-5E89-5F44-8DF4-C1CF2EDFA187}"/>
              </a:ext>
            </a:extLst>
          </p:cNvPr>
          <p:cNvSpPr>
            <a:spLocks noGrp="1"/>
          </p:cNvSpPr>
          <p:nvPr>
            <p:ph sz="quarter" idx="19"/>
          </p:nvPr>
        </p:nvSpPr>
        <p:spPr>
          <a:xfrm>
            <a:off x="892726" y="2005433"/>
            <a:ext cx="7319336" cy="3543841"/>
          </a:xfrm>
        </p:spPr>
        <p:txBody>
          <a:bodyPr>
            <a:normAutofit fontScale="77500" lnSpcReduction="20000"/>
          </a:bodyPr>
          <a:lstStyle/>
          <a:p>
            <a:r>
              <a:rPr lang="en-US" dirty="0">
                <a:latin typeface="+mn-lt"/>
              </a:rPr>
              <a:t>Funded by utilities</a:t>
            </a:r>
          </a:p>
          <a:p>
            <a:r>
              <a:rPr lang="en-US" dirty="0">
                <a:latin typeface="+mn-lt"/>
              </a:rPr>
              <a:t>Involved in the market much earlier</a:t>
            </a:r>
          </a:p>
          <a:p>
            <a:r>
              <a:rPr lang="en-US" dirty="0">
                <a:latin typeface="+mn-lt"/>
              </a:rPr>
              <a:t>Invested in MT</a:t>
            </a:r>
          </a:p>
          <a:p>
            <a:r>
              <a:rPr lang="en-US" dirty="0">
                <a:latin typeface="+mn-lt"/>
              </a:rPr>
              <a:t>Set up foundation for utilities to be able to run programs</a:t>
            </a:r>
          </a:p>
          <a:p>
            <a:r>
              <a:rPr lang="en-US" dirty="0">
                <a:latin typeface="+mn-lt"/>
              </a:rPr>
              <a:t>Can engage in ways that utilities may not (long term thinking, paybacks, etc.)</a:t>
            </a:r>
          </a:p>
          <a:p>
            <a:r>
              <a:rPr lang="en-US" dirty="0">
                <a:latin typeface="+mn-lt"/>
              </a:rPr>
              <a:t>Don’t engage with direct power customers</a:t>
            </a:r>
          </a:p>
        </p:txBody>
      </p:sp>
      <p:sp>
        <p:nvSpPr>
          <p:cNvPr id="7" name="Title 6">
            <a:extLst>
              <a:ext uri="{FF2B5EF4-FFF2-40B4-BE49-F238E27FC236}">
                <a16:creationId xmlns:a16="http://schemas.microsoft.com/office/drawing/2014/main" id="{81D1D8FE-EDCD-404D-88A3-85B51F967DFA}"/>
              </a:ext>
            </a:extLst>
          </p:cNvPr>
          <p:cNvSpPr>
            <a:spLocks noGrp="1"/>
          </p:cNvSpPr>
          <p:nvPr>
            <p:ph type="title"/>
          </p:nvPr>
        </p:nvSpPr>
        <p:spPr/>
        <p:txBody>
          <a:bodyPr/>
          <a:lstStyle/>
          <a:p>
            <a:r>
              <a:rPr lang="en-US" dirty="0">
                <a:latin typeface="+mn-lt"/>
              </a:rPr>
              <a:t>Isn’t NEEA just a utility program?</a:t>
            </a:r>
          </a:p>
        </p:txBody>
      </p:sp>
    </p:spTree>
    <p:extLst>
      <p:ext uri="{BB962C8B-B14F-4D97-AF65-F5344CB8AC3E}">
        <p14:creationId xmlns:p14="http://schemas.microsoft.com/office/powerpoint/2010/main" val="178060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
            <a:extLst>
              <a:ext uri="{FF2B5EF4-FFF2-40B4-BE49-F238E27FC236}">
                <a16:creationId xmlns:a16="http://schemas.microsoft.com/office/drawing/2014/main" id="{10A17B77-A614-6E24-281C-3344A3B3DCD3}"/>
              </a:ext>
            </a:extLst>
          </p:cNvPr>
          <p:cNvSpPr>
            <a:spLocks noGrp="1"/>
          </p:cNvSpPr>
          <p:nvPr>
            <p:ph type="title"/>
          </p:nvPr>
        </p:nvSpPr>
        <p:spPr>
          <a:xfrm>
            <a:off x="892726" y="487911"/>
            <a:ext cx="10411606" cy="549102"/>
          </a:xfrm>
        </p:spPr>
        <p:txBody>
          <a:bodyPr anchor="ctr">
            <a:normAutofit/>
          </a:bodyPr>
          <a:lstStyle/>
          <a:p>
            <a:r>
              <a:rPr lang="en-US"/>
              <a:t>How do we do it?</a:t>
            </a:r>
          </a:p>
        </p:txBody>
      </p:sp>
      <p:sp>
        <p:nvSpPr>
          <p:cNvPr id="3" name="Slide Number Placeholder 2">
            <a:extLst>
              <a:ext uri="{FF2B5EF4-FFF2-40B4-BE49-F238E27FC236}">
                <a16:creationId xmlns:a16="http://schemas.microsoft.com/office/drawing/2014/main" id="{9176D5EE-1B98-0C47-BA9E-25D13467AA2D}"/>
              </a:ext>
            </a:extLst>
          </p:cNvPr>
          <p:cNvSpPr>
            <a:spLocks noGrp="1"/>
          </p:cNvSpPr>
          <p:nvPr>
            <p:ph type="sldNum" sz="quarter" idx="7"/>
          </p:nvPr>
        </p:nvSpPr>
        <p:spPr>
          <a:xfrm>
            <a:off x="130828" y="6484471"/>
            <a:ext cx="235462" cy="154017"/>
          </a:xfrm>
        </p:spPr>
        <p:txBody>
          <a:bodyPr wrap="square">
            <a:normAutofit/>
          </a:bodyPr>
          <a:lstStyle/>
          <a:p>
            <a:pPr marL="15402">
              <a:spcBef>
                <a:spcPts val="30"/>
              </a:spcBef>
            </a:pPr>
            <a:fld id="{81D60167-4931-47E6-BA6A-407CBD079E47}" type="slidenum">
              <a:rPr lang="en-US" spc="-3"/>
              <a:pPr marL="15402">
                <a:spcBef>
                  <a:spcPts val="30"/>
                </a:spcBef>
              </a:pPr>
              <a:t>12</a:t>
            </a:fld>
            <a:endParaRPr lang="en-US" spc="-3"/>
          </a:p>
        </p:txBody>
      </p:sp>
      <p:graphicFrame>
        <p:nvGraphicFramePr>
          <p:cNvPr id="11" name="Content Placeholder 4">
            <a:extLst>
              <a:ext uri="{FF2B5EF4-FFF2-40B4-BE49-F238E27FC236}">
                <a16:creationId xmlns:a16="http://schemas.microsoft.com/office/drawing/2014/main" id="{11875EA7-799D-6408-D4B3-E198022F4984}"/>
              </a:ext>
            </a:extLst>
          </p:cNvPr>
          <p:cNvGraphicFramePr>
            <a:graphicFrameLocks noGrp="1"/>
          </p:cNvGraphicFramePr>
          <p:nvPr>
            <p:ph sz="quarter" idx="17"/>
            <p:extLst>
              <p:ext uri="{D42A27DB-BD31-4B8C-83A1-F6EECF244321}">
                <p14:modId xmlns:p14="http://schemas.microsoft.com/office/powerpoint/2010/main" val="3842460091"/>
              </p:ext>
            </p:extLst>
          </p:nvPr>
        </p:nvGraphicFramePr>
        <p:xfrm>
          <a:off x="892726" y="1576833"/>
          <a:ext cx="10411606" cy="4347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262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DB07D9D-3FCA-43DA-813B-B1CE598F1BA3}"/>
              </a:ext>
            </a:extLst>
          </p:cNvPr>
          <p:cNvPicPr>
            <a:picLocks noChangeAspect="1"/>
          </p:cNvPicPr>
          <p:nvPr/>
        </p:nvPicPr>
        <p:blipFill>
          <a:blip r:embed="rId3"/>
          <a:stretch>
            <a:fillRect/>
          </a:stretch>
        </p:blipFill>
        <p:spPr>
          <a:xfrm>
            <a:off x="750511" y="1059510"/>
            <a:ext cx="7692595" cy="5524170"/>
          </a:xfrm>
          <a:prstGeom prst="rect">
            <a:avLst/>
          </a:prstGeom>
        </p:spPr>
      </p:pic>
      <p:sp>
        <p:nvSpPr>
          <p:cNvPr id="11" name="Title 10">
            <a:extLst>
              <a:ext uri="{FF2B5EF4-FFF2-40B4-BE49-F238E27FC236}">
                <a16:creationId xmlns:a16="http://schemas.microsoft.com/office/drawing/2014/main" id="{7F9FB3F6-E9F6-421E-BC2D-E6E24AD76DF5}"/>
              </a:ext>
            </a:extLst>
          </p:cNvPr>
          <p:cNvSpPr>
            <a:spLocks noGrp="1"/>
          </p:cNvSpPr>
          <p:nvPr>
            <p:ph type="title"/>
          </p:nvPr>
        </p:nvSpPr>
        <p:spPr>
          <a:xfrm>
            <a:off x="750511" y="359435"/>
            <a:ext cx="9493476" cy="624883"/>
          </a:xfrm>
        </p:spPr>
        <p:txBody>
          <a:bodyPr vert="horz" lIns="91440" tIns="45720" rIns="91440" bIns="0" rtlCol="0" anchor="b">
            <a:noAutofit/>
          </a:bodyPr>
          <a:lstStyle/>
          <a:p>
            <a:r>
              <a:rPr lang="en-US" dirty="0"/>
              <a:t>Partnering with Hydraulic Institute</a:t>
            </a:r>
          </a:p>
        </p:txBody>
      </p:sp>
      <p:sp>
        <p:nvSpPr>
          <p:cNvPr id="4" name="TextBox 3">
            <a:extLst>
              <a:ext uri="{FF2B5EF4-FFF2-40B4-BE49-F238E27FC236}">
                <a16:creationId xmlns:a16="http://schemas.microsoft.com/office/drawing/2014/main" id="{81298C4A-ECBC-8E54-DDE3-999C41B60C19}"/>
              </a:ext>
            </a:extLst>
          </p:cNvPr>
          <p:cNvSpPr txBox="1"/>
          <p:nvPr/>
        </p:nvSpPr>
        <p:spPr>
          <a:xfrm>
            <a:off x="8443106" y="1282258"/>
            <a:ext cx="3262939" cy="1985159"/>
          </a:xfrm>
          <a:prstGeom prst="rect">
            <a:avLst/>
          </a:prstGeom>
          <a:noFill/>
        </p:spPr>
        <p:txBody>
          <a:bodyPr wrap="square">
            <a:spAutoFit/>
          </a:bodyPr>
          <a:lstStyle/>
          <a:p>
            <a:pPr marL="342900" indent="-342900">
              <a:spcAft>
                <a:spcPts val="1800"/>
              </a:spcAft>
              <a:buClr>
                <a:srgbClr val="40AE49"/>
              </a:buClr>
              <a:buFont typeface="Arial" panose="020B0604020202020204" pitchFamily="34" charset="0"/>
              <a:buChar char="•"/>
            </a:pPr>
            <a:r>
              <a:rPr lang="en-US" sz="1800" dirty="0">
                <a:latin typeface="Helvetica" pitchFamily="2" charset="0"/>
              </a:rPr>
              <a:t>ER Label = comparison tool similar to ENERGY STAR</a:t>
            </a:r>
          </a:p>
          <a:p>
            <a:pPr marL="342900" indent="-342900">
              <a:spcAft>
                <a:spcPts val="1800"/>
              </a:spcAft>
              <a:buClr>
                <a:srgbClr val="40AE49"/>
              </a:buClr>
              <a:buFont typeface="Arial" panose="020B0604020202020204" pitchFamily="34" charset="0"/>
              <a:buChar char="•"/>
            </a:pPr>
            <a:r>
              <a:rPr lang="en-US" sz="1800" dirty="0">
                <a:latin typeface="Helvetica" pitchFamily="2" charset="0"/>
              </a:rPr>
              <a:t>Labels feed a database – provides info for utility QPL, NEEA program, etc. </a:t>
            </a:r>
          </a:p>
        </p:txBody>
      </p:sp>
    </p:spTree>
    <p:extLst>
      <p:ext uri="{BB962C8B-B14F-4D97-AF65-F5344CB8AC3E}">
        <p14:creationId xmlns:p14="http://schemas.microsoft.com/office/powerpoint/2010/main" val="300379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51F94F-EFAF-9689-D839-1101F795ECE0}"/>
              </a:ext>
            </a:extLst>
          </p:cNvPr>
          <p:cNvSpPr/>
          <p:nvPr/>
        </p:nvSpPr>
        <p:spPr>
          <a:xfrm>
            <a:off x="759125" y="1188431"/>
            <a:ext cx="2734573" cy="252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D02BA02-716B-99B4-DC68-185D174DC0E5}"/>
              </a:ext>
            </a:extLst>
          </p:cNvPr>
          <p:cNvPicPr>
            <a:picLocks noChangeAspect="1"/>
          </p:cNvPicPr>
          <p:nvPr/>
        </p:nvPicPr>
        <p:blipFill>
          <a:blip r:embed="rId3"/>
          <a:stretch>
            <a:fillRect/>
          </a:stretch>
        </p:blipFill>
        <p:spPr>
          <a:xfrm>
            <a:off x="500738" y="388502"/>
            <a:ext cx="3679099" cy="799929"/>
          </a:xfrm>
          <a:prstGeom prst="rect">
            <a:avLst/>
          </a:prstGeom>
        </p:spPr>
      </p:pic>
      <p:sp>
        <p:nvSpPr>
          <p:cNvPr id="6" name="Content Placeholder 2">
            <a:extLst>
              <a:ext uri="{FF2B5EF4-FFF2-40B4-BE49-F238E27FC236}">
                <a16:creationId xmlns:a16="http://schemas.microsoft.com/office/drawing/2014/main" id="{7BB88D87-AEBB-6BA4-0157-C6FD5DC7C3B3}"/>
              </a:ext>
            </a:extLst>
          </p:cNvPr>
          <p:cNvSpPr txBox="1">
            <a:spLocks/>
          </p:cNvSpPr>
          <p:nvPr/>
        </p:nvSpPr>
        <p:spPr>
          <a:xfrm>
            <a:off x="1055853" y="3790888"/>
            <a:ext cx="9950104" cy="2145235"/>
          </a:xfrm>
          <a:prstGeom prst="rect">
            <a:avLst/>
          </a:prstGeom>
        </p:spPr>
        <p:txBody>
          <a:bodyPr vert="horz" lIns="91416" tIns="45708" rIns="91416" bIns="45708" numCol="2" rtlCol="0">
            <a:normAutofit fontScale="70000" lnSpcReduction="20000"/>
          </a:bodyPr>
          <a:lstStyle>
            <a:lvl1pPr marL="277206" indent="-277206" algn="l" defTabSz="914400" rtl="0" eaLnBrk="1" latinLnBrk="0" hangingPunct="1">
              <a:lnSpc>
                <a:spcPct val="100000"/>
              </a:lnSpc>
              <a:spcBef>
                <a:spcPts val="364"/>
              </a:spcBef>
              <a:spcAft>
                <a:spcPts val="1092"/>
              </a:spcAft>
              <a:buClr>
                <a:srgbClr val="8CC546"/>
              </a:buClr>
              <a:buSzPct val="120000"/>
              <a:buFont typeface="Arial" panose="020B0604020202020204" pitchFamily="34" charset="0"/>
              <a:buChar char="•"/>
              <a:tabLst/>
              <a:defRPr sz="3032" kern="1200">
                <a:solidFill>
                  <a:schemeClr val="tx1"/>
                </a:solidFill>
                <a:latin typeface="Helvetica" pitchFamily="2" charset="0"/>
                <a:ea typeface="+mn-ea"/>
                <a:cs typeface="+mn-cs"/>
              </a:defRPr>
            </a:lvl1pPr>
            <a:lvl2pPr marL="623792" indent="-346558" algn="l" defTabSz="914400" rtl="0" eaLnBrk="1" latinLnBrk="0" hangingPunct="1">
              <a:lnSpc>
                <a:spcPct val="130000"/>
              </a:lnSpc>
              <a:spcBef>
                <a:spcPts val="500"/>
              </a:spcBef>
              <a:spcAft>
                <a:spcPts val="728"/>
              </a:spcAft>
              <a:buClr>
                <a:srgbClr val="8CC546"/>
              </a:buClr>
              <a:buSzPct val="120000"/>
              <a:buFont typeface="System Font Regular"/>
              <a:buChar char="-"/>
              <a:defRPr sz="2547" kern="1200">
                <a:solidFill>
                  <a:srgbClr val="4E453F"/>
                </a:solidFill>
                <a:latin typeface="Helvetica" pitchFamily="2" charset="0"/>
                <a:ea typeface="+mn-ea"/>
                <a:cs typeface="+mn-cs"/>
              </a:defRPr>
            </a:lvl2pPr>
            <a:lvl3pPr marL="831712" indent="-277246" algn="l" defTabSz="914400" rtl="0" eaLnBrk="1" latinLnBrk="0" hangingPunct="1">
              <a:lnSpc>
                <a:spcPct val="114000"/>
              </a:lnSpc>
              <a:spcBef>
                <a:spcPts val="500"/>
              </a:spcBef>
              <a:spcAft>
                <a:spcPts val="728"/>
              </a:spcAft>
              <a:buClr>
                <a:srgbClr val="8CC546"/>
              </a:buClr>
              <a:buFont typeface="Courier New" panose="02070309020205020404" pitchFamily="49" charset="0"/>
              <a:buChar char="o"/>
              <a:defRPr sz="194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399">
                <a:hlinkClick r:id="rId4"/>
              </a:rPr>
              <a:t>Trainings</a:t>
            </a:r>
            <a:endParaRPr lang="en-US" sz="2399"/>
          </a:p>
          <a:p>
            <a:pPr lvl="1"/>
            <a:r>
              <a:rPr lang="en-US" sz="2399"/>
              <a:t>Webinars (Live &amp; On-Demand)</a:t>
            </a:r>
          </a:p>
          <a:p>
            <a:pPr lvl="1"/>
            <a:r>
              <a:rPr lang="en-US" sz="2399">
                <a:hlinkClick r:id="rId5"/>
              </a:rPr>
              <a:t>Pump Savings Calculator</a:t>
            </a:r>
            <a:endParaRPr lang="en-US" sz="2399"/>
          </a:p>
          <a:p>
            <a:pPr lvl="1"/>
            <a:r>
              <a:rPr lang="en-US" sz="2399">
                <a:hlinkClick r:id="rId6"/>
              </a:rPr>
              <a:t>Circulator Savings Calculator</a:t>
            </a:r>
            <a:endParaRPr lang="en-US" sz="2399"/>
          </a:p>
          <a:p>
            <a:pPr lvl="1"/>
            <a:r>
              <a:rPr lang="en-US" sz="2399">
                <a:hlinkClick r:id="rId7"/>
              </a:rPr>
              <a:t>Pump System Assessment Professional (PSAP) Certification</a:t>
            </a:r>
            <a:endParaRPr lang="en-US" sz="2399"/>
          </a:p>
          <a:p>
            <a:pPr lvl="1"/>
            <a:r>
              <a:rPr lang="en-US" sz="2399"/>
              <a:t>Motor &amp; VFD Courses</a:t>
            </a:r>
          </a:p>
          <a:p>
            <a:pPr lvl="1"/>
            <a:r>
              <a:rPr lang="en-US" sz="2399">
                <a:hlinkClick r:id="rId8"/>
              </a:rPr>
              <a:t>Videos</a:t>
            </a:r>
            <a:endParaRPr lang="en-US" sz="2399"/>
          </a:p>
          <a:p>
            <a:pPr lvl="1"/>
            <a:r>
              <a:rPr lang="en-US" sz="2399"/>
              <a:t>Engineering Data Library</a:t>
            </a:r>
          </a:p>
        </p:txBody>
      </p:sp>
      <p:pic>
        <p:nvPicPr>
          <p:cNvPr id="8" name="Picture 7">
            <a:extLst>
              <a:ext uri="{FF2B5EF4-FFF2-40B4-BE49-F238E27FC236}">
                <a16:creationId xmlns:a16="http://schemas.microsoft.com/office/drawing/2014/main" id="{609C725E-99CF-39E0-91AB-5F01D997261F}"/>
              </a:ext>
            </a:extLst>
          </p:cNvPr>
          <p:cNvPicPr>
            <a:picLocks noChangeAspect="1"/>
          </p:cNvPicPr>
          <p:nvPr/>
        </p:nvPicPr>
        <p:blipFill>
          <a:blip r:embed="rId9"/>
          <a:stretch>
            <a:fillRect/>
          </a:stretch>
        </p:blipFill>
        <p:spPr>
          <a:xfrm>
            <a:off x="2621828" y="1283765"/>
            <a:ext cx="7163209" cy="2145235"/>
          </a:xfrm>
          <a:prstGeom prst="rect">
            <a:avLst/>
          </a:prstGeom>
        </p:spPr>
      </p:pic>
      <p:pic>
        <p:nvPicPr>
          <p:cNvPr id="3" name="Picture 2">
            <a:extLst>
              <a:ext uri="{FF2B5EF4-FFF2-40B4-BE49-F238E27FC236}">
                <a16:creationId xmlns:a16="http://schemas.microsoft.com/office/drawing/2014/main" id="{84FDA9A3-D0AB-B75D-9964-2CD57EB2FB0B}"/>
              </a:ext>
            </a:extLst>
          </p:cNvPr>
          <p:cNvPicPr>
            <a:picLocks noChangeAspect="1"/>
          </p:cNvPicPr>
          <p:nvPr/>
        </p:nvPicPr>
        <p:blipFill>
          <a:blip r:embed="rId10"/>
          <a:stretch>
            <a:fillRect/>
          </a:stretch>
        </p:blipFill>
        <p:spPr>
          <a:xfrm>
            <a:off x="10168852" y="592577"/>
            <a:ext cx="1431492" cy="1435026"/>
          </a:xfrm>
          <a:prstGeom prst="rect">
            <a:avLst/>
          </a:prstGeom>
        </p:spPr>
      </p:pic>
    </p:spTree>
    <p:extLst>
      <p:ext uri="{BB962C8B-B14F-4D97-AF65-F5344CB8AC3E}">
        <p14:creationId xmlns:p14="http://schemas.microsoft.com/office/powerpoint/2010/main" val="3373867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397" y="575761"/>
            <a:ext cx="5317521" cy="624883"/>
          </a:xfrm>
        </p:spPr>
        <p:txBody>
          <a:bodyPr>
            <a:noAutofit/>
          </a:bodyPr>
          <a:lstStyle/>
          <a:p>
            <a:r>
              <a:rPr lang="en-US" sz="3200" dirty="0"/>
              <a:t>Partnering with </a:t>
            </a:r>
            <a:r>
              <a:rPr lang="en-US" sz="3200" dirty="0" err="1"/>
              <a:t>Ventacity</a:t>
            </a:r>
            <a:r>
              <a:rPr lang="en-US" sz="3200" dirty="0"/>
              <a:t>:</a:t>
            </a:r>
          </a:p>
        </p:txBody>
      </p:sp>
      <p:sp>
        <p:nvSpPr>
          <p:cNvPr id="13" name="Content Placeholder 12">
            <a:extLst>
              <a:ext uri="{FF2B5EF4-FFF2-40B4-BE49-F238E27FC236}">
                <a16:creationId xmlns:a16="http://schemas.microsoft.com/office/drawing/2014/main" id="{19001C87-AA5C-47D0-9D6B-8CC167E23B78}"/>
              </a:ext>
            </a:extLst>
          </p:cNvPr>
          <p:cNvSpPr>
            <a:spLocks noGrp="1"/>
          </p:cNvSpPr>
          <p:nvPr>
            <p:ph type="body" sz="quarter" idx="11"/>
          </p:nvPr>
        </p:nvSpPr>
        <p:spPr>
          <a:xfrm>
            <a:off x="812800" y="2423807"/>
            <a:ext cx="7407277" cy="689484"/>
          </a:xfrm>
        </p:spPr>
        <p:txBody>
          <a:bodyPr>
            <a:noAutofit/>
          </a:bodyPr>
          <a:lstStyle/>
          <a:p>
            <a:pPr marL="342900" indent="-342900" algn="l" rtl="0">
              <a:lnSpc>
                <a:spcPct val="150000"/>
              </a:lnSpc>
              <a:spcAft>
                <a:spcPts val="1200"/>
              </a:spcAft>
              <a:buClr>
                <a:srgbClr val="1C98CE"/>
              </a:buClr>
              <a:buSzPct val="160000"/>
            </a:pPr>
            <a:r>
              <a:rPr lang="en-US" sz="2400" kern="1200" dirty="0">
                <a:latin typeface="Avenir Medium" panose="02000503020000020003" pitchFamily="2" charset="0"/>
              </a:rPr>
              <a:t>Provided technical support</a:t>
            </a:r>
          </a:p>
          <a:p>
            <a:pPr marL="342900" indent="-342900" algn="l" rtl="0">
              <a:lnSpc>
                <a:spcPct val="150000"/>
              </a:lnSpc>
              <a:spcAft>
                <a:spcPts val="1200"/>
              </a:spcAft>
              <a:buClr>
                <a:srgbClr val="1C98CE"/>
              </a:buClr>
              <a:buSzPct val="160000"/>
            </a:pPr>
            <a:r>
              <a:rPr lang="en-US" sz="2400" kern="1200" dirty="0">
                <a:latin typeface="Avenir Medium" panose="02000503020000020003" pitchFamily="2" charset="0"/>
              </a:rPr>
              <a:t>Deployed energy &amp; IAQ metering</a:t>
            </a:r>
          </a:p>
          <a:p>
            <a:pPr marL="342900" indent="-342900" algn="l" rtl="0">
              <a:lnSpc>
                <a:spcPct val="150000"/>
              </a:lnSpc>
              <a:spcAft>
                <a:spcPts val="1200"/>
              </a:spcAft>
              <a:buClr>
                <a:srgbClr val="1C98CE"/>
              </a:buClr>
              <a:buSzPct val="160000"/>
            </a:pPr>
            <a:r>
              <a:rPr lang="en-US" sz="2400" kern="1200" dirty="0">
                <a:latin typeface="Avenir Medium" panose="02000503020000020003" pitchFamily="2" charset="0"/>
              </a:rPr>
              <a:t>Energy modeling (calibrated)</a:t>
            </a:r>
          </a:p>
          <a:p>
            <a:pPr marL="342900" indent="-342900" algn="l" rtl="0">
              <a:lnSpc>
                <a:spcPct val="150000"/>
              </a:lnSpc>
              <a:spcAft>
                <a:spcPts val="1200"/>
              </a:spcAft>
              <a:buClr>
                <a:srgbClr val="1C98CE"/>
              </a:buClr>
              <a:buSzPct val="160000"/>
            </a:pPr>
            <a:r>
              <a:rPr lang="en-US" sz="2400" kern="1200" dirty="0">
                <a:latin typeface="Avenir Medium" panose="02000503020000020003" pitchFamily="2" charset="0"/>
              </a:rPr>
              <a:t>Informal occupant surveys</a:t>
            </a:r>
          </a:p>
          <a:p>
            <a:endParaRPr lang="en-US" sz="2666" dirty="0"/>
          </a:p>
          <a:p>
            <a:pPr>
              <a:buFont typeface="Wingdings" panose="05000000000000000000" pitchFamily="2" charset="2"/>
              <a:buChar char="Ø"/>
            </a:pPr>
            <a:endParaRPr lang="en-US" sz="2666" dirty="0"/>
          </a:p>
          <a:p>
            <a:endParaRPr lang="en-US" sz="2666" dirty="0"/>
          </a:p>
        </p:txBody>
      </p:sp>
      <p:sp>
        <p:nvSpPr>
          <p:cNvPr id="6" name="Slide Number Placeholder 5"/>
          <p:cNvSpPr>
            <a:spLocks noGrp="1"/>
          </p:cNvSpPr>
          <p:nvPr>
            <p:ph type="sldNum" sz="quarter" idx="4294967295"/>
          </p:nvPr>
        </p:nvSpPr>
        <p:spPr>
          <a:xfrm>
            <a:off x="11857039" y="6605589"/>
            <a:ext cx="333375" cy="153987"/>
          </a:xfrm>
        </p:spPr>
        <p:txBody>
          <a:bodyPr/>
          <a:lstStyle/>
          <a:p>
            <a:fld id="{380BF5D9-7393-974B-AA87-E03DAE799A36}" type="slidenum">
              <a:rPr lang="en-US" smtClean="0"/>
              <a:t>15</a:t>
            </a:fld>
            <a:endParaRPr lang="en-US"/>
          </a:p>
        </p:txBody>
      </p:sp>
      <p:pic>
        <p:nvPicPr>
          <p:cNvPr id="8" name="Picture 7">
            <a:extLst>
              <a:ext uri="{FF2B5EF4-FFF2-40B4-BE49-F238E27FC236}">
                <a16:creationId xmlns:a16="http://schemas.microsoft.com/office/drawing/2014/main" id="{C4589524-6386-FFD2-4194-96542B6BDEA8}"/>
              </a:ext>
            </a:extLst>
          </p:cNvPr>
          <p:cNvPicPr>
            <a:picLocks noChangeAspect="1"/>
          </p:cNvPicPr>
          <p:nvPr/>
        </p:nvPicPr>
        <p:blipFill>
          <a:blip r:embed="rId3"/>
          <a:stretch>
            <a:fillRect/>
          </a:stretch>
        </p:blipFill>
        <p:spPr>
          <a:xfrm>
            <a:off x="6781799" y="249544"/>
            <a:ext cx="4462272" cy="2776639"/>
          </a:xfrm>
          <a:prstGeom prst="rect">
            <a:avLst/>
          </a:prstGeom>
        </p:spPr>
      </p:pic>
      <p:pic>
        <p:nvPicPr>
          <p:cNvPr id="10" name="Picture 9" descr="Chart, bar chart&#10;&#10;Description automatically generated">
            <a:extLst>
              <a:ext uri="{FF2B5EF4-FFF2-40B4-BE49-F238E27FC236}">
                <a16:creationId xmlns:a16="http://schemas.microsoft.com/office/drawing/2014/main" id="{FA6ACB86-68B1-91DE-B70C-FDDB792C3F9D}"/>
              </a:ext>
            </a:extLst>
          </p:cNvPr>
          <p:cNvPicPr>
            <a:picLocks noChangeAspect="1"/>
          </p:cNvPicPr>
          <p:nvPr/>
        </p:nvPicPr>
        <p:blipFill>
          <a:blip r:embed="rId4"/>
          <a:stretch>
            <a:fillRect/>
          </a:stretch>
        </p:blipFill>
        <p:spPr>
          <a:xfrm>
            <a:off x="6781800" y="3200401"/>
            <a:ext cx="4462272" cy="3050977"/>
          </a:xfrm>
          <a:prstGeom prst="rect">
            <a:avLst/>
          </a:prstGeom>
        </p:spPr>
      </p:pic>
      <p:sp>
        <p:nvSpPr>
          <p:cNvPr id="3" name="Rectangle 2">
            <a:extLst>
              <a:ext uri="{FF2B5EF4-FFF2-40B4-BE49-F238E27FC236}">
                <a16:creationId xmlns:a16="http://schemas.microsoft.com/office/drawing/2014/main" id="{102BCD6B-53AE-1039-122C-A6002B3E6D21}"/>
              </a:ext>
            </a:extLst>
          </p:cNvPr>
          <p:cNvSpPr/>
          <p:nvPr/>
        </p:nvSpPr>
        <p:spPr>
          <a:xfrm>
            <a:off x="10261401" y="368868"/>
            <a:ext cx="1676551" cy="5193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54"/>
          </a:p>
        </p:txBody>
      </p:sp>
      <p:sp>
        <p:nvSpPr>
          <p:cNvPr id="4" name="TextBox 3">
            <a:extLst>
              <a:ext uri="{FF2B5EF4-FFF2-40B4-BE49-F238E27FC236}">
                <a16:creationId xmlns:a16="http://schemas.microsoft.com/office/drawing/2014/main" id="{D060202F-B210-47B0-AEBD-494200DDC627}"/>
              </a:ext>
            </a:extLst>
          </p:cNvPr>
          <p:cNvSpPr txBox="1"/>
          <p:nvPr/>
        </p:nvSpPr>
        <p:spPr>
          <a:xfrm>
            <a:off x="770397" y="1475117"/>
            <a:ext cx="5475443" cy="707886"/>
          </a:xfrm>
          <a:prstGeom prst="rect">
            <a:avLst/>
          </a:prstGeom>
          <a:noFill/>
        </p:spPr>
        <p:txBody>
          <a:bodyPr wrap="square" rtlCol="0">
            <a:spAutoFit/>
          </a:bodyPr>
          <a:lstStyle/>
          <a:p>
            <a:pPr marL="7700" algn="l">
              <a:spcBef>
                <a:spcPts val="73"/>
              </a:spcBef>
            </a:pPr>
            <a:r>
              <a:rPr lang="en-US" sz="2000" b="1" i="1" dirty="0">
                <a:solidFill>
                  <a:srgbClr val="1C98CE"/>
                </a:solidFill>
                <a:ea typeface="+mj-ea"/>
                <a:cs typeface="+mj-cs"/>
              </a:rPr>
              <a:t>Pilot installations in NW small commercial buildings</a:t>
            </a:r>
          </a:p>
        </p:txBody>
      </p:sp>
    </p:spTree>
    <p:extLst>
      <p:ext uri="{BB962C8B-B14F-4D97-AF65-F5344CB8AC3E}">
        <p14:creationId xmlns:p14="http://schemas.microsoft.com/office/powerpoint/2010/main" val="70459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39EFA126-FEF8-5949-3426-AD7C41811F1C}"/>
              </a:ext>
            </a:extLst>
          </p:cNvPr>
          <p:cNvPicPr>
            <a:picLocks noChangeAspect="1"/>
          </p:cNvPicPr>
          <p:nvPr/>
        </p:nvPicPr>
        <p:blipFill>
          <a:blip r:embed="rId3"/>
          <a:stretch>
            <a:fillRect/>
          </a:stretch>
        </p:blipFill>
        <p:spPr>
          <a:xfrm>
            <a:off x="499016" y="206093"/>
            <a:ext cx="11193968" cy="6445817"/>
          </a:xfrm>
          <a:prstGeom prst="rect">
            <a:avLst/>
          </a:prstGeom>
        </p:spPr>
      </p:pic>
    </p:spTree>
    <p:extLst>
      <p:ext uri="{BB962C8B-B14F-4D97-AF65-F5344CB8AC3E}">
        <p14:creationId xmlns:p14="http://schemas.microsoft.com/office/powerpoint/2010/main" val="1069617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F318D3-DA63-C0BF-4F25-303D2BEACA89}"/>
              </a:ext>
            </a:extLst>
          </p:cNvPr>
          <p:cNvSpPr/>
          <p:nvPr/>
        </p:nvSpPr>
        <p:spPr>
          <a:xfrm>
            <a:off x="304800" y="1100770"/>
            <a:ext cx="5944678"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88579-5701-50FC-E99E-639205435014}"/>
              </a:ext>
            </a:extLst>
          </p:cNvPr>
          <p:cNvSpPr>
            <a:spLocks noGrp="1"/>
          </p:cNvSpPr>
          <p:nvPr>
            <p:ph type="title"/>
          </p:nvPr>
        </p:nvSpPr>
        <p:spPr>
          <a:xfrm>
            <a:off x="990600" y="587335"/>
            <a:ext cx="9491004" cy="1178881"/>
          </a:xfrm>
        </p:spPr>
        <p:txBody>
          <a:bodyPr/>
          <a:lstStyle/>
          <a:p>
            <a:r>
              <a:rPr lang="en-US" sz="3800" dirty="0"/>
              <a:t>Proving the product with field installations</a:t>
            </a:r>
          </a:p>
        </p:txBody>
      </p:sp>
      <p:sp>
        <p:nvSpPr>
          <p:cNvPr id="5" name="Shape 2424">
            <a:extLst>
              <a:ext uri="{FF2B5EF4-FFF2-40B4-BE49-F238E27FC236}">
                <a16:creationId xmlns:a16="http://schemas.microsoft.com/office/drawing/2014/main" id="{6A0A8BE1-29F2-BD31-16FC-2DCF245481D2}"/>
              </a:ext>
            </a:extLst>
          </p:cNvPr>
          <p:cNvSpPr/>
          <p:nvPr/>
        </p:nvSpPr>
        <p:spPr>
          <a:xfrm>
            <a:off x="7391400" y="1974503"/>
            <a:ext cx="4353740"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pPr>
              <a:lnSpc>
                <a:spcPct val="105000"/>
              </a:lnSpc>
              <a:spcBef>
                <a:spcPts val="0"/>
              </a:spcBef>
            </a:pPr>
            <a:r>
              <a:rPr lang="en-US" sz="2400" dirty="0">
                <a:latin typeface="Avenir Medium" panose="02000503020000020003" pitchFamily="2" charset="0"/>
              </a:rPr>
              <a:t>12 pilots using the very high efficiency DOAS approach </a:t>
            </a:r>
            <a:br>
              <a:rPr lang="en-US" sz="2400" b="1" dirty="0">
                <a:latin typeface="Avenir" panose="02000503020000020003" pitchFamily="2" charset="0"/>
              </a:rPr>
            </a:br>
            <a:r>
              <a:rPr lang="en-US" sz="2000" dirty="0">
                <a:latin typeface="Avenir" panose="02000503020000020003" pitchFamily="2" charset="0"/>
              </a:rPr>
              <a:t>in small-to-medium commercial buildings across the NW proved significant average energy savings—based on if the building had started with standard code-minimum equipment.</a:t>
            </a:r>
            <a:endParaRPr sz="2000" dirty="0">
              <a:latin typeface="Avenir" panose="02000503020000020003" pitchFamily="2" charset="0"/>
            </a:endParaRPr>
          </a:p>
        </p:txBody>
      </p:sp>
      <p:graphicFrame>
        <p:nvGraphicFramePr>
          <p:cNvPr id="14" name="Chart 13">
            <a:extLst>
              <a:ext uri="{FF2B5EF4-FFF2-40B4-BE49-F238E27FC236}">
                <a16:creationId xmlns:a16="http://schemas.microsoft.com/office/drawing/2014/main" id="{6D324A5F-FE7D-70A2-DA87-FF753E4FCC09}"/>
              </a:ext>
            </a:extLst>
          </p:cNvPr>
          <p:cNvGraphicFramePr/>
          <p:nvPr/>
        </p:nvGraphicFramePr>
        <p:xfrm>
          <a:off x="298296" y="2334568"/>
          <a:ext cx="3886200" cy="269463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2A213F34-3660-28A7-AA9A-88DBC3B6539E}"/>
              </a:ext>
            </a:extLst>
          </p:cNvPr>
          <p:cNvSpPr txBox="1"/>
          <p:nvPr/>
        </p:nvSpPr>
        <p:spPr>
          <a:xfrm>
            <a:off x="1460765" y="5031519"/>
            <a:ext cx="1561260" cy="646331"/>
          </a:xfrm>
          <a:prstGeom prst="rect">
            <a:avLst/>
          </a:prstGeom>
          <a:noFill/>
        </p:spPr>
        <p:txBody>
          <a:bodyPr wrap="none" rtlCol="0">
            <a:spAutoFit/>
          </a:bodyPr>
          <a:lstStyle/>
          <a:p>
            <a:pPr algn="ctr"/>
            <a:r>
              <a:rPr lang="en-US" dirty="0">
                <a:solidFill>
                  <a:schemeClr val="tx1">
                    <a:lumMod val="65000"/>
                    <a:lumOff val="35000"/>
                  </a:schemeClr>
                </a:solidFill>
                <a:latin typeface="Avenir Medium" panose="02000503020000020003" pitchFamily="2" charset="0"/>
              </a:rPr>
              <a:t>HVAC ENERGY </a:t>
            </a:r>
            <a:br>
              <a:rPr lang="en-US" dirty="0">
                <a:solidFill>
                  <a:schemeClr val="tx1">
                    <a:lumMod val="65000"/>
                    <a:lumOff val="35000"/>
                  </a:schemeClr>
                </a:solidFill>
                <a:latin typeface="Avenir Medium" panose="02000503020000020003" pitchFamily="2" charset="0"/>
              </a:rPr>
            </a:br>
            <a:r>
              <a:rPr lang="en-US" dirty="0">
                <a:solidFill>
                  <a:schemeClr val="tx1">
                    <a:lumMod val="65000"/>
                    <a:lumOff val="35000"/>
                  </a:schemeClr>
                </a:solidFill>
                <a:latin typeface="Avenir Medium" panose="02000503020000020003" pitchFamily="2" charset="0"/>
              </a:rPr>
              <a:t>SAVINGS*</a:t>
            </a:r>
          </a:p>
        </p:txBody>
      </p:sp>
      <p:graphicFrame>
        <p:nvGraphicFramePr>
          <p:cNvPr id="16" name="Chart 15">
            <a:extLst>
              <a:ext uri="{FF2B5EF4-FFF2-40B4-BE49-F238E27FC236}">
                <a16:creationId xmlns:a16="http://schemas.microsoft.com/office/drawing/2014/main" id="{4CDB8204-6C22-408C-C846-48167294C26C}"/>
              </a:ext>
            </a:extLst>
          </p:cNvPr>
          <p:cNvGraphicFramePr/>
          <p:nvPr/>
        </p:nvGraphicFramePr>
        <p:xfrm>
          <a:off x="3505200" y="2334568"/>
          <a:ext cx="3886200" cy="2694632"/>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78F412C4-45D7-D626-759B-8546CAC0C9FC}"/>
              </a:ext>
            </a:extLst>
          </p:cNvPr>
          <p:cNvSpPr txBox="1"/>
          <p:nvPr/>
        </p:nvSpPr>
        <p:spPr>
          <a:xfrm>
            <a:off x="4476720" y="5029201"/>
            <a:ext cx="1943161" cy="646331"/>
          </a:xfrm>
          <a:prstGeom prst="rect">
            <a:avLst/>
          </a:prstGeom>
          <a:noFill/>
        </p:spPr>
        <p:txBody>
          <a:bodyPr wrap="none" rtlCol="0">
            <a:spAutoFit/>
          </a:bodyPr>
          <a:lstStyle/>
          <a:p>
            <a:pPr algn="ctr"/>
            <a:r>
              <a:rPr lang="en-US" dirty="0">
                <a:solidFill>
                  <a:schemeClr val="tx1">
                    <a:lumMod val="65000"/>
                    <a:lumOff val="35000"/>
                  </a:schemeClr>
                </a:solidFill>
                <a:latin typeface="Avenir Medium" panose="02000503020000020003" pitchFamily="2" charset="0"/>
              </a:rPr>
              <a:t>WHOLE-BUILDING </a:t>
            </a:r>
          </a:p>
          <a:p>
            <a:pPr algn="ctr"/>
            <a:r>
              <a:rPr lang="en-US" dirty="0">
                <a:solidFill>
                  <a:schemeClr val="tx1">
                    <a:lumMod val="65000"/>
                    <a:lumOff val="35000"/>
                  </a:schemeClr>
                </a:solidFill>
                <a:latin typeface="Avenir Medium" panose="02000503020000020003" pitchFamily="2" charset="0"/>
              </a:rPr>
              <a:t>ENERGY SAVINGS*</a:t>
            </a:r>
          </a:p>
        </p:txBody>
      </p:sp>
      <p:sp>
        <p:nvSpPr>
          <p:cNvPr id="18" name="TextBox 17">
            <a:extLst>
              <a:ext uri="{FF2B5EF4-FFF2-40B4-BE49-F238E27FC236}">
                <a16:creationId xmlns:a16="http://schemas.microsoft.com/office/drawing/2014/main" id="{06568A97-373F-D6A7-76F4-9F98B17A5CEE}"/>
              </a:ext>
            </a:extLst>
          </p:cNvPr>
          <p:cNvSpPr txBox="1"/>
          <p:nvPr/>
        </p:nvSpPr>
        <p:spPr>
          <a:xfrm>
            <a:off x="1702626" y="3327941"/>
            <a:ext cx="1077538" cy="707886"/>
          </a:xfrm>
          <a:prstGeom prst="rect">
            <a:avLst/>
          </a:prstGeom>
          <a:noFill/>
        </p:spPr>
        <p:txBody>
          <a:bodyPr wrap="none" rtlCol="0">
            <a:spAutoFit/>
          </a:bodyPr>
          <a:lstStyle/>
          <a:p>
            <a:pPr algn="ctr"/>
            <a:r>
              <a:rPr lang="en-US" sz="4000" b="1" dirty="0">
                <a:solidFill>
                  <a:srgbClr val="8DC63E"/>
                </a:solidFill>
                <a:latin typeface="Avenir Heavy" panose="02000503020000020003" pitchFamily="2" charset="0"/>
              </a:rPr>
              <a:t>69%</a:t>
            </a:r>
          </a:p>
        </p:txBody>
      </p:sp>
      <p:sp>
        <p:nvSpPr>
          <p:cNvPr id="19" name="TextBox 18">
            <a:extLst>
              <a:ext uri="{FF2B5EF4-FFF2-40B4-BE49-F238E27FC236}">
                <a16:creationId xmlns:a16="http://schemas.microsoft.com/office/drawing/2014/main" id="{1BE7230A-76CF-5297-E6E2-B65EFAB7B458}"/>
              </a:ext>
            </a:extLst>
          </p:cNvPr>
          <p:cNvSpPr txBox="1"/>
          <p:nvPr/>
        </p:nvSpPr>
        <p:spPr>
          <a:xfrm>
            <a:off x="4967236" y="3327941"/>
            <a:ext cx="1077538" cy="707886"/>
          </a:xfrm>
          <a:prstGeom prst="rect">
            <a:avLst/>
          </a:prstGeom>
          <a:noFill/>
        </p:spPr>
        <p:txBody>
          <a:bodyPr wrap="none" rtlCol="0">
            <a:spAutoFit/>
          </a:bodyPr>
          <a:lstStyle/>
          <a:p>
            <a:pPr algn="ctr"/>
            <a:r>
              <a:rPr lang="en-US" sz="4000" b="1" dirty="0">
                <a:solidFill>
                  <a:srgbClr val="8DC63E"/>
                </a:solidFill>
                <a:latin typeface="Avenir Heavy" panose="02000503020000020003" pitchFamily="2" charset="0"/>
              </a:rPr>
              <a:t>48%</a:t>
            </a:r>
          </a:p>
        </p:txBody>
      </p:sp>
      <p:sp>
        <p:nvSpPr>
          <p:cNvPr id="3" name="Shape 1399">
            <a:extLst>
              <a:ext uri="{FF2B5EF4-FFF2-40B4-BE49-F238E27FC236}">
                <a16:creationId xmlns:a16="http://schemas.microsoft.com/office/drawing/2014/main" id="{13EE85B9-7F9B-7436-2E2D-EFD65E3FDB71}"/>
              </a:ext>
            </a:extLst>
          </p:cNvPr>
          <p:cNvSpPr/>
          <p:nvPr/>
        </p:nvSpPr>
        <p:spPr>
          <a:xfrm>
            <a:off x="7391400" y="4532095"/>
            <a:ext cx="3901263" cy="27887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rPr lang="en-US" i="1" dirty="0"/>
              <a:t>*When compared to a code-minimum version of the existing equipment (often a packaged rooftop unit)</a:t>
            </a:r>
            <a:endParaRPr lang="en-US" dirty="0"/>
          </a:p>
        </p:txBody>
      </p:sp>
    </p:spTree>
    <p:extLst>
      <p:ext uri="{BB962C8B-B14F-4D97-AF65-F5344CB8AC3E}">
        <p14:creationId xmlns:p14="http://schemas.microsoft.com/office/powerpoint/2010/main" val="172529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5F28485-B941-C6F5-F83F-27F9C21592AA}"/>
              </a:ext>
            </a:extLst>
          </p:cNvPr>
          <p:cNvSpPr>
            <a:spLocks noGrp="1"/>
          </p:cNvSpPr>
          <p:nvPr>
            <p:ph type="title"/>
          </p:nvPr>
        </p:nvSpPr>
        <p:spPr>
          <a:xfrm>
            <a:off x="898271" y="1257103"/>
            <a:ext cx="5196315" cy="1975541"/>
          </a:xfrm>
        </p:spPr>
        <p:txBody>
          <a:bodyPr anchor="b">
            <a:normAutofit/>
          </a:bodyPr>
          <a:lstStyle/>
          <a:p>
            <a:r>
              <a:rPr lang="en-US" dirty="0"/>
              <a:t>Co-sponsored educational events</a:t>
            </a:r>
          </a:p>
        </p:txBody>
      </p:sp>
      <p:sp>
        <p:nvSpPr>
          <p:cNvPr id="21" name="Text Placeholder 2">
            <a:extLst>
              <a:ext uri="{FF2B5EF4-FFF2-40B4-BE49-F238E27FC236}">
                <a16:creationId xmlns:a16="http://schemas.microsoft.com/office/drawing/2014/main" id="{07A3296A-9C41-9E1F-2BAA-A4ABF42911ED}"/>
              </a:ext>
            </a:extLst>
          </p:cNvPr>
          <p:cNvSpPr>
            <a:spLocks noGrp="1"/>
          </p:cNvSpPr>
          <p:nvPr>
            <p:ph type="body" sz="quarter" idx="10"/>
          </p:nvPr>
        </p:nvSpPr>
        <p:spPr>
          <a:xfrm>
            <a:off x="874571" y="4097582"/>
            <a:ext cx="5175222" cy="429263"/>
          </a:xfrm>
        </p:spPr>
        <p:txBody>
          <a:bodyPr>
            <a:normAutofit fontScale="92500"/>
          </a:bodyPr>
          <a:lstStyle/>
          <a:p>
            <a:r>
              <a:rPr lang="en-US" dirty="0"/>
              <a:t>Portland and Seattle, November 2023</a:t>
            </a:r>
          </a:p>
        </p:txBody>
      </p:sp>
      <p:pic>
        <p:nvPicPr>
          <p:cNvPr id="16" name="Picture 15">
            <a:extLst>
              <a:ext uri="{FF2B5EF4-FFF2-40B4-BE49-F238E27FC236}">
                <a16:creationId xmlns:a16="http://schemas.microsoft.com/office/drawing/2014/main" id="{76DDBF26-2F3B-13C6-20BE-31D8B8A8AB48}"/>
              </a:ext>
            </a:extLst>
          </p:cNvPr>
          <p:cNvPicPr>
            <a:picLocks noChangeAspect="1"/>
          </p:cNvPicPr>
          <p:nvPr/>
        </p:nvPicPr>
        <p:blipFill>
          <a:blip r:embed="rId2"/>
          <a:stretch>
            <a:fillRect/>
          </a:stretch>
        </p:blipFill>
        <p:spPr>
          <a:xfrm>
            <a:off x="6647067" y="108679"/>
            <a:ext cx="5544936" cy="6640643"/>
          </a:xfrm>
          <a:prstGeom prst="rect">
            <a:avLst/>
          </a:prstGeom>
          <a:noFill/>
        </p:spPr>
      </p:pic>
      <p:sp>
        <p:nvSpPr>
          <p:cNvPr id="25" name="Text Placeholder 5">
            <a:extLst>
              <a:ext uri="{FF2B5EF4-FFF2-40B4-BE49-F238E27FC236}">
                <a16:creationId xmlns:a16="http://schemas.microsoft.com/office/drawing/2014/main" id="{F3F3723D-BE6C-219A-A919-8CF9E2CCCDFE}"/>
              </a:ext>
            </a:extLst>
          </p:cNvPr>
          <p:cNvSpPr>
            <a:spLocks noGrp="1"/>
          </p:cNvSpPr>
          <p:nvPr>
            <p:ph type="body" sz="quarter" idx="14"/>
          </p:nvPr>
        </p:nvSpPr>
        <p:spPr>
          <a:xfrm>
            <a:off x="874571" y="3613831"/>
            <a:ext cx="5175222" cy="429263"/>
          </a:xfrm>
        </p:spPr>
        <p:txBody>
          <a:bodyPr>
            <a:normAutofit lnSpcReduction="10000"/>
          </a:bodyPr>
          <a:lstStyle/>
          <a:p>
            <a:r>
              <a:rPr lang="en-US" dirty="0"/>
              <a:t>NEEA and Twin City Fans</a:t>
            </a:r>
          </a:p>
        </p:txBody>
      </p:sp>
      <p:sp>
        <p:nvSpPr>
          <p:cNvPr id="2" name="Slide Number Placeholder 1" hidden="1">
            <a:extLst>
              <a:ext uri="{FF2B5EF4-FFF2-40B4-BE49-F238E27FC236}">
                <a16:creationId xmlns:a16="http://schemas.microsoft.com/office/drawing/2014/main" id="{8BB17AFC-2DD3-A549-836E-DB6A4520CFBA}"/>
              </a:ext>
            </a:extLst>
          </p:cNvPr>
          <p:cNvSpPr>
            <a:spLocks noGrp="1"/>
          </p:cNvSpPr>
          <p:nvPr>
            <p:ph type="sldNum" sz="quarter" idx="4294967295"/>
          </p:nvPr>
        </p:nvSpPr>
        <p:spPr>
          <a:xfrm>
            <a:off x="130828" y="6484471"/>
            <a:ext cx="235462" cy="154017"/>
          </a:xfrm>
        </p:spPr>
        <p:txBody>
          <a:bodyPr/>
          <a:lstStyle/>
          <a:p>
            <a:pPr marL="15402">
              <a:spcBef>
                <a:spcPts val="30"/>
              </a:spcBef>
            </a:pPr>
            <a:fld id="{81D60167-4931-47E6-BA6A-407CBD079E47}" type="slidenum">
              <a:rPr lang="en-US" spc="-3">
                <a:latin typeface="+mn-lt"/>
              </a:rPr>
              <a:pPr marL="15402">
                <a:spcBef>
                  <a:spcPts val="30"/>
                </a:spcBef>
              </a:pPr>
              <a:t>18</a:t>
            </a:fld>
            <a:endParaRPr lang="en-US" spc="-3" dirty="0">
              <a:latin typeface="+mn-lt"/>
            </a:endParaRPr>
          </a:p>
        </p:txBody>
      </p:sp>
    </p:spTree>
    <p:extLst>
      <p:ext uri="{BB962C8B-B14F-4D97-AF65-F5344CB8AC3E}">
        <p14:creationId xmlns:p14="http://schemas.microsoft.com/office/powerpoint/2010/main" val="222098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2E5040-CDF3-9CBD-83D3-505AC4DEB207}"/>
              </a:ext>
            </a:extLst>
          </p:cNvPr>
          <p:cNvSpPr>
            <a:spLocks noGrp="1"/>
          </p:cNvSpPr>
          <p:nvPr>
            <p:ph type="title"/>
          </p:nvPr>
        </p:nvSpPr>
        <p:spPr>
          <a:xfrm>
            <a:off x="898763" y="116861"/>
            <a:ext cx="8607546" cy="549102"/>
          </a:xfrm>
        </p:spPr>
        <p:txBody>
          <a:bodyPr/>
          <a:lstStyle/>
          <a:p>
            <a:r>
              <a:rPr lang="en-US" dirty="0"/>
              <a:t>Education resources – betterbricks.com</a:t>
            </a:r>
          </a:p>
        </p:txBody>
      </p:sp>
      <p:sp>
        <p:nvSpPr>
          <p:cNvPr id="3" name="Slide Number Placeholder 2">
            <a:extLst>
              <a:ext uri="{FF2B5EF4-FFF2-40B4-BE49-F238E27FC236}">
                <a16:creationId xmlns:a16="http://schemas.microsoft.com/office/drawing/2014/main" id="{D22D0D8A-AC21-F74C-A287-9E8DAF0B848B}"/>
              </a:ext>
            </a:extLst>
          </p:cNvPr>
          <p:cNvSpPr>
            <a:spLocks noGrp="1"/>
          </p:cNvSpPr>
          <p:nvPr>
            <p:ph type="sldNum" sz="quarter" idx="7"/>
          </p:nvPr>
        </p:nvSpPr>
        <p:spPr/>
        <p:txBody>
          <a:bodyPr/>
          <a:lstStyle/>
          <a:p>
            <a:pPr marL="15402">
              <a:spcBef>
                <a:spcPts val="30"/>
              </a:spcBef>
            </a:pPr>
            <a:fld id="{81D60167-4931-47E6-BA6A-407CBD079E47}" type="slidenum">
              <a:rPr lang="en-US" spc="-3">
                <a:latin typeface="+mn-lt"/>
              </a:rPr>
              <a:pPr marL="15402">
                <a:spcBef>
                  <a:spcPts val="30"/>
                </a:spcBef>
              </a:pPr>
              <a:t>19</a:t>
            </a:fld>
            <a:endParaRPr lang="en-US" spc="-3" dirty="0">
              <a:latin typeface="+mn-lt"/>
            </a:endParaRPr>
          </a:p>
        </p:txBody>
      </p:sp>
      <p:pic>
        <p:nvPicPr>
          <p:cNvPr id="9" name="Picture 8">
            <a:extLst>
              <a:ext uri="{FF2B5EF4-FFF2-40B4-BE49-F238E27FC236}">
                <a16:creationId xmlns:a16="http://schemas.microsoft.com/office/drawing/2014/main" id="{FA88C6B6-9287-2D18-CE05-014923161F10}"/>
              </a:ext>
            </a:extLst>
          </p:cNvPr>
          <p:cNvPicPr>
            <a:picLocks noChangeAspect="1"/>
          </p:cNvPicPr>
          <p:nvPr/>
        </p:nvPicPr>
        <p:blipFill>
          <a:blip r:embed="rId2"/>
          <a:stretch>
            <a:fillRect/>
          </a:stretch>
        </p:blipFill>
        <p:spPr>
          <a:xfrm>
            <a:off x="147960" y="819980"/>
            <a:ext cx="11913212" cy="5664491"/>
          </a:xfrm>
          <a:prstGeom prst="rect">
            <a:avLst/>
          </a:prstGeom>
        </p:spPr>
      </p:pic>
    </p:spTree>
    <p:extLst>
      <p:ext uri="{BB962C8B-B14F-4D97-AF65-F5344CB8AC3E}">
        <p14:creationId xmlns:p14="http://schemas.microsoft.com/office/powerpoint/2010/main" val="107295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712D48B-9A3D-3C4D-B2E7-66414A8C34D9}"/>
              </a:ext>
            </a:extLst>
          </p:cNvPr>
          <p:cNvSpPr>
            <a:spLocks noGrp="1"/>
          </p:cNvSpPr>
          <p:nvPr>
            <p:ph type="title"/>
          </p:nvPr>
        </p:nvSpPr>
        <p:spPr/>
        <p:txBody>
          <a:bodyPr/>
          <a:lstStyle/>
          <a:p>
            <a:r>
              <a:rPr lang="en-US" dirty="0">
                <a:latin typeface="+mn-lt"/>
              </a:rPr>
              <a:t>Summary: What’s in it for you?</a:t>
            </a:r>
          </a:p>
        </p:txBody>
      </p:sp>
      <p:sp>
        <p:nvSpPr>
          <p:cNvPr id="3" name="Slide Number Placeholder 2">
            <a:extLst>
              <a:ext uri="{FF2B5EF4-FFF2-40B4-BE49-F238E27FC236}">
                <a16:creationId xmlns:a16="http://schemas.microsoft.com/office/drawing/2014/main" id="{6DDF8AB2-F7E1-D547-A46C-DE7B7F04E018}"/>
              </a:ext>
            </a:extLst>
          </p:cNvPr>
          <p:cNvSpPr>
            <a:spLocks noGrp="1"/>
          </p:cNvSpPr>
          <p:nvPr>
            <p:ph type="sldNum" sz="quarter" idx="7"/>
          </p:nvPr>
        </p:nvSpPr>
        <p:spPr/>
        <p:txBody>
          <a:bodyPr/>
          <a:lstStyle/>
          <a:p>
            <a:pPr marL="15402">
              <a:spcBef>
                <a:spcPts val="30"/>
              </a:spcBef>
            </a:pPr>
            <a:fld id="{81D60167-4931-47E6-BA6A-407CBD079E47}" type="slidenum">
              <a:rPr lang="en-US" spc="-3">
                <a:latin typeface="+mn-lt"/>
              </a:rPr>
              <a:pPr marL="15402">
                <a:spcBef>
                  <a:spcPts val="30"/>
                </a:spcBef>
              </a:pPr>
              <a:t>2</a:t>
            </a:fld>
            <a:endParaRPr lang="en-US" spc="-3" dirty="0">
              <a:latin typeface="+mn-lt"/>
            </a:endParaRPr>
          </a:p>
        </p:txBody>
      </p:sp>
      <p:sp>
        <p:nvSpPr>
          <p:cNvPr id="4" name="TextBox 3">
            <a:extLst>
              <a:ext uri="{FF2B5EF4-FFF2-40B4-BE49-F238E27FC236}">
                <a16:creationId xmlns:a16="http://schemas.microsoft.com/office/drawing/2014/main" id="{BC95EF86-FBAD-F6BC-00F8-4B6F77C155DF}"/>
              </a:ext>
            </a:extLst>
          </p:cNvPr>
          <p:cNvSpPr txBox="1"/>
          <p:nvPr/>
        </p:nvSpPr>
        <p:spPr>
          <a:xfrm>
            <a:off x="1411282" y="1359974"/>
            <a:ext cx="8281358" cy="3785652"/>
          </a:xfrm>
          <a:prstGeom prst="rect">
            <a:avLst/>
          </a:prstGeom>
          <a:noFill/>
        </p:spPr>
        <p:txBody>
          <a:bodyPr wrap="square">
            <a:spAutoFit/>
          </a:bodyPr>
          <a:lstStyle/>
          <a:p>
            <a:pPr marL="342900" indent="-342900" rtl="0" fontAlgn="ctr">
              <a:spcBef>
                <a:spcPts val="0"/>
              </a:spcBef>
              <a:spcAft>
                <a:spcPts val="0"/>
              </a:spcAft>
              <a:buFont typeface="+mj-lt"/>
              <a:buAutoNum type="arabicPeriod"/>
            </a:pPr>
            <a:r>
              <a:rPr lang="en-US" sz="2400" dirty="0">
                <a:solidFill>
                  <a:srgbClr val="000000"/>
                </a:solidFill>
                <a:effectLst/>
                <a:latin typeface="Calibri" panose="020F0502020204030204" pitchFamily="34" charset="0"/>
              </a:rPr>
              <a:t>Who is NEEA?</a:t>
            </a:r>
          </a:p>
          <a:p>
            <a:pPr marL="342900" indent="-342900" rtl="0" fontAlgn="ctr">
              <a:spcBef>
                <a:spcPts val="0"/>
              </a:spcBef>
              <a:spcAft>
                <a:spcPts val="0"/>
              </a:spcAft>
              <a:buFont typeface="+mj-lt"/>
              <a:buAutoNum type="arabicPeriod"/>
            </a:pPr>
            <a:r>
              <a:rPr lang="en-US" sz="2400" dirty="0">
                <a:solidFill>
                  <a:srgbClr val="000000"/>
                </a:solidFill>
                <a:latin typeface="Calibri" panose="020F0502020204030204" pitchFamily="34" charset="0"/>
              </a:rPr>
              <a:t>What products does NEEA work on? </a:t>
            </a:r>
            <a:endParaRPr lang="en-US" sz="2400" dirty="0">
              <a:solidFill>
                <a:srgbClr val="000000"/>
              </a:solidFill>
              <a:effectLst/>
              <a:latin typeface="Calibri" panose="020F0502020204030204" pitchFamily="34" charset="0"/>
            </a:endParaRPr>
          </a:p>
          <a:p>
            <a:pPr marL="342900" indent="-342900" rtl="0" fontAlgn="ctr">
              <a:spcBef>
                <a:spcPts val="0"/>
              </a:spcBef>
              <a:spcAft>
                <a:spcPts val="0"/>
              </a:spcAft>
              <a:buFont typeface="+mj-lt"/>
              <a:buAutoNum type="arabicPeriod"/>
            </a:pPr>
            <a:r>
              <a:rPr lang="en-US" sz="2400" dirty="0">
                <a:solidFill>
                  <a:srgbClr val="000000"/>
                </a:solidFill>
                <a:effectLst/>
                <a:latin typeface="Calibri" panose="020F0502020204030204" pitchFamily="34" charset="0"/>
              </a:rPr>
              <a:t>What is market transformation and what's the role of voluntary programs?</a:t>
            </a:r>
          </a:p>
          <a:p>
            <a:pPr marL="342900" indent="-342900" rtl="0" fontAlgn="ctr">
              <a:spcBef>
                <a:spcPts val="0"/>
              </a:spcBef>
              <a:spcAft>
                <a:spcPts val="0"/>
              </a:spcAft>
              <a:buFont typeface="+mj-lt"/>
              <a:buAutoNum type="arabicPeriod"/>
            </a:pPr>
            <a:r>
              <a:rPr lang="en-US" sz="2400" dirty="0">
                <a:solidFill>
                  <a:srgbClr val="000000"/>
                </a:solidFill>
                <a:effectLst/>
                <a:latin typeface="Calibri" panose="020F0502020204030204" pitchFamily="34" charset="0"/>
              </a:rPr>
              <a:t>What’s the difference between NEEA and utility programs? </a:t>
            </a:r>
          </a:p>
          <a:p>
            <a:pPr marL="342900" indent="-342900" rtl="0" fontAlgn="ctr">
              <a:spcBef>
                <a:spcPts val="0"/>
              </a:spcBef>
              <a:spcAft>
                <a:spcPts val="0"/>
              </a:spcAft>
              <a:buFont typeface="+mj-lt"/>
              <a:buAutoNum type="arabicPeriod"/>
            </a:pPr>
            <a:r>
              <a:rPr lang="en-US" sz="2400" dirty="0">
                <a:solidFill>
                  <a:srgbClr val="000000"/>
                </a:solidFill>
                <a:effectLst/>
                <a:latin typeface="Calibri" panose="020F0502020204030204" pitchFamily="34" charset="0"/>
              </a:rPr>
              <a:t>How have we partnered with industry? </a:t>
            </a:r>
          </a:p>
          <a:p>
            <a:pPr marL="800100" lvl="1" indent="-342900" fontAlgn="ctr">
              <a:buFont typeface="+mj-lt"/>
              <a:buAutoNum type="alphaLcPeriod"/>
            </a:pPr>
            <a:r>
              <a:rPr lang="en-US" sz="2400" dirty="0">
                <a:solidFill>
                  <a:srgbClr val="000000"/>
                </a:solidFill>
                <a:effectLst/>
                <a:latin typeface="Calibri" panose="020F0502020204030204" pitchFamily="34" charset="0"/>
              </a:rPr>
              <a:t>Hydraulic Institute</a:t>
            </a:r>
          </a:p>
          <a:p>
            <a:pPr marL="800100" lvl="1" indent="-342900" fontAlgn="ctr">
              <a:buFont typeface="+mj-lt"/>
              <a:buAutoNum type="alphaLcPeriod"/>
            </a:pPr>
            <a:r>
              <a:rPr lang="en-US" sz="2400" dirty="0" err="1">
                <a:solidFill>
                  <a:srgbClr val="000000"/>
                </a:solidFill>
                <a:effectLst/>
                <a:latin typeface="Calibri" panose="020F0502020204030204" pitchFamily="34" charset="0"/>
              </a:rPr>
              <a:t>Ventacity</a:t>
            </a:r>
            <a:endParaRPr lang="en-US" sz="2400" dirty="0">
              <a:solidFill>
                <a:srgbClr val="000000"/>
              </a:solidFill>
              <a:effectLst/>
              <a:latin typeface="Calibri" panose="020F0502020204030204" pitchFamily="34" charset="0"/>
            </a:endParaRPr>
          </a:p>
          <a:p>
            <a:pPr marL="800100" lvl="1" indent="-342900" fontAlgn="ctr">
              <a:buFont typeface="+mj-lt"/>
              <a:buAutoNum type="alphaLcPeriod"/>
            </a:pPr>
            <a:r>
              <a:rPr lang="en-US" sz="2400" dirty="0">
                <a:solidFill>
                  <a:srgbClr val="000000"/>
                </a:solidFill>
                <a:latin typeface="Calibri" panose="020F0502020204030204" pitchFamily="34" charset="0"/>
              </a:rPr>
              <a:t>Better Bricks</a:t>
            </a:r>
          </a:p>
          <a:p>
            <a:pPr marL="342900" indent="-342900" fontAlgn="ctr">
              <a:buFont typeface="+mj-lt"/>
              <a:buAutoNum type="arabicPeriod"/>
            </a:pPr>
            <a:r>
              <a:rPr lang="en-US" sz="2400" dirty="0">
                <a:solidFill>
                  <a:srgbClr val="000000"/>
                </a:solidFill>
                <a:effectLst/>
                <a:latin typeface="Calibri" panose="020F0502020204030204" pitchFamily="34" charset="0"/>
              </a:rPr>
              <a:t>How else can we partner? </a:t>
            </a:r>
          </a:p>
        </p:txBody>
      </p:sp>
    </p:spTree>
    <p:extLst>
      <p:ext uri="{BB962C8B-B14F-4D97-AF65-F5344CB8AC3E}">
        <p14:creationId xmlns:p14="http://schemas.microsoft.com/office/powerpoint/2010/main" val="156755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6DC72B-76A0-824C-8322-CE6C5088C64F}"/>
              </a:ext>
            </a:extLst>
          </p:cNvPr>
          <p:cNvSpPr>
            <a:spLocks noGrp="1"/>
          </p:cNvSpPr>
          <p:nvPr>
            <p:ph type="sldNum" sz="quarter" idx="7"/>
          </p:nvPr>
        </p:nvSpPr>
        <p:spPr/>
        <p:txBody>
          <a:bodyPr/>
          <a:lstStyle/>
          <a:p>
            <a:pPr marL="15402">
              <a:spcBef>
                <a:spcPts val="30"/>
              </a:spcBef>
            </a:pPr>
            <a:fld id="{81D60167-4931-47E6-BA6A-407CBD079E47}" type="slidenum">
              <a:rPr lang="en-US" spc="-3">
                <a:latin typeface="+mn-lt"/>
              </a:rPr>
              <a:pPr marL="15402">
                <a:spcBef>
                  <a:spcPts val="30"/>
                </a:spcBef>
              </a:pPr>
              <a:t>20</a:t>
            </a:fld>
            <a:endParaRPr lang="en-US" spc="-3" dirty="0">
              <a:latin typeface="+mn-lt"/>
            </a:endParaRPr>
          </a:p>
        </p:txBody>
      </p:sp>
      <p:sp>
        <p:nvSpPr>
          <p:cNvPr id="3" name="Title 2">
            <a:extLst>
              <a:ext uri="{FF2B5EF4-FFF2-40B4-BE49-F238E27FC236}">
                <a16:creationId xmlns:a16="http://schemas.microsoft.com/office/drawing/2014/main" id="{49BF8DCF-9D7F-D449-5C01-40BE8A4BC4FB}"/>
              </a:ext>
            </a:extLst>
          </p:cNvPr>
          <p:cNvSpPr>
            <a:spLocks noGrp="1"/>
          </p:cNvSpPr>
          <p:nvPr>
            <p:ph type="title"/>
          </p:nvPr>
        </p:nvSpPr>
        <p:spPr/>
        <p:txBody>
          <a:bodyPr>
            <a:normAutofit/>
          </a:bodyPr>
          <a:lstStyle/>
          <a:p>
            <a:r>
              <a:rPr lang="en-US" dirty="0"/>
              <a:t>Published reports and research</a:t>
            </a:r>
          </a:p>
        </p:txBody>
      </p:sp>
      <p:pic>
        <p:nvPicPr>
          <p:cNvPr id="8" name="Picture 7">
            <a:extLst>
              <a:ext uri="{FF2B5EF4-FFF2-40B4-BE49-F238E27FC236}">
                <a16:creationId xmlns:a16="http://schemas.microsoft.com/office/drawing/2014/main" id="{39A07A7B-E47A-259C-9058-543C69EC852B}"/>
              </a:ext>
            </a:extLst>
          </p:cNvPr>
          <p:cNvPicPr>
            <a:picLocks noChangeAspect="1"/>
          </p:cNvPicPr>
          <p:nvPr/>
        </p:nvPicPr>
        <p:blipFill>
          <a:blip r:embed="rId3"/>
          <a:stretch>
            <a:fillRect/>
          </a:stretch>
        </p:blipFill>
        <p:spPr>
          <a:xfrm>
            <a:off x="676280" y="1083565"/>
            <a:ext cx="7945800" cy="5554923"/>
          </a:xfrm>
          <a:prstGeom prst="rect">
            <a:avLst/>
          </a:prstGeom>
        </p:spPr>
      </p:pic>
      <p:sp>
        <p:nvSpPr>
          <p:cNvPr id="11" name="AutoShape 2" descr="NEEA">
            <a:extLst>
              <a:ext uri="{FF2B5EF4-FFF2-40B4-BE49-F238E27FC236}">
                <a16:creationId xmlns:a16="http://schemas.microsoft.com/office/drawing/2014/main" id="{673BDD42-DF3F-E23D-07C3-B4C1C3A6F4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D37B21DA-F1E1-96E5-90CC-F6A4977C35D4}"/>
              </a:ext>
            </a:extLst>
          </p:cNvPr>
          <p:cNvSpPr txBox="1"/>
          <p:nvPr/>
        </p:nvSpPr>
        <p:spPr>
          <a:xfrm rot="16200000">
            <a:off x="6514729" y="2976614"/>
            <a:ext cx="6738973" cy="584775"/>
          </a:xfrm>
          <a:prstGeom prst="rect">
            <a:avLst/>
          </a:prstGeom>
          <a:noFill/>
        </p:spPr>
        <p:txBody>
          <a:bodyPr wrap="square" rtlCol="0">
            <a:spAutoFit/>
          </a:bodyPr>
          <a:lstStyle/>
          <a:p>
            <a:pPr algn="l"/>
            <a:r>
              <a:rPr lang="en-US" sz="3200" dirty="0">
                <a:solidFill>
                  <a:srgbClr val="4E453F"/>
                </a:solidFill>
                <a:latin typeface="Helvetica" pitchFamily="2" charset="0"/>
              </a:rPr>
              <a:t>https://neea.org/resources-reports</a:t>
            </a:r>
          </a:p>
        </p:txBody>
      </p:sp>
    </p:spTree>
    <p:extLst>
      <p:ext uri="{BB962C8B-B14F-4D97-AF65-F5344CB8AC3E}">
        <p14:creationId xmlns:p14="http://schemas.microsoft.com/office/powerpoint/2010/main" val="1367108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CBE97C-6BFC-4F4F-99AE-A1FE68FA8AF0}"/>
              </a:ext>
            </a:extLst>
          </p:cNvPr>
          <p:cNvSpPr>
            <a:spLocks noGrp="1"/>
          </p:cNvSpPr>
          <p:nvPr>
            <p:ph type="sldNum" sz="quarter" idx="7"/>
          </p:nvPr>
        </p:nvSpPr>
        <p:spPr/>
        <p:txBody>
          <a:bodyPr/>
          <a:lstStyle/>
          <a:p>
            <a:pPr marL="15402">
              <a:spcBef>
                <a:spcPts val="30"/>
              </a:spcBef>
            </a:pPr>
            <a:fld id="{81D60167-4931-47E6-BA6A-407CBD079E47}" type="slidenum">
              <a:rPr lang="en-US" spc="-3">
                <a:latin typeface="+mn-lt"/>
              </a:rPr>
              <a:pPr marL="15402">
                <a:spcBef>
                  <a:spcPts val="30"/>
                </a:spcBef>
              </a:pPr>
              <a:t>21</a:t>
            </a:fld>
            <a:endParaRPr lang="en-US" spc="-3" dirty="0">
              <a:latin typeface="+mn-lt"/>
            </a:endParaRPr>
          </a:p>
        </p:txBody>
      </p:sp>
      <p:sp>
        <p:nvSpPr>
          <p:cNvPr id="5" name="Text Placeholder 4">
            <a:extLst>
              <a:ext uri="{FF2B5EF4-FFF2-40B4-BE49-F238E27FC236}">
                <a16:creationId xmlns:a16="http://schemas.microsoft.com/office/drawing/2014/main" id="{AA6A28C1-1EE5-1B43-B38C-256C00C38398}"/>
              </a:ext>
            </a:extLst>
          </p:cNvPr>
          <p:cNvSpPr>
            <a:spLocks noGrp="1"/>
          </p:cNvSpPr>
          <p:nvPr>
            <p:ph type="body" sz="quarter" idx="11"/>
          </p:nvPr>
        </p:nvSpPr>
        <p:spPr>
          <a:xfrm>
            <a:off x="1890211" y="830800"/>
            <a:ext cx="8137709" cy="4797839"/>
          </a:xfrm>
        </p:spPr>
        <p:txBody>
          <a:bodyPr/>
          <a:lstStyle/>
          <a:p>
            <a:r>
              <a:rPr lang="en-US" dirty="0">
                <a:latin typeface="+mn-lt"/>
              </a:rPr>
              <a:t>What partnership strategies would help you? </a:t>
            </a:r>
          </a:p>
          <a:p>
            <a:r>
              <a:rPr lang="en-US" dirty="0">
                <a:latin typeface="+mn-lt"/>
              </a:rPr>
              <a:t>Fill out your card with ideas!</a:t>
            </a:r>
          </a:p>
        </p:txBody>
      </p:sp>
    </p:spTree>
    <p:extLst>
      <p:ext uri="{BB962C8B-B14F-4D97-AF65-F5344CB8AC3E}">
        <p14:creationId xmlns:p14="http://schemas.microsoft.com/office/powerpoint/2010/main" val="480730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2E90-25D8-9B4E-BA44-8A5B52B66421}"/>
              </a:ext>
            </a:extLst>
          </p:cNvPr>
          <p:cNvSpPr>
            <a:spLocks noGrp="1"/>
          </p:cNvSpPr>
          <p:nvPr>
            <p:ph type="title"/>
          </p:nvPr>
        </p:nvSpPr>
        <p:spPr/>
        <p:txBody>
          <a:bodyPr/>
          <a:lstStyle/>
          <a:p>
            <a:r>
              <a:rPr lang="en-US" dirty="0">
                <a:latin typeface="+mn-lt"/>
              </a:rPr>
              <a:t>Nicky Dunbar</a:t>
            </a:r>
          </a:p>
        </p:txBody>
      </p:sp>
      <p:sp>
        <p:nvSpPr>
          <p:cNvPr id="3" name="Text Placeholder 2">
            <a:extLst>
              <a:ext uri="{FF2B5EF4-FFF2-40B4-BE49-F238E27FC236}">
                <a16:creationId xmlns:a16="http://schemas.microsoft.com/office/drawing/2014/main" id="{2DCBBFE7-B8EC-744A-A616-53024EF922F0}"/>
              </a:ext>
            </a:extLst>
          </p:cNvPr>
          <p:cNvSpPr>
            <a:spLocks noGrp="1"/>
          </p:cNvSpPr>
          <p:nvPr>
            <p:ph type="body" sz="quarter" idx="10"/>
          </p:nvPr>
        </p:nvSpPr>
        <p:spPr/>
        <p:txBody>
          <a:bodyPr>
            <a:normAutofit lnSpcReduction="10000"/>
          </a:bodyPr>
          <a:lstStyle/>
          <a:p>
            <a:r>
              <a:rPr lang="en-US" dirty="0">
                <a:latin typeface="+mn-lt"/>
              </a:rPr>
              <a:t>NEEA Senior Codes and Standards Engineer</a:t>
            </a:r>
          </a:p>
        </p:txBody>
      </p:sp>
      <p:sp>
        <p:nvSpPr>
          <p:cNvPr id="4" name="Text Placeholder 3">
            <a:extLst>
              <a:ext uri="{FF2B5EF4-FFF2-40B4-BE49-F238E27FC236}">
                <a16:creationId xmlns:a16="http://schemas.microsoft.com/office/drawing/2014/main" id="{238A6E01-2B36-3148-B761-2BC5B3FAFB82}"/>
              </a:ext>
            </a:extLst>
          </p:cNvPr>
          <p:cNvSpPr>
            <a:spLocks noGrp="1"/>
          </p:cNvSpPr>
          <p:nvPr>
            <p:ph type="body" sz="quarter" idx="11"/>
          </p:nvPr>
        </p:nvSpPr>
        <p:spPr/>
        <p:txBody>
          <a:bodyPr>
            <a:normAutofit lnSpcReduction="10000"/>
          </a:bodyPr>
          <a:lstStyle/>
          <a:p>
            <a:r>
              <a:rPr lang="en-US" dirty="0">
                <a:latin typeface="+mn-lt"/>
              </a:rPr>
              <a:t>503-688-5457 │ ndunbar@neea.org</a:t>
            </a:r>
          </a:p>
        </p:txBody>
      </p:sp>
    </p:spTree>
    <p:extLst>
      <p:ext uri="{BB962C8B-B14F-4D97-AF65-F5344CB8AC3E}">
        <p14:creationId xmlns:p14="http://schemas.microsoft.com/office/powerpoint/2010/main" val="413517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F5839-A825-6048-AD74-AEB86AE864D0}"/>
              </a:ext>
            </a:extLst>
          </p:cNvPr>
          <p:cNvSpPr>
            <a:spLocks noGrp="1"/>
          </p:cNvSpPr>
          <p:nvPr>
            <p:ph type="title"/>
          </p:nvPr>
        </p:nvSpPr>
        <p:spPr/>
        <p:txBody>
          <a:bodyPr/>
          <a:lstStyle/>
          <a:p>
            <a:r>
              <a:rPr lang="en-US" dirty="0"/>
              <a:t>Who is NEEA?</a:t>
            </a:r>
          </a:p>
        </p:txBody>
      </p:sp>
      <p:sp>
        <p:nvSpPr>
          <p:cNvPr id="3" name="Slide Number Placeholder 2">
            <a:extLst>
              <a:ext uri="{FF2B5EF4-FFF2-40B4-BE49-F238E27FC236}">
                <a16:creationId xmlns:a16="http://schemas.microsoft.com/office/drawing/2014/main" id="{AD25C890-8F19-354E-8ED1-102D1F458FEE}"/>
              </a:ext>
            </a:extLst>
          </p:cNvPr>
          <p:cNvSpPr>
            <a:spLocks noGrp="1"/>
          </p:cNvSpPr>
          <p:nvPr>
            <p:ph type="sldNum" sz="quarter" idx="4294967295"/>
          </p:nvPr>
        </p:nvSpPr>
        <p:spPr>
          <a:xfrm>
            <a:off x="11855451" y="6605589"/>
            <a:ext cx="334962" cy="153987"/>
          </a:xfrm>
        </p:spPr>
        <p:txBody>
          <a:bodyPr/>
          <a:lstStyle/>
          <a:p>
            <a:pPr marL="15397">
              <a:spcBef>
                <a:spcPts val="30"/>
              </a:spcBef>
            </a:pPr>
            <a:fld id="{81D60167-4931-47E6-BA6A-407CBD079E47}" type="slidenum">
              <a:rPr lang="en-US" spc="-3"/>
              <a:pPr marL="15397">
                <a:spcBef>
                  <a:spcPts val="30"/>
                </a:spcBef>
              </a:pPr>
              <a:t>3</a:t>
            </a:fld>
            <a:endParaRPr lang="en-US" spc="-3" dirty="0"/>
          </a:p>
        </p:txBody>
      </p:sp>
      <p:cxnSp>
        <p:nvCxnSpPr>
          <p:cNvPr id="6" name="Straight Connector 5">
            <a:extLst>
              <a:ext uri="{FF2B5EF4-FFF2-40B4-BE49-F238E27FC236}">
                <a16:creationId xmlns:a16="http://schemas.microsoft.com/office/drawing/2014/main" id="{83382BC4-D7D5-BE4C-AEFD-0AC460CFF623}"/>
              </a:ext>
            </a:extLst>
          </p:cNvPr>
          <p:cNvCxnSpPr>
            <a:cxnSpLocks/>
          </p:cNvCxnSpPr>
          <p:nvPr/>
        </p:nvCxnSpPr>
        <p:spPr>
          <a:xfrm>
            <a:off x="4525359" y="1812165"/>
            <a:ext cx="0" cy="3327578"/>
          </a:xfrm>
          <a:prstGeom prst="line">
            <a:avLst/>
          </a:prstGeom>
          <a:ln w="317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3437CE6-0A9D-0544-81A8-771DFFCEE9F6}"/>
              </a:ext>
            </a:extLst>
          </p:cNvPr>
          <p:cNvCxnSpPr>
            <a:cxnSpLocks/>
          </p:cNvCxnSpPr>
          <p:nvPr/>
        </p:nvCxnSpPr>
        <p:spPr>
          <a:xfrm flipH="1">
            <a:off x="4279053" y="3429000"/>
            <a:ext cx="246306" cy="0"/>
          </a:xfrm>
          <a:prstGeom prst="line">
            <a:avLst/>
          </a:prstGeom>
          <a:ln w="317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A picture containing umbrella&#10;&#10;Description automatically generated">
            <a:extLst>
              <a:ext uri="{FF2B5EF4-FFF2-40B4-BE49-F238E27FC236}">
                <a16:creationId xmlns:a16="http://schemas.microsoft.com/office/drawing/2014/main" id="{1A858CB2-FE52-D148-9F75-B3DD7259A1B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5997" y="1812165"/>
            <a:ext cx="2846813" cy="1917242"/>
          </a:xfrm>
          <a:prstGeom prst="rect">
            <a:avLst/>
          </a:prstGeom>
        </p:spPr>
      </p:pic>
      <p:pic>
        <p:nvPicPr>
          <p:cNvPr id="13" name="Picture 12">
            <a:extLst>
              <a:ext uri="{FF2B5EF4-FFF2-40B4-BE49-F238E27FC236}">
                <a16:creationId xmlns:a16="http://schemas.microsoft.com/office/drawing/2014/main" id="{5F8984E6-1FB8-CA47-AC80-6E8B6F685FB0}"/>
              </a:ext>
            </a:extLst>
          </p:cNvPr>
          <p:cNvPicPr>
            <a:picLocks noChangeAspect="1"/>
          </p:cNvPicPr>
          <p:nvPr/>
        </p:nvPicPr>
        <p:blipFill>
          <a:blip r:embed="rId4"/>
          <a:stretch>
            <a:fillRect/>
          </a:stretch>
        </p:blipFill>
        <p:spPr>
          <a:xfrm>
            <a:off x="5358317" y="1673579"/>
            <a:ext cx="5175510" cy="3851008"/>
          </a:xfrm>
          <a:prstGeom prst="rect">
            <a:avLst/>
          </a:prstGeom>
        </p:spPr>
      </p:pic>
      <p:pic>
        <p:nvPicPr>
          <p:cNvPr id="5" name="Picture 4">
            <a:extLst>
              <a:ext uri="{FF2B5EF4-FFF2-40B4-BE49-F238E27FC236}">
                <a16:creationId xmlns:a16="http://schemas.microsoft.com/office/drawing/2014/main" id="{99A9ED1F-D395-E197-853A-E7547B39DE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6406" y="3806627"/>
            <a:ext cx="2285997" cy="723899"/>
          </a:xfrm>
          <a:prstGeom prst="rect">
            <a:avLst/>
          </a:prstGeom>
        </p:spPr>
      </p:pic>
      <p:pic>
        <p:nvPicPr>
          <p:cNvPr id="8" name="Picture 7">
            <a:extLst>
              <a:ext uri="{FF2B5EF4-FFF2-40B4-BE49-F238E27FC236}">
                <a16:creationId xmlns:a16="http://schemas.microsoft.com/office/drawing/2014/main" id="{2A0827D4-BCA1-EB39-E1BF-F1CA34F5A9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6405" y="1833772"/>
            <a:ext cx="2125178" cy="1642183"/>
          </a:xfrm>
          <a:prstGeom prst="rect">
            <a:avLst/>
          </a:prstGeom>
        </p:spPr>
      </p:pic>
    </p:spTree>
    <p:extLst>
      <p:ext uri="{BB962C8B-B14F-4D97-AF65-F5344CB8AC3E}">
        <p14:creationId xmlns:p14="http://schemas.microsoft.com/office/powerpoint/2010/main" val="336500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D374-2052-1C42-9511-CEEB271AD3F9}"/>
              </a:ext>
            </a:extLst>
          </p:cNvPr>
          <p:cNvSpPr>
            <a:spLocks noGrp="1"/>
          </p:cNvSpPr>
          <p:nvPr>
            <p:ph type="title"/>
          </p:nvPr>
        </p:nvSpPr>
        <p:spPr/>
        <p:txBody>
          <a:bodyPr/>
          <a:lstStyle/>
          <a:p>
            <a:r>
              <a:rPr lang="en-US" dirty="0"/>
              <a:t>What products does NEEA work on?</a:t>
            </a:r>
          </a:p>
        </p:txBody>
      </p:sp>
      <p:sp>
        <p:nvSpPr>
          <p:cNvPr id="3" name="Slide Number Placeholder 2">
            <a:extLst>
              <a:ext uri="{FF2B5EF4-FFF2-40B4-BE49-F238E27FC236}">
                <a16:creationId xmlns:a16="http://schemas.microsoft.com/office/drawing/2014/main" id="{F71FCA52-50F4-9E44-B853-C087BEA3E3F2}"/>
              </a:ext>
            </a:extLst>
          </p:cNvPr>
          <p:cNvSpPr>
            <a:spLocks noGrp="1"/>
          </p:cNvSpPr>
          <p:nvPr>
            <p:ph type="sldNum" sz="quarter" idx="7"/>
          </p:nvPr>
        </p:nvSpPr>
        <p:spPr/>
        <p:txBody>
          <a:bodyPr/>
          <a:lstStyle/>
          <a:p>
            <a:pPr marL="15402" defTabSz="554276">
              <a:spcBef>
                <a:spcPts val="30"/>
              </a:spcBef>
            </a:pPr>
            <a:fld id="{81D60167-4931-47E6-BA6A-407CBD079E47}" type="slidenum">
              <a:rPr lang="en-US" spc="-3"/>
              <a:pPr marL="15402" defTabSz="554276">
                <a:spcBef>
                  <a:spcPts val="30"/>
                </a:spcBef>
              </a:pPr>
              <a:t>4</a:t>
            </a:fld>
            <a:endParaRPr lang="en-US" spc="-3" dirty="0"/>
          </a:p>
        </p:txBody>
      </p:sp>
      <p:sp>
        <p:nvSpPr>
          <p:cNvPr id="5" name="object 5">
            <a:extLst>
              <a:ext uri="{FF2B5EF4-FFF2-40B4-BE49-F238E27FC236}">
                <a16:creationId xmlns:a16="http://schemas.microsoft.com/office/drawing/2014/main" id="{13AC15E4-CB33-9D4A-96FE-15A5EC084E2D}"/>
              </a:ext>
            </a:extLst>
          </p:cNvPr>
          <p:cNvSpPr/>
          <p:nvPr/>
        </p:nvSpPr>
        <p:spPr>
          <a:xfrm rot="5400000">
            <a:off x="515611" y="3224093"/>
            <a:ext cx="1940708" cy="191778"/>
          </a:xfrm>
          <a:custGeom>
            <a:avLst/>
            <a:gdLst/>
            <a:ahLst/>
            <a:cxnLst/>
            <a:rect l="l" t="t" r="r" b="b"/>
            <a:pathLst>
              <a:path w="642620">
                <a:moveTo>
                  <a:pt x="0" y="0"/>
                </a:moveTo>
                <a:lnTo>
                  <a:pt x="642545" y="0"/>
                </a:lnTo>
              </a:path>
            </a:pathLst>
          </a:custGeom>
          <a:ln w="21182">
            <a:solidFill>
              <a:srgbClr val="BCBCBC"/>
            </a:solidFill>
          </a:ln>
        </p:spPr>
        <p:txBody>
          <a:bodyPr wrap="square" lIns="0" tIns="0" rIns="0" bIns="0" rtlCol="0"/>
          <a:lstStyle/>
          <a:p>
            <a:pPr defTabSz="554276"/>
            <a:endParaRPr sz="1091">
              <a:solidFill>
                <a:srgbClr val="57585B"/>
              </a:solidFill>
              <a:latin typeface="Helvetica" pitchFamily="2" charset="0"/>
            </a:endParaRPr>
          </a:p>
        </p:txBody>
      </p:sp>
      <p:sp>
        <p:nvSpPr>
          <p:cNvPr id="6" name="object 6">
            <a:extLst>
              <a:ext uri="{FF2B5EF4-FFF2-40B4-BE49-F238E27FC236}">
                <a16:creationId xmlns:a16="http://schemas.microsoft.com/office/drawing/2014/main" id="{27B41838-18F3-2D41-BF66-DD079B70071E}"/>
              </a:ext>
            </a:extLst>
          </p:cNvPr>
          <p:cNvSpPr/>
          <p:nvPr/>
        </p:nvSpPr>
        <p:spPr>
          <a:xfrm>
            <a:off x="946509" y="1726575"/>
            <a:ext cx="1288451" cy="759614"/>
          </a:xfrm>
          <a:custGeom>
            <a:avLst/>
            <a:gdLst/>
            <a:ahLst/>
            <a:cxnLst/>
            <a:rect l="l" t="t" r="r" b="b"/>
            <a:pathLst>
              <a:path w="3711575" h="2200910">
                <a:moveTo>
                  <a:pt x="3711572" y="2200624"/>
                </a:moveTo>
                <a:lnTo>
                  <a:pt x="0" y="2200624"/>
                </a:lnTo>
                <a:lnTo>
                  <a:pt x="0" y="0"/>
                </a:lnTo>
                <a:lnTo>
                  <a:pt x="3711572" y="0"/>
                </a:lnTo>
                <a:lnTo>
                  <a:pt x="3711572" y="2200624"/>
                </a:lnTo>
                <a:close/>
              </a:path>
            </a:pathLst>
          </a:custGeom>
          <a:solidFill>
            <a:srgbClr val="8CC546"/>
          </a:solidFill>
        </p:spPr>
        <p:txBody>
          <a:bodyPr wrap="square" lIns="0" tIns="0" rIns="0" bIns="0" rtlCol="0"/>
          <a:lstStyle/>
          <a:p>
            <a:pPr defTabSz="554276"/>
            <a:endParaRPr sz="1091">
              <a:solidFill>
                <a:srgbClr val="57585B"/>
              </a:solidFill>
              <a:latin typeface="Helvetica" pitchFamily="2" charset="0"/>
            </a:endParaRPr>
          </a:p>
        </p:txBody>
      </p:sp>
      <p:sp>
        <p:nvSpPr>
          <p:cNvPr id="7" name="object 8">
            <a:extLst>
              <a:ext uri="{FF2B5EF4-FFF2-40B4-BE49-F238E27FC236}">
                <a16:creationId xmlns:a16="http://schemas.microsoft.com/office/drawing/2014/main" id="{D8E9156F-34F0-E549-9791-7764C7441E76}"/>
              </a:ext>
            </a:extLst>
          </p:cNvPr>
          <p:cNvSpPr txBox="1"/>
          <p:nvPr/>
        </p:nvSpPr>
        <p:spPr>
          <a:xfrm>
            <a:off x="671476" y="1894124"/>
            <a:ext cx="1833758" cy="372681"/>
          </a:xfrm>
          <a:prstGeom prst="rect">
            <a:avLst/>
          </a:prstGeom>
        </p:spPr>
        <p:txBody>
          <a:bodyPr vert="horz" wrap="square" lIns="0" tIns="7317" rIns="0" bIns="0" rtlCol="0">
            <a:spAutoFit/>
          </a:bodyPr>
          <a:lstStyle/>
          <a:p>
            <a:pPr marL="390840" marR="386643" indent="-21179" algn="ctr" defTabSz="554276">
              <a:lnSpc>
                <a:spcPct val="100800"/>
              </a:lnSpc>
              <a:spcBef>
                <a:spcPts val="58"/>
              </a:spcBef>
            </a:pPr>
            <a:r>
              <a:rPr lang="en-US" sz="1213" b="1" i="1" dirty="0">
                <a:solidFill>
                  <a:srgbClr val="FFFFFF"/>
                </a:solidFill>
                <a:latin typeface="Helvetica" pitchFamily="2" charset="0"/>
                <a:cs typeface="Arial Narrow" panose="020B0604020202020204" pitchFamily="34" charset="0"/>
              </a:rPr>
              <a:t>Consumer Products </a:t>
            </a:r>
          </a:p>
        </p:txBody>
      </p:sp>
      <p:sp>
        <p:nvSpPr>
          <p:cNvPr id="8" name="object 11">
            <a:extLst>
              <a:ext uri="{FF2B5EF4-FFF2-40B4-BE49-F238E27FC236}">
                <a16:creationId xmlns:a16="http://schemas.microsoft.com/office/drawing/2014/main" id="{BBFD9318-8A75-2346-9134-0EC5BEA76C96}"/>
              </a:ext>
            </a:extLst>
          </p:cNvPr>
          <p:cNvSpPr txBox="1"/>
          <p:nvPr/>
        </p:nvSpPr>
        <p:spPr>
          <a:xfrm>
            <a:off x="946509" y="2692680"/>
            <a:ext cx="1288451" cy="759614"/>
          </a:xfrm>
          <a:prstGeom prst="rect">
            <a:avLst/>
          </a:prstGeom>
          <a:solidFill>
            <a:schemeClr val="accent2">
              <a:lumMod val="20000"/>
              <a:lumOff val="80000"/>
            </a:schemeClr>
          </a:solidFill>
        </p:spPr>
        <p:txBody>
          <a:bodyPr vert="horz" wrap="square" lIns="0" tIns="2310" rIns="0" bIns="0" rtlCol="0" anchor="ctr">
            <a:noAutofit/>
          </a:bodyPr>
          <a:lstStyle/>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Retail Products Portfolio</a:t>
            </a:r>
            <a:endParaRPr sz="1213" dirty="0">
              <a:solidFill>
                <a:srgbClr val="57585B"/>
              </a:solidFill>
              <a:latin typeface="Helvetica" pitchFamily="2" charset="0"/>
              <a:cs typeface="Arial"/>
            </a:endParaRPr>
          </a:p>
        </p:txBody>
      </p:sp>
      <p:sp>
        <p:nvSpPr>
          <p:cNvPr id="9" name="object 15">
            <a:extLst>
              <a:ext uri="{FF2B5EF4-FFF2-40B4-BE49-F238E27FC236}">
                <a16:creationId xmlns:a16="http://schemas.microsoft.com/office/drawing/2014/main" id="{DC6AB46A-80C1-B645-8569-4147D6689D4E}"/>
              </a:ext>
            </a:extLst>
          </p:cNvPr>
          <p:cNvSpPr txBox="1"/>
          <p:nvPr/>
        </p:nvSpPr>
        <p:spPr>
          <a:xfrm>
            <a:off x="946509" y="3676861"/>
            <a:ext cx="1288451" cy="777529"/>
          </a:xfrm>
          <a:prstGeom prst="rect">
            <a:avLst/>
          </a:prstGeom>
          <a:solidFill>
            <a:schemeClr val="accent2">
              <a:lumMod val="20000"/>
              <a:lumOff val="80000"/>
            </a:schemeClr>
          </a:solidFill>
        </p:spPr>
        <p:txBody>
          <a:bodyPr vert="horz" wrap="square" lIns="0" tIns="3080" rIns="0" bIns="0" rtlCol="0" anchor="ctr">
            <a:noAutofit/>
          </a:bodyPr>
          <a:lstStyle/>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Super-Efficient Dryers</a:t>
            </a:r>
          </a:p>
        </p:txBody>
      </p:sp>
      <p:sp>
        <p:nvSpPr>
          <p:cNvPr id="10" name="object 5">
            <a:extLst>
              <a:ext uri="{FF2B5EF4-FFF2-40B4-BE49-F238E27FC236}">
                <a16:creationId xmlns:a16="http://schemas.microsoft.com/office/drawing/2014/main" id="{5CB26E4F-1308-AD4B-8CC4-E35E8F97776F}"/>
              </a:ext>
            </a:extLst>
          </p:cNvPr>
          <p:cNvSpPr/>
          <p:nvPr/>
        </p:nvSpPr>
        <p:spPr>
          <a:xfrm rot="5400000">
            <a:off x="2318902" y="2753646"/>
            <a:ext cx="1113442" cy="293317"/>
          </a:xfrm>
          <a:custGeom>
            <a:avLst/>
            <a:gdLst/>
            <a:ahLst/>
            <a:cxnLst/>
            <a:rect l="l" t="t" r="r" b="b"/>
            <a:pathLst>
              <a:path w="642620">
                <a:moveTo>
                  <a:pt x="0" y="0"/>
                </a:moveTo>
                <a:lnTo>
                  <a:pt x="642545" y="0"/>
                </a:lnTo>
              </a:path>
            </a:pathLst>
          </a:custGeom>
          <a:ln w="21182">
            <a:solidFill>
              <a:srgbClr val="BCBCBC"/>
            </a:solidFill>
          </a:ln>
        </p:spPr>
        <p:txBody>
          <a:bodyPr wrap="square" lIns="0" tIns="0" rIns="0" bIns="0" rtlCol="0"/>
          <a:lstStyle/>
          <a:p>
            <a:pPr defTabSz="554276"/>
            <a:endParaRPr sz="1091">
              <a:solidFill>
                <a:srgbClr val="57585B"/>
              </a:solidFill>
              <a:latin typeface="Helvetica" pitchFamily="2" charset="0"/>
            </a:endParaRPr>
          </a:p>
        </p:txBody>
      </p:sp>
      <p:sp>
        <p:nvSpPr>
          <p:cNvPr id="11" name="object 8">
            <a:extLst>
              <a:ext uri="{FF2B5EF4-FFF2-40B4-BE49-F238E27FC236}">
                <a16:creationId xmlns:a16="http://schemas.microsoft.com/office/drawing/2014/main" id="{2075970C-1FCC-F347-9049-B91FFF2A38E3}"/>
              </a:ext>
            </a:extLst>
          </p:cNvPr>
          <p:cNvSpPr txBox="1"/>
          <p:nvPr/>
        </p:nvSpPr>
        <p:spPr>
          <a:xfrm>
            <a:off x="2115277" y="1673077"/>
            <a:ext cx="1833758" cy="684690"/>
          </a:xfrm>
          <a:prstGeom prst="rect">
            <a:avLst/>
          </a:prstGeom>
        </p:spPr>
        <p:txBody>
          <a:bodyPr vert="horz" wrap="square" lIns="0" tIns="7317" rIns="0" bIns="0" rtlCol="0">
            <a:spAutoFit/>
          </a:bodyPr>
          <a:lstStyle/>
          <a:p>
            <a:pPr marL="390840" marR="386643" indent="-21179" algn="ctr" defTabSz="554276">
              <a:lnSpc>
                <a:spcPct val="100800"/>
              </a:lnSpc>
              <a:spcBef>
                <a:spcPts val="58"/>
              </a:spcBef>
            </a:pPr>
            <a:r>
              <a:rPr lang="en-US" sz="1455" b="1" i="1" dirty="0">
                <a:solidFill>
                  <a:srgbClr val="FFFFFF"/>
                </a:solidFill>
                <a:latin typeface="Helvetica" pitchFamily="2" charset="0"/>
                <a:cs typeface="Arial Narrow" panose="020B0604020202020204" pitchFamily="34" charset="0"/>
              </a:rPr>
              <a:t>HVAC </a:t>
            </a:r>
          </a:p>
          <a:p>
            <a:pPr marL="390840" marR="386643" indent="-21179" algn="ctr" defTabSz="554276">
              <a:lnSpc>
                <a:spcPct val="100800"/>
              </a:lnSpc>
              <a:spcBef>
                <a:spcPts val="58"/>
              </a:spcBef>
            </a:pPr>
            <a:r>
              <a:rPr lang="en-US" sz="1455" b="1" i="1" dirty="0">
                <a:solidFill>
                  <a:srgbClr val="FFFFFF"/>
                </a:solidFill>
                <a:latin typeface="Helvetica" pitchFamily="2" charset="0"/>
                <a:cs typeface="Arial Narrow" panose="020B0604020202020204" pitchFamily="34" charset="0"/>
              </a:rPr>
              <a:t>PRODUCT GROUP</a:t>
            </a:r>
            <a:endParaRPr sz="1455" b="1" i="1" dirty="0">
              <a:solidFill>
                <a:srgbClr val="57585B"/>
              </a:solidFill>
              <a:latin typeface="Helvetica" pitchFamily="2" charset="0"/>
              <a:cs typeface="Arial Narrow" panose="020B0604020202020204" pitchFamily="34" charset="0"/>
            </a:endParaRPr>
          </a:p>
        </p:txBody>
      </p:sp>
      <p:sp>
        <p:nvSpPr>
          <p:cNvPr id="12" name="object 11">
            <a:extLst>
              <a:ext uri="{FF2B5EF4-FFF2-40B4-BE49-F238E27FC236}">
                <a16:creationId xmlns:a16="http://schemas.microsoft.com/office/drawing/2014/main" id="{7967C82B-6F6E-1044-B148-A385AAF1DAFD}"/>
              </a:ext>
            </a:extLst>
          </p:cNvPr>
          <p:cNvSpPr txBox="1"/>
          <p:nvPr/>
        </p:nvSpPr>
        <p:spPr>
          <a:xfrm>
            <a:off x="2390310" y="2689633"/>
            <a:ext cx="1288451" cy="759614"/>
          </a:xfrm>
          <a:prstGeom prst="rect">
            <a:avLst/>
          </a:prstGeom>
          <a:solidFill>
            <a:schemeClr val="accent2">
              <a:lumMod val="20000"/>
              <a:lumOff val="80000"/>
            </a:schemeClr>
          </a:solidFill>
        </p:spPr>
        <p:txBody>
          <a:bodyPr vert="horz" wrap="square" lIns="0" tIns="2310" rIns="0" bIns="0" rtlCol="0" anchor="ctr">
            <a:noAutofit/>
          </a:bodyPr>
          <a:lstStyle/>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Extended Motors Products</a:t>
            </a:r>
            <a:endParaRPr sz="1213" dirty="0">
              <a:solidFill>
                <a:srgbClr val="57585B"/>
              </a:solidFill>
              <a:latin typeface="Helvetica" pitchFamily="2" charset="0"/>
              <a:cs typeface="Arial"/>
            </a:endParaRPr>
          </a:p>
        </p:txBody>
      </p:sp>
      <p:sp>
        <p:nvSpPr>
          <p:cNvPr id="13" name="object 5">
            <a:extLst>
              <a:ext uri="{FF2B5EF4-FFF2-40B4-BE49-F238E27FC236}">
                <a16:creationId xmlns:a16="http://schemas.microsoft.com/office/drawing/2014/main" id="{66F18184-FC6B-6E49-B3CE-7FC3C959849C}"/>
              </a:ext>
            </a:extLst>
          </p:cNvPr>
          <p:cNvSpPr/>
          <p:nvPr/>
        </p:nvSpPr>
        <p:spPr>
          <a:xfrm rot="5400000">
            <a:off x="3418286" y="3218049"/>
            <a:ext cx="1940708" cy="191778"/>
          </a:xfrm>
          <a:custGeom>
            <a:avLst/>
            <a:gdLst/>
            <a:ahLst/>
            <a:cxnLst/>
            <a:rect l="l" t="t" r="r" b="b"/>
            <a:pathLst>
              <a:path w="642620">
                <a:moveTo>
                  <a:pt x="0" y="0"/>
                </a:moveTo>
                <a:lnTo>
                  <a:pt x="642545" y="0"/>
                </a:lnTo>
              </a:path>
            </a:pathLst>
          </a:custGeom>
          <a:ln w="21182">
            <a:solidFill>
              <a:srgbClr val="BCBCBC"/>
            </a:solidFill>
          </a:ln>
        </p:spPr>
        <p:txBody>
          <a:bodyPr wrap="square" lIns="0" tIns="0" rIns="0" bIns="0" rtlCol="0"/>
          <a:lstStyle/>
          <a:p>
            <a:pPr defTabSz="554276"/>
            <a:endParaRPr sz="1091">
              <a:solidFill>
                <a:srgbClr val="57585B"/>
              </a:solidFill>
              <a:latin typeface="Helvetica" pitchFamily="2" charset="0"/>
            </a:endParaRPr>
          </a:p>
        </p:txBody>
      </p:sp>
      <p:sp>
        <p:nvSpPr>
          <p:cNvPr id="14" name="object 8">
            <a:extLst>
              <a:ext uri="{FF2B5EF4-FFF2-40B4-BE49-F238E27FC236}">
                <a16:creationId xmlns:a16="http://schemas.microsoft.com/office/drawing/2014/main" id="{8F974279-B159-6048-A0A9-808B9658F1B1}"/>
              </a:ext>
            </a:extLst>
          </p:cNvPr>
          <p:cNvSpPr txBox="1"/>
          <p:nvPr/>
        </p:nvSpPr>
        <p:spPr>
          <a:xfrm>
            <a:off x="3554320" y="1673077"/>
            <a:ext cx="1833758" cy="684690"/>
          </a:xfrm>
          <a:prstGeom prst="rect">
            <a:avLst/>
          </a:prstGeom>
        </p:spPr>
        <p:txBody>
          <a:bodyPr vert="horz" wrap="square" lIns="0" tIns="7317" rIns="0" bIns="0" rtlCol="0">
            <a:spAutoFit/>
          </a:bodyPr>
          <a:lstStyle/>
          <a:p>
            <a:pPr marL="390840" marR="386643" indent="-21179" algn="ctr" defTabSz="554276">
              <a:lnSpc>
                <a:spcPct val="100800"/>
              </a:lnSpc>
              <a:spcBef>
                <a:spcPts val="58"/>
              </a:spcBef>
            </a:pPr>
            <a:r>
              <a:rPr lang="en-US" sz="1455" b="1" i="1" dirty="0">
                <a:solidFill>
                  <a:srgbClr val="FFFFFF"/>
                </a:solidFill>
                <a:latin typeface="Helvetica" pitchFamily="2" charset="0"/>
                <a:cs typeface="Arial Narrow" panose="020B0604020202020204" pitchFamily="34" charset="0"/>
              </a:rPr>
              <a:t>HVAC </a:t>
            </a:r>
          </a:p>
          <a:p>
            <a:pPr marL="390840" marR="386643" indent="-21179" algn="ctr" defTabSz="554276">
              <a:lnSpc>
                <a:spcPct val="100800"/>
              </a:lnSpc>
              <a:spcBef>
                <a:spcPts val="58"/>
              </a:spcBef>
            </a:pPr>
            <a:r>
              <a:rPr lang="en-US" sz="1455" b="1" i="1" dirty="0">
                <a:solidFill>
                  <a:srgbClr val="FFFFFF"/>
                </a:solidFill>
                <a:latin typeface="Helvetica" pitchFamily="2" charset="0"/>
                <a:cs typeface="Arial Narrow" panose="020B0604020202020204" pitchFamily="34" charset="0"/>
              </a:rPr>
              <a:t>PRODUCT GROUP</a:t>
            </a:r>
            <a:endParaRPr sz="1455" b="1" i="1" dirty="0">
              <a:solidFill>
                <a:srgbClr val="57585B"/>
              </a:solidFill>
              <a:latin typeface="Helvetica" pitchFamily="2" charset="0"/>
              <a:cs typeface="Arial Narrow" panose="020B0604020202020204" pitchFamily="34" charset="0"/>
            </a:endParaRPr>
          </a:p>
        </p:txBody>
      </p:sp>
      <p:sp>
        <p:nvSpPr>
          <p:cNvPr id="15" name="object 11">
            <a:extLst>
              <a:ext uri="{FF2B5EF4-FFF2-40B4-BE49-F238E27FC236}">
                <a16:creationId xmlns:a16="http://schemas.microsoft.com/office/drawing/2014/main" id="{6A3ABA82-FF83-2A44-A70E-6E6E48224904}"/>
              </a:ext>
            </a:extLst>
          </p:cNvPr>
          <p:cNvSpPr txBox="1"/>
          <p:nvPr/>
        </p:nvSpPr>
        <p:spPr>
          <a:xfrm>
            <a:off x="3829353" y="2689633"/>
            <a:ext cx="1288451" cy="759614"/>
          </a:xfrm>
          <a:prstGeom prst="rect">
            <a:avLst/>
          </a:prstGeom>
          <a:solidFill>
            <a:schemeClr val="accent2">
              <a:lumMod val="20000"/>
              <a:lumOff val="80000"/>
            </a:schemeClr>
          </a:solidFill>
        </p:spPr>
        <p:txBody>
          <a:bodyPr vert="horz" wrap="square" lIns="0" tIns="2310" rIns="0" bIns="0" rtlCol="0" anchor="ctr">
            <a:noAutofit/>
          </a:bodyPr>
          <a:lstStyle/>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Heat Pump Water Heaters</a:t>
            </a:r>
            <a:endParaRPr sz="1213" dirty="0">
              <a:solidFill>
                <a:srgbClr val="57585B"/>
              </a:solidFill>
              <a:latin typeface="Helvetica" pitchFamily="2" charset="0"/>
              <a:cs typeface="Arial"/>
            </a:endParaRPr>
          </a:p>
        </p:txBody>
      </p:sp>
      <p:sp>
        <p:nvSpPr>
          <p:cNvPr id="16" name="object 15">
            <a:extLst>
              <a:ext uri="{FF2B5EF4-FFF2-40B4-BE49-F238E27FC236}">
                <a16:creationId xmlns:a16="http://schemas.microsoft.com/office/drawing/2014/main" id="{152C1F7D-4364-9F4B-BEB5-900EE2FF4A40}"/>
              </a:ext>
            </a:extLst>
          </p:cNvPr>
          <p:cNvSpPr txBox="1"/>
          <p:nvPr/>
        </p:nvSpPr>
        <p:spPr>
          <a:xfrm>
            <a:off x="3829353" y="3673813"/>
            <a:ext cx="1288451" cy="777529"/>
          </a:xfrm>
          <a:prstGeom prst="rect">
            <a:avLst/>
          </a:prstGeom>
          <a:solidFill>
            <a:schemeClr val="accent2">
              <a:lumMod val="20000"/>
              <a:lumOff val="80000"/>
            </a:schemeClr>
          </a:solidFill>
          <a:ln>
            <a:noFill/>
            <a:prstDash val="dash"/>
          </a:ln>
        </p:spPr>
        <p:txBody>
          <a:bodyPr vert="horz" wrap="square" lIns="0" tIns="3080" rIns="0" bIns="0" rtlCol="0" anchor="ctr">
            <a:noAutofit/>
          </a:bodyPr>
          <a:lstStyle/>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Efficient Gas Water Heating</a:t>
            </a:r>
          </a:p>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(natural gas)</a:t>
            </a:r>
          </a:p>
        </p:txBody>
      </p:sp>
      <p:sp>
        <p:nvSpPr>
          <p:cNvPr id="17" name="object 5">
            <a:extLst>
              <a:ext uri="{FF2B5EF4-FFF2-40B4-BE49-F238E27FC236}">
                <a16:creationId xmlns:a16="http://schemas.microsoft.com/office/drawing/2014/main" id="{4DA401BF-8EB2-504C-B78E-EAEFDE794EB2}"/>
              </a:ext>
            </a:extLst>
          </p:cNvPr>
          <p:cNvSpPr/>
          <p:nvPr/>
        </p:nvSpPr>
        <p:spPr>
          <a:xfrm rot="5400000">
            <a:off x="4507451" y="3736224"/>
            <a:ext cx="2994236" cy="191778"/>
          </a:xfrm>
          <a:custGeom>
            <a:avLst/>
            <a:gdLst/>
            <a:ahLst/>
            <a:cxnLst/>
            <a:rect l="l" t="t" r="r" b="b"/>
            <a:pathLst>
              <a:path w="642620">
                <a:moveTo>
                  <a:pt x="0" y="0"/>
                </a:moveTo>
                <a:lnTo>
                  <a:pt x="642545" y="0"/>
                </a:lnTo>
              </a:path>
            </a:pathLst>
          </a:custGeom>
          <a:ln w="21182">
            <a:solidFill>
              <a:srgbClr val="BCBCBC"/>
            </a:solidFill>
          </a:ln>
        </p:spPr>
        <p:txBody>
          <a:bodyPr wrap="square" lIns="0" tIns="0" rIns="0" bIns="0" rtlCol="0"/>
          <a:lstStyle/>
          <a:p>
            <a:pPr defTabSz="554276"/>
            <a:endParaRPr sz="1091">
              <a:solidFill>
                <a:srgbClr val="57585B"/>
              </a:solidFill>
              <a:latin typeface="Helvetica" pitchFamily="2" charset="0"/>
            </a:endParaRPr>
          </a:p>
        </p:txBody>
      </p:sp>
      <p:sp>
        <p:nvSpPr>
          <p:cNvPr id="18" name="object 11">
            <a:extLst>
              <a:ext uri="{FF2B5EF4-FFF2-40B4-BE49-F238E27FC236}">
                <a16:creationId xmlns:a16="http://schemas.microsoft.com/office/drawing/2014/main" id="{9F33EA7C-CAAA-6849-B6CF-F96C3D042697}"/>
              </a:ext>
            </a:extLst>
          </p:cNvPr>
          <p:cNvSpPr txBox="1"/>
          <p:nvPr/>
        </p:nvSpPr>
        <p:spPr>
          <a:xfrm>
            <a:off x="5451775" y="2692276"/>
            <a:ext cx="1288451" cy="759614"/>
          </a:xfrm>
          <a:prstGeom prst="rect">
            <a:avLst/>
          </a:prstGeom>
          <a:solidFill>
            <a:schemeClr val="tx2">
              <a:lumMod val="20000"/>
              <a:lumOff val="80000"/>
            </a:schemeClr>
          </a:solidFill>
        </p:spPr>
        <p:txBody>
          <a:bodyPr vert="horz" wrap="square" lIns="0" tIns="2310" rIns="0" bIns="0" rtlCol="0" anchor="ctr">
            <a:noAutofit/>
          </a:bodyPr>
          <a:lstStyle/>
          <a:p>
            <a:pPr marL="207935" marR="216428" indent="13477" algn="ctr" defTabSz="554276">
              <a:lnSpc>
                <a:spcPct val="101200"/>
              </a:lnSpc>
              <a:spcBef>
                <a:spcPts val="3"/>
              </a:spcBef>
            </a:pPr>
            <a:r>
              <a:rPr sz="1213" spc="-106" dirty="0">
                <a:solidFill>
                  <a:srgbClr val="545454"/>
                </a:solidFill>
                <a:latin typeface="Helvetica" pitchFamily="2" charset="0"/>
                <a:cs typeface="Arial"/>
              </a:rPr>
              <a:t>High </a:t>
            </a:r>
            <a:r>
              <a:rPr sz="1213" spc="-103" dirty="0">
                <a:solidFill>
                  <a:srgbClr val="545454"/>
                </a:solidFill>
                <a:latin typeface="Helvetica" pitchFamily="2" charset="0"/>
                <a:cs typeface="Arial"/>
              </a:rPr>
              <a:t>Performance  </a:t>
            </a:r>
            <a:r>
              <a:rPr sz="1213" spc="-191" dirty="0">
                <a:solidFill>
                  <a:srgbClr val="545454"/>
                </a:solidFill>
                <a:latin typeface="Helvetica" pitchFamily="2" charset="0"/>
                <a:cs typeface="Arial"/>
              </a:rPr>
              <a:t>HVAC</a:t>
            </a:r>
            <a:endParaRPr sz="1213" dirty="0">
              <a:solidFill>
                <a:srgbClr val="57585B"/>
              </a:solidFill>
              <a:latin typeface="Helvetica" pitchFamily="2" charset="0"/>
              <a:cs typeface="Arial"/>
            </a:endParaRPr>
          </a:p>
        </p:txBody>
      </p:sp>
      <p:sp>
        <p:nvSpPr>
          <p:cNvPr id="19" name="object 15">
            <a:extLst>
              <a:ext uri="{FF2B5EF4-FFF2-40B4-BE49-F238E27FC236}">
                <a16:creationId xmlns:a16="http://schemas.microsoft.com/office/drawing/2014/main" id="{266C1B2F-CD9B-CA42-9F24-728616F01560}"/>
              </a:ext>
            </a:extLst>
          </p:cNvPr>
          <p:cNvSpPr txBox="1"/>
          <p:nvPr/>
        </p:nvSpPr>
        <p:spPr>
          <a:xfrm>
            <a:off x="5451775" y="3676456"/>
            <a:ext cx="1288451" cy="777529"/>
          </a:xfrm>
          <a:prstGeom prst="rect">
            <a:avLst/>
          </a:prstGeom>
          <a:solidFill>
            <a:schemeClr val="tx2">
              <a:lumMod val="20000"/>
              <a:lumOff val="80000"/>
            </a:schemeClr>
          </a:solidFill>
        </p:spPr>
        <p:txBody>
          <a:bodyPr vert="horz" wrap="square" lIns="0" tIns="3080" rIns="0" bIns="0" rtlCol="0" anchor="ctr">
            <a:noAutofit/>
          </a:bodyPr>
          <a:lstStyle/>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Ductless  Heat Pumps</a:t>
            </a:r>
          </a:p>
        </p:txBody>
      </p:sp>
      <p:sp>
        <p:nvSpPr>
          <p:cNvPr id="20" name="object 19">
            <a:extLst>
              <a:ext uri="{FF2B5EF4-FFF2-40B4-BE49-F238E27FC236}">
                <a16:creationId xmlns:a16="http://schemas.microsoft.com/office/drawing/2014/main" id="{09071AE9-9C0E-3F4C-8754-E2C68B42DD2B}"/>
              </a:ext>
            </a:extLst>
          </p:cNvPr>
          <p:cNvSpPr txBox="1"/>
          <p:nvPr/>
        </p:nvSpPr>
        <p:spPr>
          <a:xfrm>
            <a:off x="942764" y="5193866"/>
            <a:ext cx="1288451" cy="748547"/>
          </a:xfrm>
          <a:prstGeom prst="rect">
            <a:avLst/>
          </a:prstGeom>
          <a:solidFill>
            <a:srgbClr val="E5E5E5"/>
          </a:solidFill>
        </p:spPr>
        <p:txBody>
          <a:bodyPr vert="horz" wrap="square" lIns="0" tIns="1540" rIns="0" bIns="0" rtlCol="0" anchor="ctr">
            <a:noAutofit/>
          </a:bodyPr>
          <a:lstStyle/>
          <a:p>
            <a:pPr marL="139586" marR="135556" indent="-963" algn="ctr" defTabSz="554276">
              <a:lnSpc>
                <a:spcPct val="101200"/>
              </a:lnSpc>
            </a:pPr>
            <a:r>
              <a:rPr sz="1213" spc="-79" dirty="0">
                <a:solidFill>
                  <a:srgbClr val="545454"/>
                </a:solidFill>
                <a:latin typeface="Helvetica" pitchFamily="2" charset="0"/>
                <a:cs typeface="Arial"/>
              </a:rPr>
              <a:t>Strategic </a:t>
            </a:r>
            <a:r>
              <a:rPr sz="1213" spc="-130" dirty="0">
                <a:solidFill>
                  <a:srgbClr val="545454"/>
                </a:solidFill>
                <a:latin typeface="Helvetica" pitchFamily="2" charset="0"/>
                <a:cs typeface="Arial"/>
              </a:rPr>
              <a:t>Energy</a:t>
            </a:r>
            <a:r>
              <a:rPr sz="1213" spc="-49" dirty="0">
                <a:solidFill>
                  <a:srgbClr val="545454"/>
                </a:solidFill>
                <a:latin typeface="Helvetica" pitchFamily="2" charset="0"/>
                <a:cs typeface="Arial"/>
              </a:rPr>
              <a:t> </a:t>
            </a:r>
            <a:r>
              <a:rPr sz="1213" spc="-103" dirty="0">
                <a:solidFill>
                  <a:srgbClr val="545454"/>
                </a:solidFill>
                <a:latin typeface="Helvetica" pitchFamily="2" charset="0"/>
                <a:cs typeface="Arial"/>
              </a:rPr>
              <a:t>Management</a:t>
            </a:r>
            <a:endParaRPr sz="1213" dirty="0">
              <a:solidFill>
                <a:srgbClr val="57585B"/>
              </a:solidFill>
              <a:latin typeface="Helvetica" pitchFamily="2" charset="0"/>
              <a:cs typeface="Arial"/>
            </a:endParaRPr>
          </a:p>
        </p:txBody>
      </p:sp>
      <p:sp>
        <p:nvSpPr>
          <p:cNvPr id="21" name="object 23">
            <a:extLst>
              <a:ext uri="{FF2B5EF4-FFF2-40B4-BE49-F238E27FC236}">
                <a16:creationId xmlns:a16="http://schemas.microsoft.com/office/drawing/2014/main" id="{4379EA52-F0F6-B646-82E8-65569E3C8E07}"/>
              </a:ext>
            </a:extLst>
          </p:cNvPr>
          <p:cNvSpPr txBox="1"/>
          <p:nvPr/>
        </p:nvSpPr>
        <p:spPr>
          <a:xfrm>
            <a:off x="5451775" y="4676599"/>
            <a:ext cx="1288451" cy="794330"/>
          </a:xfrm>
          <a:prstGeom prst="rect">
            <a:avLst/>
          </a:prstGeom>
          <a:solidFill>
            <a:schemeClr val="tx2">
              <a:lumMod val="20000"/>
              <a:lumOff val="80000"/>
            </a:schemeClr>
          </a:solidFill>
          <a:ln>
            <a:noFill/>
            <a:prstDash val="dash"/>
          </a:ln>
        </p:spPr>
        <p:txBody>
          <a:bodyPr vert="horz" wrap="square" lIns="0" tIns="3080" rIns="0" bIns="0" rtlCol="0" anchor="ctr">
            <a:noAutofit/>
          </a:bodyPr>
          <a:lstStyle>
            <a:defPPr>
              <a:defRPr lang="en-US"/>
            </a:defPPr>
            <a:lvl1pPr marL="342900" marR="356906" indent="22225" algn="ctr">
              <a:lnSpc>
                <a:spcPct val="101200"/>
              </a:lnSpc>
              <a:spcBef>
                <a:spcPts val="5"/>
              </a:spcBef>
              <a:defRPr sz="2000" b="1" spc="-175">
                <a:solidFill>
                  <a:srgbClr val="545454"/>
                </a:solidFill>
                <a:latin typeface="Arial"/>
                <a:cs typeface="Arial"/>
              </a:defRPr>
            </a:lvl1pPr>
          </a:lstStyle>
          <a:p>
            <a:pPr marL="207935" marR="216428" indent="13477" defTabSz="554276">
              <a:spcBef>
                <a:spcPts val="3"/>
              </a:spcBef>
            </a:pPr>
            <a:r>
              <a:rPr sz="1213" b="0" spc="-106" dirty="0">
                <a:latin typeface="Helvetica" pitchFamily="2" charset="0"/>
              </a:rPr>
              <a:t>Condensing  Rooftop Units</a:t>
            </a:r>
            <a:endParaRPr lang="en-US" sz="1213" b="0" spc="-106" dirty="0">
              <a:latin typeface="Helvetica" pitchFamily="2" charset="0"/>
            </a:endParaRPr>
          </a:p>
          <a:p>
            <a:pPr marL="207935" marR="216428" indent="13477" defTabSz="554276">
              <a:spcBef>
                <a:spcPts val="3"/>
              </a:spcBef>
            </a:pPr>
            <a:r>
              <a:rPr lang="en-US" sz="1213" b="0" spc="-106" dirty="0">
                <a:latin typeface="Helvetica" pitchFamily="2" charset="0"/>
              </a:rPr>
              <a:t>(natural gas)</a:t>
            </a:r>
            <a:endParaRPr sz="1213" b="0" spc="-106" dirty="0">
              <a:latin typeface="Helvetica" pitchFamily="2" charset="0"/>
            </a:endParaRPr>
          </a:p>
        </p:txBody>
      </p:sp>
      <p:sp>
        <p:nvSpPr>
          <p:cNvPr id="22" name="object 5">
            <a:extLst>
              <a:ext uri="{FF2B5EF4-FFF2-40B4-BE49-F238E27FC236}">
                <a16:creationId xmlns:a16="http://schemas.microsoft.com/office/drawing/2014/main" id="{19CB97C7-7471-1846-9DF1-F5694B846A8A}"/>
              </a:ext>
            </a:extLst>
          </p:cNvPr>
          <p:cNvSpPr/>
          <p:nvPr/>
        </p:nvSpPr>
        <p:spPr>
          <a:xfrm rot="5400000">
            <a:off x="7064924" y="2816069"/>
            <a:ext cx="998079" cy="55449"/>
          </a:xfrm>
          <a:custGeom>
            <a:avLst/>
            <a:gdLst/>
            <a:ahLst/>
            <a:cxnLst/>
            <a:rect l="l" t="t" r="r" b="b"/>
            <a:pathLst>
              <a:path w="642620">
                <a:moveTo>
                  <a:pt x="0" y="0"/>
                </a:moveTo>
                <a:lnTo>
                  <a:pt x="642545" y="0"/>
                </a:lnTo>
              </a:path>
            </a:pathLst>
          </a:custGeom>
          <a:ln w="21182">
            <a:solidFill>
              <a:srgbClr val="BCBCBC"/>
            </a:solidFill>
          </a:ln>
        </p:spPr>
        <p:txBody>
          <a:bodyPr wrap="square" lIns="0" tIns="0" rIns="0" bIns="0" rtlCol="0"/>
          <a:lstStyle/>
          <a:p>
            <a:pPr defTabSz="554276"/>
            <a:endParaRPr sz="1091">
              <a:solidFill>
                <a:srgbClr val="57585B"/>
              </a:solidFill>
              <a:latin typeface="Helvetica" pitchFamily="2" charset="0"/>
            </a:endParaRPr>
          </a:p>
        </p:txBody>
      </p:sp>
      <p:sp>
        <p:nvSpPr>
          <p:cNvPr id="23" name="object 11">
            <a:extLst>
              <a:ext uri="{FF2B5EF4-FFF2-40B4-BE49-F238E27FC236}">
                <a16:creationId xmlns:a16="http://schemas.microsoft.com/office/drawing/2014/main" id="{C63E635A-3465-FD4A-9B84-DE0DD9C89342}"/>
              </a:ext>
            </a:extLst>
          </p:cNvPr>
          <p:cNvSpPr txBox="1"/>
          <p:nvPr/>
        </p:nvSpPr>
        <p:spPr>
          <a:xfrm>
            <a:off x="6895576" y="2689228"/>
            <a:ext cx="1288451" cy="759614"/>
          </a:xfrm>
          <a:prstGeom prst="rect">
            <a:avLst/>
          </a:prstGeom>
          <a:solidFill>
            <a:schemeClr val="tx2">
              <a:lumMod val="20000"/>
              <a:lumOff val="80000"/>
            </a:schemeClr>
          </a:solidFill>
        </p:spPr>
        <p:txBody>
          <a:bodyPr vert="horz" wrap="square" lIns="0" tIns="2310" rIns="0" bIns="0" rtlCol="0" anchor="ctr">
            <a:noAutofit/>
          </a:bodyPr>
          <a:lstStyle/>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Luminaire Level Lighting Controls</a:t>
            </a:r>
            <a:endParaRPr sz="1213" dirty="0">
              <a:solidFill>
                <a:srgbClr val="57585B"/>
              </a:solidFill>
              <a:latin typeface="Helvetica" pitchFamily="2" charset="0"/>
              <a:cs typeface="Arial"/>
            </a:endParaRPr>
          </a:p>
        </p:txBody>
      </p:sp>
      <p:sp>
        <p:nvSpPr>
          <p:cNvPr id="24" name="object 15">
            <a:extLst>
              <a:ext uri="{FF2B5EF4-FFF2-40B4-BE49-F238E27FC236}">
                <a16:creationId xmlns:a16="http://schemas.microsoft.com/office/drawing/2014/main" id="{1FE15591-3408-6642-8807-16A9E5BB55BE}"/>
              </a:ext>
            </a:extLst>
          </p:cNvPr>
          <p:cNvSpPr txBox="1"/>
          <p:nvPr/>
        </p:nvSpPr>
        <p:spPr>
          <a:xfrm>
            <a:off x="2407934" y="5193866"/>
            <a:ext cx="1288451" cy="777529"/>
          </a:xfrm>
          <a:prstGeom prst="rect">
            <a:avLst/>
          </a:prstGeom>
          <a:solidFill>
            <a:srgbClr val="E5E5E5"/>
          </a:solidFill>
        </p:spPr>
        <p:txBody>
          <a:bodyPr vert="horz" wrap="square" lIns="0" tIns="3080" rIns="0" bIns="0" rtlCol="0" anchor="ctr">
            <a:noAutofit/>
          </a:bodyPr>
          <a:lstStyle/>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Top-Tier Trade Ally</a:t>
            </a:r>
          </a:p>
        </p:txBody>
      </p:sp>
      <p:sp>
        <p:nvSpPr>
          <p:cNvPr id="25" name="object 5">
            <a:extLst>
              <a:ext uri="{FF2B5EF4-FFF2-40B4-BE49-F238E27FC236}">
                <a16:creationId xmlns:a16="http://schemas.microsoft.com/office/drawing/2014/main" id="{0924395F-6A5D-E241-ABAA-F57D9F62BAC0}"/>
              </a:ext>
            </a:extLst>
          </p:cNvPr>
          <p:cNvSpPr/>
          <p:nvPr/>
        </p:nvSpPr>
        <p:spPr>
          <a:xfrm rot="5400000">
            <a:off x="8439664" y="2682697"/>
            <a:ext cx="887181" cy="191778"/>
          </a:xfrm>
          <a:custGeom>
            <a:avLst/>
            <a:gdLst/>
            <a:ahLst/>
            <a:cxnLst/>
            <a:rect l="l" t="t" r="r" b="b"/>
            <a:pathLst>
              <a:path w="642620">
                <a:moveTo>
                  <a:pt x="0" y="0"/>
                </a:moveTo>
                <a:lnTo>
                  <a:pt x="642545" y="0"/>
                </a:lnTo>
              </a:path>
            </a:pathLst>
          </a:custGeom>
          <a:ln w="21182">
            <a:solidFill>
              <a:srgbClr val="BCBCBC"/>
            </a:solidFill>
          </a:ln>
        </p:spPr>
        <p:txBody>
          <a:bodyPr wrap="square" lIns="0" tIns="0" rIns="0" bIns="0" rtlCol="0"/>
          <a:lstStyle/>
          <a:p>
            <a:pPr defTabSz="554276"/>
            <a:endParaRPr sz="1091">
              <a:solidFill>
                <a:srgbClr val="57585B"/>
              </a:solidFill>
              <a:latin typeface="Helvetica" pitchFamily="2" charset="0"/>
            </a:endParaRPr>
          </a:p>
        </p:txBody>
      </p:sp>
      <p:sp>
        <p:nvSpPr>
          <p:cNvPr id="26" name="object 11">
            <a:extLst>
              <a:ext uri="{FF2B5EF4-FFF2-40B4-BE49-F238E27FC236}">
                <a16:creationId xmlns:a16="http://schemas.microsoft.com/office/drawing/2014/main" id="{D5515BDE-D870-2B43-A5AC-5C425B19D44A}"/>
              </a:ext>
            </a:extLst>
          </p:cNvPr>
          <p:cNvSpPr txBox="1"/>
          <p:nvPr/>
        </p:nvSpPr>
        <p:spPr>
          <a:xfrm>
            <a:off x="8334618" y="2689228"/>
            <a:ext cx="1288451" cy="759614"/>
          </a:xfrm>
          <a:prstGeom prst="rect">
            <a:avLst/>
          </a:prstGeom>
          <a:solidFill>
            <a:schemeClr val="tx2">
              <a:lumMod val="20000"/>
              <a:lumOff val="80000"/>
            </a:schemeClr>
          </a:solidFill>
        </p:spPr>
        <p:txBody>
          <a:bodyPr vert="horz" wrap="square" lIns="0" tIns="2310" rIns="0" bIns="0" rtlCol="0" anchor="ctr">
            <a:noAutofit/>
          </a:bodyPr>
          <a:lstStyle/>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Window Attachments</a:t>
            </a:r>
            <a:endParaRPr sz="1213" dirty="0">
              <a:solidFill>
                <a:srgbClr val="57585B"/>
              </a:solidFill>
              <a:latin typeface="Helvetica" pitchFamily="2" charset="0"/>
              <a:cs typeface="Arial"/>
            </a:endParaRPr>
          </a:p>
        </p:txBody>
      </p:sp>
      <p:sp>
        <p:nvSpPr>
          <p:cNvPr id="27" name="object 5">
            <a:extLst>
              <a:ext uri="{FF2B5EF4-FFF2-40B4-BE49-F238E27FC236}">
                <a16:creationId xmlns:a16="http://schemas.microsoft.com/office/drawing/2014/main" id="{BEAD7540-0638-5B45-95EC-BEEB24FEDACA}"/>
              </a:ext>
            </a:extLst>
          </p:cNvPr>
          <p:cNvSpPr/>
          <p:nvPr/>
        </p:nvSpPr>
        <p:spPr>
          <a:xfrm rot="5400000">
            <a:off x="9151339" y="3607243"/>
            <a:ext cx="2716992" cy="191778"/>
          </a:xfrm>
          <a:custGeom>
            <a:avLst/>
            <a:gdLst/>
            <a:ahLst/>
            <a:cxnLst/>
            <a:rect l="l" t="t" r="r" b="b"/>
            <a:pathLst>
              <a:path w="642620">
                <a:moveTo>
                  <a:pt x="0" y="0"/>
                </a:moveTo>
                <a:lnTo>
                  <a:pt x="642545" y="0"/>
                </a:lnTo>
              </a:path>
            </a:pathLst>
          </a:custGeom>
          <a:ln w="21182">
            <a:solidFill>
              <a:srgbClr val="BCBCBC"/>
            </a:solidFill>
          </a:ln>
        </p:spPr>
        <p:txBody>
          <a:bodyPr wrap="square" lIns="0" tIns="0" rIns="0" bIns="0" rtlCol="0"/>
          <a:lstStyle/>
          <a:p>
            <a:pPr defTabSz="554276"/>
            <a:endParaRPr sz="1091">
              <a:solidFill>
                <a:srgbClr val="57585B"/>
              </a:solidFill>
              <a:latin typeface="Helvetica" pitchFamily="2" charset="0"/>
            </a:endParaRPr>
          </a:p>
        </p:txBody>
      </p:sp>
      <p:sp>
        <p:nvSpPr>
          <p:cNvPr id="28" name="object 11">
            <a:extLst>
              <a:ext uri="{FF2B5EF4-FFF2-40B4-BE49-F238E27FC236}">
                <a16:creationId xmlns:a16="http://schemas.microsoft.com/office/drawing/2014/main" id="{0F081870-2039-0749-85AD-7AC5579DD3DB}"/>
              </a:ext>
            </a:extLst>
          </p:cNvPr>
          <p:cNvSpPr txBox="1"/>
          <p:nvPr/>
        </p:nvSpPr>
        <p:spPr>
          <a:xfrm>
            <a:off x="9961799" y="2689228"/>
            <a:ext cx="1288451" cy="759614"/>
          </a:xfrm>
          <a:prstGeom prst="rect">
            <a:avLst/>
          </a:prstGeom>
          <a:solidFill>
            <a:schemeClr val="accent3">
              <a:lumMod val="20000"/>
              <a:lumOff val="80000"/>
            </a:schemeClr>
          </a:solidFill>
        </p:spPr>
        <p:txBody>
          <a:bodyPr vert="horz" wrap="square" lIns="0" tIns="2310" rIns="0" bIns="0" rtlCol="0" anchor="ctr">
            <a:noAutofit/>
          </a:bodyPr>
          <a:lstStyle/>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Commercial Code Enhancement</a:t>
            </a:r>
            <a:endParaRPr sz="1213" dirty="0">
              <a:solidFill>
                <a:srgbClr val="57585B"/>
              </a:solidFill>
              <a:latin typeface="Helvetica" pitchFamily="2" charset="0"/>
              <a:cs typeface="Arial"/>
            </a:endParaRPr>
          </a:p>
        </p:txBody>
      </p:sp>
      <p:sp>
        <p:nvSpPr>
          <p:cNvPr id="29" name="object 15">
            <a:extLst>
              <a:ext uri="{FF2B5EF4-FFF2-40B4-BE49-F238E27FC236}">
                <a16:creationId xmlns:a16="http://schemas.microsoft.com/office/drawing/2014/main" id="{D45855E5-E894-714B-BCF8-0A208C688917}"/>
              </a:ext>
            </a:extLst>
          </p:cNvPr>
          <p:cNvSpPr txBox="1"/>
          <p:nvPr/>
        </p:nvSpPr>
        <p:spPr>
          <a:xfrm>
            <a:off x="9961799" y="3673408"/>
            <a:ext cx="1288451" cy="777529"/>
          </a:xfrm>
          <a:prstGeom prst="rect">
            <a:avLst/>
          </a:prstGeom>
          <a:solidFill>
            <a:schemeClr val="accent3">
              <a:lumMod val="20000"/>
              <a:lumOff val="80000"/>
            </a:schemeClr>
          </a:solidFill>
        </p:spPr>
        <p:txBody>
          <a:bodyPr vert="horz" wrap="square" lIns="0" tIns="3080" rIns="0" bIns="0" rtlCol="0" anchor="ctr">
            <a:noAutofit/>
          </a:bodyPr>
          <a:lstStyle/>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Manufactured Homes</a:t>
            </a:r>
          </a:p>
        </p:txBody>
      </p:sp>
      <p:sp>
        <p:nvSpPr>
          <p:cNvPr id="30" name="object 19">
            <a:extLst>
              <a:ext uri="{FF2B5EF4-FFF2-40B4-BE49-F238E27FC236}">
                <a16:creationId xmlns:a16="http://schemas.microsoft.com/office/drawing/2014/main" id="{6C03F619-6B45-D74E-810E-CF87A4ED494E}"/>
              </a:ext>
            </a:extLst>
          </p:cNvPr>
          <p:cNvSpPr txBox="1"/>
          <p:nvPr/>
        </p:nvSpPr>
        <p:spPr>
          <a:xfrm>
            <a:off x="9961799" y="4676599"/>
            <a:ext cx="1288451" cy="748547"/>
          </a:xfrm>
          <a:prstGeom prst="rect">
            <a:avLst/>
          </a:prstGeom>
          <a:solidFill>
            <a:schemeClr val="accent3">
              <a:lumMod val="20000"/>
              <a:lumOff val="80000"/>
            </a:schemeClr>
          </a:solidFill>
          <a:ln>
            <a:noFill/>
            <a:prstDash val="dash"/>
          </a:ln>
        </p:spPr>
        <p:txBody>
          <a:bodyPr vert="horz" wrap="square" lIns="0" tIns="3080" rIns="0" bIns="0" rtlCol="0" anchor="ctr">
            <a:noAutofit/>
          </a:bodyPr>
          <a:lstStyle>
            <a:defPPr>
              <a:defRPr lang="en-US"/>
            </a:defPPr>
            <a:lvl1pPr marL="342900" marR="356906" indent="22225" algn="ctr">
              <a:lnSpc>
                <a:spcPct val="101200"/>
              </a:lnSpc>
              <a:spcBef>
                <a:spcPts val="5"/>
              </a:spcBef>
              <a:defRPr sz="2000" b="1" spc="-175">
                <a:solidFill>
                  <a:srgbClr val="545454"/>
                </a:solidFill>
                <a:latin typeface="Arial"/>
                <a:cs typeface="Arial"/>
              </a:defRPr>
            </a:lvl1pPr>
          </a:lstStyle>
          <a:p>
            <a:pPr marL="207935" marR="216428" indent="13477" defTabSz="554276">
              <a:spcBef>
                <a:spcPts val="3"/>
              </a:spcBef>
            </a:pPr>
            <a:r>
              <a:rPr lang="en-US" sz="1213" b="0" spc="-106" dirty="0">
                <a:latin typeface="Helvetica" pitchFamily="2" charset="0"/>
              </a:rPr>
              <a:t>Next Step Homes </a:t>
            </a:r>
          </a:p>
          <a:p>
            <a:pPr marL="207935" marR="216428" indent="13477" defTabSz="554276">
              <a:spcBef>
                <a:spcPts val="3"/>
              </a:spcBef>
            </a:pPr>
            <a:r>
              <a:rPr lang="en-US" sz="1213" b="0" spc="-106" dirty="0">
                <a:latin typeface="Helvetica" pitchFamily="2" charset="0"/>
              </a:rPr>
              <a:t>(</a:t>
            </a:r>
            <a:r>
              <a:rPr lang="en-US" sz="1213" b="0" spc="-106" dirty="0" err="1">
                <a:latin typeface="Helvetica" pitchFamily="2" charset="0"/>
              </a:rPr>
              <a:t>gas+electric</a:t>
            </a:r>
            <a:r>
              <a:rPr lang="en-US" sz="1213" b="0" spc="-106" dirty="0">
                <a:latin typeface="Helvetica" pitchFamily="2" charset="0"/>
              </a:rPr>
              <a:t>)</a:t>
            </a:r>
            <a:endParaRPr sz="1213" b="0" spc="-106" dirty="0">
              <a:latin typeface="Helvetica" pitchFamily="2" charset="0"/>
            </a:endParaRPr>
          </a:p>
        </p:txBody>
      </p:sp>
      <p:sp>
        <p:nvSpPr>
          <p:cNvPr id="31" name="object 6">
            <a:extLst>
              <a:ext uri="{FF2B5EF4-FFF2-40B4-BE49-F238E27FC236}">
                <a16:creationId xmlns:a16="http://schemas.microsoft.com/office/drawing/2014/main" id="{3D06CD46-AF93-FA46-9EA8-F1CC52F0F89A}"/>
              </a:ext>
            </a:extLst>
          </p:cNvPr>
          <p:cNvSpPr/>
          <p:nvPr/>
        </p:nvSpPr>
        <p:spPr>
          <a:xfrm>
            <a:off x="2391595" y="1715729"/>
            <a:ext cx="1288451" cy="759614"/>
          </a:xfrm>
          <a:custGeom>
            <a:avLst/>
            <a:gdLst/>
            <a:ahLst/>
            <a:cxnLst/>
            <a:rect l="l" t="t" r="r" b="b"/>
            <a:pathLst>
              <a:path w="3711575" h="2200910">
                <a:moveTo>
                  <a:pt x="3711572" y="2200624"/>
                </a:moveTo>
                <a:lnTo>
                  <a:pt x="0" y="2200624"/>
                </a:lnTo>
                <a:lnTo>
                  <a:pt x="0" y="0"/>
                </a:lnTo>
                <a:lnTo>
                  <a:pt x="3711572" y="0"/>
                </a:lnTo>
                <a:lnTo>
                  <a:pt x="3711572" y="2200624"/>
                </a:lnTo>
                <a:close/>
              </a:path>
            </a:pathLst>
          </a:custGeom>
          <a:solidFill>
            <a:srgbClr val="8CC546"/>
          </a:solidFill>
        </p:spPr>
        <p:txBody>
          <a:bodyPr wrap="square" lIns="0" tIns="0" rIns="0" bIns="0" rtlCol="0"/>
          <a:lstStyle/>
          <a:p>
            <a:pPr defTabSz="554276"/>
            <a:endParaRPr sz="1091">
              <a:solidFill>
                <a:srgbClr val="57585B"/>
              </a:solidFill>
              <a:latin typeface="Helvetica" pitchFamily="2" charset="0"/>
            </a:endParaRPr>
          </a:p>
        </p:txBody>
      </p:sp>
      <p:sp>
        <p:nvSpPr>
          <p:cNvPr id="32" name="object 8">
            <a:extLst>
              <a:ext uri="{FF2B5EF4-FFF2-40B4-BE49-F238E27FC236}">
                <a16:creationId xmlns:a16="http://schemas.microsoft.com/office/drawing/2014/main" id="{235A2E62-B629-2345-A3D2-3FEE6998CC61}"/>
              </a:ext>
            </a:extLst>
          </p:cNvPr>
          <p:cNvSpPr txBox="1"/>
          <p:nvPr/>
        </p:nvSpPr>
        <p:spPr>
          <a:xfrm>
            <a:off x="2116562" y="1883278"/>
            <a:ext cx="1833758" cy="372681"/>
          </a:xfrm>
          <a:prstGeom prst="rect">
            <a:avLst/>
          </a:prstGeom>
        </p:spPr>
        <p:txBody>
          <a:bodyPr vert="horz" wrap="square" lIns="0" tIns="7317" rIns="0" bIns="0" rtlCol="0">
            <a:spAutoFit/>
          </a:bodyPr>
          <a:lstStyle/>
          <a:p>
            <a:pPr marL="390840" marR="386643" indent="-21179" algn="ctr" defTabSz="554276">
              <a:lnSpc>
                <a:spcPct val="100800"/>
              </a:lnSpc>
              <a:spcBef>
                <a:spcPts val="58"/>
              </a:spcBef>
            </a:pPr>
            <a:r>
              <a:rPr lang="en-US" sz="1213" b="1" i="1" dirty="0">
                <a:solidFill>
                  <a:srgbClr val="FFFFFF"/>
                </a:solidFill>
                <a:latin typeface="Helvetica" pitchFamily="2" charset="0"/>
                <a:cs typeface="Arial Narrow" panose="020B0604020202020204" pitchFamily="34" charset="0"/>
              </a:rPr>
              <a:t>Motor-Driven Products</a:t>
            </a:r>
          </a:p>
        </p:txBody>
      </p:sp>
      <p:sp>
        <p:nvSpPr>
          <p:cNvPr id="33" name="object 6">
            <a:extLst>
              <a:ext uri="{FF2B5EF4-FFF2-40B4-BE49-F238E27FC236}">
                <a16:creationId xmlns:a16="http://schemas.microsoft.com/office/drawing/2014/main" id="{2F352396-FFD6-964A-A978-513D0D8AF5CF}"/>
              </a:ext>
            </a:extLst>
          </p:cNvPr>
          <p:cNvSpPr/>
          <p:nvPr/>
        </p:nvSpPr>
        <p:spPr>
          <a:xfrm>
            <a:off x="3838456" y="1715729"/>
            <a:ext cx="1288451" cy="759614"/>
          </a:xfrm>
          <a:custGeom>
            <a:avLst/>
            <a:gdLst/>
            <a:ahLst/>
            <a:cxnLst/>
            <a:rect l="l" t="t" r="r" b="b"/>
            <a:pathLst>
              <a:path w="3711575" h="2200910">
                <a:moveTo>
                  <a:pt x="3711572" y="2200624"/>
                </a:moveTo>
                <a:lnTo>
                  <a:pt x="0" y="2200624"/>
                </a:lnTo>
                <a:lnTo>
                  <a:pt x="0" y="0"/>
                </a:lnTo>
                <a:lnTo>
                  <a:pt x="3711572" y="0"/>
                </a:lnTo>
                <a:lnTo>
                  <a:pt x="3711572" y="2200624"/>
                </a:lnTo>
                <a:close/>
              </a:path>
            </a:pathLst>
          </a:custGeom>
          <a:solidFill>
            <a:srgbClr val="8CC546"/>
          </a:solidFill>
        </p:spPr>
        <p:txBody>
          <a:bodyPr wrap="square" lIns="0" tIns="0" rIns="0" bIns="0" rtlCol="0"/>
          <a:lstStyle/>
          <a:p>
            <a:pPr defTabSz="554276"/>
            <a:endParaRPr sz="1091">
              <a:solidFill>
                <a:srgbClr val="57585B"/>
              </a:solidFill>
              <a:latin typeface="Helvetica" pitchFamily="2" charset="0"/>
            </a:endParaRPr>
          </a:p>
        </p:txBody>
      </p:sp>
      <p:sp>
        <p:nvSpPr>
          <p:cNvPr id="34" name="object 8">
            <a:extLst>
              <a:ext uri="{FF2B5EF4-FFF2-40B4-BE49-F238E27FC236}">
                <a16:creationId xmlns:a16="http://schemas.microsoft.com/office/drawing/2014/main" id="{97B80E75-E4FC-B048-A0DF-F105E81DCAC9}"/>
              </a:ext>
            </a:extLst>
          </p:cNvPr>
          <p:cNvSpPr txBox="1"/>
          <p:nvPr/>
        </p:nvSpPr>
        <p:spPr>
          <a:xfrm>
            <a:off x="3563423" y="1883278"/>
            <a:ext cx="1833758" cy="372681"/>
          </a:xfrm>
          <a:prstGeom prst="rect">
            <a:avLst/>
          </a:prstGeom>
        </p:spPr>
        <p:txBody>
          <a:bodyPr vert="horz" wrap="square" lIns="0" tIns="7317" rIns="0" bIns="0" rtlCol="0">
            <a:spAutoFit/>
          </a:bodyPr>
          <a:lstStyle/>
          <a:p>
            <a:pPr marL="390840" marR="386643" indent="-21179" algn="ctr" defTabSz="554276">
              <a:lnSpc>
                <a:spcPct val="100800"/>
              </a:lnSpc>
              <a:spcBef>
                <a:spcPts val="58"/>
              </a:spcBef>
            </a:pPr>
            <a:r>
              <a:rPr lang="en-US" sz="1213" b="1" i="1" dirty="0">
                <a:solidFill>
                  <a:srgbClr val="FFFFFF"/>
                </a:solidFill>
                <a:latin typeface="Helvetica" pitchFamily="2" charset="0"/>
                <a:cs typeface="Arial Narrow" panose="020B0604020202020204" pitchFamily="34" charset="0"/>
              </a:rPr>
              <a:t>Water Heating Products</a:t>
            </a:r>
          </a:p>
        </p:txBody>
      </p:sp>
      <p:sp>
        <p:nvSpPr>
          <p:cNvPr id="35" name="object 6">
            <a:extLst>
              <a:ext uri="{FF2B5EF4-FFF2-40B4-BE49-F238E27FC236}">
                <a16:creationId xmlns:a16="http://schemas.microsoft.com/office/drawing/2014/main" id="{E3ED75FB-8683-1F47-885C-C41C82B6EC70}"/>
              </a:ext>
            </a:extLst>
          </p:cNvPr>
          <p:cNvSpPr/>
          <p:nvPr/>
        </p:nvSpPr>
        <p:spPr>
          <a:xfrm>
            <a:off x="5473010" y="1742223"/>
            <a:ext cx="1288451" cy="759614"/>
          </a:xfrm>
          <a:custGeom>
            <a:avLst/>
            <a:gdLst/>
            <a:ahLst/>
            <a:cxnLst/>
            <a:rect l="l" t="t" r="r" b="b"/>
            <a:pathLst>
              <a:path w="3711575" h="2200910">
                <a:moveTo>
                  <a:pt x="3711572" y="2200624"/>
                </a:moveTo>
                <a:lnTo>
                  <a:pt x="0" y="2200624"/>
                </a:lnTo>
                <a:lnTo>
                  <a:pt x="0" y="0"/>
                </a:lnTo>
                <a:lnTo>
                  <a:pt x="3711572" y="0"/>
                </a:lnTo>
                <a:lnTo>
                  <a:pt x="3711572" y="2200624"/>
                </a:lnTo>
                <a:close/>
              </a:path>
            </a:pathLst>
          </a:custGeom>
          <a:solidFill>
            <a:srgbClr val="11AAE3"/>
          </a:solidFill>
        </p:spPr>
        <p:txBody>
          <a:bodyPr wrap="square" lIns="0" tIns="0" rIns="0" bIns="0" rtlCol="0"/>
          <a:lstStyle/>
          <a:p>
            <a:pPr defTabSz="554276"/>
            <a:endParaRPr sz="1091">
              <a:solidFill>
                <a:srgbClr val="57585B"/>
              </a:solidFill>
              <a:latin typeface="Helvetica" pitchFamily="2" charset="0"/>
            </a:endParaRPr>
          </a:p>
        </p:txBody>
      </p:sp>
      <p:sp>
        <p:nvSpPr>
          <p:cNvPr id="36" name="object 8">
            <a:extLst>
              <a:ext uri="{FF2B5EF4-FFF2-40B4-BE49-F238E27FC236}">
                <a16:creationId xmlns:a16="http://schemas.microsoft.com/office/drawing/2014/main" id="{268697BB-9D0E-C844-B837-C2F1A145F58B}"/>
              </a:ext>
            </a:extLst>
          </p:cNvPr>
          <p:cNvSpPr txBox="1"/>
          <p:nvPr/>
        </p:nvSpPr>
        <p:spPr>
          <a:xfrm>
            <a:off x="5197977" y="1909772"/>
            <a:ext cx="1833758" cy="372681"/>
          </a:xfrm>
          <a:prstGeom prst="rect">
            <a:avLst/>
          </a:prstGeom>
        </p:spPr>
        <p:txBody>
          <a:bodyPr vert="horz" wrap="square" lIns="0" tIns="7317" rIns="0" bIns="0" rtlCol="0">
            <a:spAutoFit/>
          </a:bodyPr>
          <a:lstStyle/>
          <a:p>
            <a:pPr marL="390840" marR="386643" indent="-21179" algn="ctr" defTabSz="554276">
              <a:lnSpc>
                <a:spcPct val="100800"/>
              </a:lnSpc>
              <a:spcBef>
                <a:spcPts val="58"/>
              </a:spcBef>
            </a:pPr>
            <a:r>
              <a:rPr lang="en-US" sz="1213" b="1" i="1" dirty="0">
                <a:solidFill>
                  <a:srgbClr val="FFFFFF"/>
                </a:solidFill>
                <a:latin typeface="Helvetica" pitchFamily="2" charset="0"/>
                <a:cs typeface="Arial Narrow" panose="020B0604020202020204" pitchFamily="34" charset="0"/>
              </a:rPr>
              <a:t>HVAC Products</a:t>
            </a:r>
          </a:p>
        </p:txBody>
      </p:sp>
      <p:sp>
        <p:nvSpPr>
          <p:cNvPr id="37" name="object 8">
            <a:extLst>
              <a:ext uri="{FF2B5EF4-FFF2-40B4-BE49-F238E27FC236}">
                <a16:creationId xmlns:a16="http://schemas.microsoft.com/office/drawing/2014/main" id="{8F295A68-9A61-0C43-89AA-D7848ECE0879}"/>
              </a:ext>
            </a:extLst>
          </p:cNvPr>
          <p:cNvSpPr txBox="1"/>
          <p:nvPr/>
        </p:nvSpPr>
        <p:spPr>
          <a:xfrm>
            <a:off x="6641779" y="1688725"/>
            <a:ext cx="1833758" cy="684690"/>
          </a:xfrm>
          <a:prstGeom prst="rect">
            <a:avLst/>
          </a:prstGeom>
        </p:spPr>
        <p:txBody>
          <a:bodyPr vert="horz" wrap="square" lIns="0" tIns="7317" rIns="0" bIns="0" rtlCol="0">
            <a:spAutoFit/>
          </a:bodyPr>
          <a:lstStyle/>
          <a:p>
            <a:pPr marL="390840" marR="386643" indent="-21179" algn="ctr" defTabSz="554276">
              <a:lnSpc>
                <a:spcPct val="100800"/>
              </a:lnSpc>
              <a:spcBef>
                <a:spcPts val="58"/>
              </a:spcBef>
            </a:pPr>
            <a:r>
              <a:rPr lang="en-US" sz="1455" b="1" i="1" dirty="0">
                <a:solidFill>
                  <a:srgbClr val="FFFFFF"/>
                </a:solidFill>
                <a:latin typeface="Helvetica" pitchFamily="2" charset="0"/>
                <a:cs typeface="Arial Narrow" panose="020B0604020202020204" pitchFamily="34" charset="0"/>
              </a:rPr>
              <a:t>HVAC </a:t>
            </a:r>
          </a:p>
          <a:p>
            <a:pPr marL="390840" marR="386643" indent="-21179" algn="ctr" defTabSz="554276">
              <a:lnSpc>
                <a:spcPct val="100800"/>
              </a:lnSpc>
              <a:spcBef>
                <a:spcPts val="58"/>
              </a:spcBef>
            </a:pPr>
            <a:r>
              <a:rPr lang="en-US" sz="1455" b="1" i="1" dirty="0">
                <a:solidFill>
                  <a:srgbClr val="FFFFFF"/>
                </a:solidFill>
                <a:latin typeface="Helvetica" pitchFamily="2" charset="0"/>
                <a:cs typeface="Arial Narrow" panose="020B0604020202020204" pitchFamily="34" charset="0"/>
              </a:rPr>
              <a:t>PRODUCT GROUP</a:t>
            </a:r>
            <a:endParaRPr sz="1455" b="1" i="1" dirty="0">
              <a:solidFill>
                <a:srgbClr val="57585B"/>
              </a:solidFill>
              <a:latin typeface="Helvetica" pitchFamily="2" charset="0"/>
              <a:cs typeface="Arial Narrow" panose="020B0604020202020204" pitchFamily="34" charset="0"/>
            </a:endParaRPr>
          </a:p>
        </p:txBody>
      </p:sp>
      <p:sp>
        <p:nvSpPr>
          <p:cNvPr id="38" name="object 8">
            <a:extLst>
              <a:ext uri="{FF2B5EF4-FFF2-40B4-BE49-F238E27FC236}">
                <a16:creationId xmlns:a16="http://schemas.microsoft.com/office/drawing/2014/main" id="{5422E58E-E7E3-D04E-94EB-8F5191903542}"/>
              </a:ext>
            </a:extLst>
          </p:cNvPr>
          <p:cNvSpPr txBox="1"/>
          <p:nvPr/>
        </p:nvSpPr>
        <p:spPr>
          <a:xfrm>
            <a:off x="8080821" y="1688725"/>
            <a:ext cx="1833758" cy="684690"/>
          </a:xfrm>
          <a:prstGeom prst="rect">
            <a:avLst/>
          </a:prstGeom>
        </p:spPr>
        <p:txBody>
          <a:bodyPr vert="horz" wrap="square" lIns="0" tIns="7317" rIns="0" bIns="0" rtlCol="0">
            <a:spAutoFit/>
          </a:bodyPr>
          <a:lstStyle/>
          <a:p>
            <a:pPr marL="390840" marR="386643" indent="-21179" algn="ctr" defTabSz="554276">
              <a:lnSpc>
                <a:spcPct val="100800"/>
              </a:lnSpc>
              <a:spcBef>
                <a:spcPts val="58"/>
              </a:spcBef>
            </a:pPr>
            <a:r>
              <a:rPr lang="en-US" sz="1455" b="1" i="1" dirty="0">
                <a:solidFill>
                  <a:srgbClr val="FFFFFF"/>
                </a:solidFill>
                <a:latin typeface="Helvetica" pitchFamily="2" charset="0"/>
                <a:cs typeface="Arial Narrow" panose="020B0604020202020204" pitchFamily="34" charset="0"/>
              </a:rPr>
              <a:t>HVAC </a:t>
            </a:r>
          </a:p>
          <a:p>
            <a:pPr marL="390840" marR="386643" indent="-21179" algn="ctr" defTabSz="554276">
              <a:lnSpc>
                <a:spcPct val="100800"/>
              </a:lnSpc>
              <a:spcBef>
                <a:spcPts val="58"/>
              </a:spcBef>
            </a:pPr>
            <a:r>
              <a:rPr lang="en-US" sz="1455" b="1" i="1" dirty="0">
                <a:solidFill>
                  <a:srgbClr val="FFFFFF"/>
                </a:solidFill>
                <a:latin typeface="Helvetica" pitchFamily="2" charset="0"/>
                <a:cs typeface="Arial Narrow" panose="020B0604020202020204" pitchFamily="34" charset="0"/>
              </a:rPr>
              <a:t>PRODUCT GROUP</a:t>
            </a:r>
            <a:endParaRPr sz="1455" b="1" i="1" dirty="0">
              <a:solidFill>
                <a:srgbClr val="57585B"/>
              </a:solidFill>
              <a:latin typeface="Helvetica" pitchFamily="2" charset="0"/>
              <a:cs typeface="Arial Narrow" panose="020B0604020202020204" pitchFamily="34" charset="0"/>
            </a:endParaRPr>
          </a:p>
        </p:txBody>
      </p:sp>
      <p:sp>
        <p:nvSpPr>
          <p:cNvPr id="39" name="object 6">
            <a:extLst>
              <a:ext uri="{FF2B5EF4-FFF2-40B4-BE49-F238E27FC236}">
                <a16:creationId xmlns:a16="http://schemas.microsoft.com/office/drawing/2014/main" id="{7484A5CE-8CF7-1140-8C9B-3A41176BAAC4}"/>
              </a:ext>
            </a:extLst>
          </p:cNvPr>
          <p:cNvSpPr/>
          <p:nvPr/>
        </p:nvSpPr>
        <p:spPr>
          <a:xfrm>
            <a:off x="6918097" y="1731377"/>
            <a:ext cx="1288451" cy="759614"/>
          </a:xfrm>
          <a:custGeom>
            <a:avLst/>
            <a:gdLst/>
            <a:ahLst/>
            <a:cxnLst/>
            <a:rect l="l" t="t" r="r" b="b"/>
            <a:pathLst>
              <a:path w="3711575" h="2200910">
                <a:moveTo>
                  <a:pt x="3711572" y="2200624"/>
                </a:moveTo>
                <a:lnTo>
                  <a:pt x="0" y="2200624"/>
                </a:lnTo>
                <a:lnTo>
                  <a:pt x="0" y="0"/>
                </a:lnTo>
                <a:lnTo>
                  <a:pt x="3711572" y="0"/>
                </a:lnTo>
                <a:lnTo>
                  <a:pt x="3711572" y="2200624"/>
                </a:lnTo>
                <a:close/>
              </a:path>
            </a:pathLst>
          </a:custGeom>
          <a:solidFill>
            <a:srgbClr val="11AAE3"/>
          </a:solidFill>
        </p:spPr>
        <p:txBody>
          <a:bodyPr wrap="square" lIns="0" tIns="0" rIns="0" bIns="0" rtlCol="0"/>
          <a:lstStyle/>
          <a:p>
            <a:pPr defTabSz="554276"/>
            <a:endParaRPr sz="1091">
              <a:solidFill>
                <a:srgbClr val="57585B"/>
              </a:solidFill>
              <a:latin typeface="Helvetica" pitchFamily="2" charset="0"/>
            </a:endParaRPr>
          </a:p>
        </p:txBody>
      </p:sp>
      <p:sp>
        <p:nvSpPr>
          <p:cNvPr id="40" name="object 8">
            <a:extLst>
              <a:ext uri="{FF2B5EF4-FFF2-40B4-BE49-F238E27FC236}">
                <a16:creationId xmlns:a16="http://schemas.microsoft.com/office/drawing/2014/main" id="{2814BB0F-ABC5-6E49-A3E6-88436074F507}"/>
              </a:ext>
            </a:extLst>
          </p:cNvPr>
          <p:cNvSpPr txBox="1"/>
          <p:nvPr/>
        </p:nvSpPr>
        <p:spPr>
          <a:xfrm>
            <a:off x="6643064" y="1898926"/>
            <a:ext cx="1833758" cy="372681"/>
          </a:xfrm>
          <a:prstGeom prst="rect">
            <a:avLst/>
          </a:prstGeom>
        </p:spPr>
        <p:txBody>
          <a:bodyPr vert="horz" wrap="square" lIns="0" tIns="7317" rIns="0" bIns="0" rtlCol="0">
            <a:spAutoFit/>
          </a:bodyPr>
          <a:lstStyle/>
          <a:p>
            <a:pPr marL="390840" marR="386643" indent="-21179" algn="ctr" defTabSz="554276">
              <a:lnSpc>
                <a:spcPct val="100800"/>
              </a:lnSpc>
              <a:spcBef>
                <a:spcPts val="58"/>
              </a:spcBef>
            </a:pPr>
            <a:r>
              <a:rPr lang="en-US" sz="1213" b="1" i="1" dirty="0">
                <a:solidFill>
                  <a:srgbClr val="FFFFFF"/>
                </a:solidFill>
                <a:latin typeface="Helvetica" pitchFamily="2" charset="0"/>
                <a:cs typeface="Arial Narrow" panose="020B0604020202020204" pitchFamily="34" charset="0"/>
              </a:rPr>
              <a:t>Lighting Products</a:t>
            </a:r>
          </a:p>
        </p:txBody>
      </p:sp>
      <p:sp>
        <p:nvSpPr>
          <p:cNvPr id="41" name="object 6">
            <a:extLst>
              <a:ext uri="{FF2B5EF4-FFF2-40B4-BE49-F238E27FC236}">
                <a16:creationId xmlns:a16="http://schemas.microsoft.com/office/drawing/2014/main" id="{AE1F6625-E520-F94F-980F-5D85290EF799}"/>
              </a:ext>
            </a:extLst>
          </p:cNvPr>
          <p:cNvSpPr/>
          <p:nvPr/>
        </p:nvSpPr>
        <p:spPr>
          <a:xfrm>
            <a:off x="8364958" y="1731377"/>
            <a:ext cx="1288451" cy="759614"/>
          </a:xfrm>
          <a:custGeom>
            <a:avLst/>
            <a:gdLst/>
            <a:ahLst/>
            <a:cxnLst/>
            <a:rect l="l" t="t" r="r" b="b"/>
            <a:pathLst>
              <a:path w="3711575" h="2200910">
                <a:moveTo>
                  <a:pt x="3711572" y="2200624"/>
                </a:moveTo>
                <a:lnTo>
                  <a:pt x="0" y="2200624"/>
                </a:lnTo>
                <a:lnTo>
                  <a:pt x="0" y="0"/>
                </a:lnTo>
                <a:lnTo>
                  <a:pt x="3711572" y="0"/>
                </a:lnTo>
                <a:lnTo>
                  <a:pt x="3711572" y="2200624"/>
                </a:lnTo>
                <a:close/>
              </a:path>
            </a:pathLst>
          </a:custGeom>
          <a:solidFill>
            <a:srgbClr val="11AAE3"/>
          </a:solidFill>
        </p:spPr>
        <p:txBody>
          <a:bodyPr wrap="square" lIns="0" tIns="0" rIns="0" bIns="0" rtlCol="0"/>
          <a:lstStyle/>
          <a:p>
            <a:pPr defTabSz="554276"/>
            <a:endParaRPr sz="1091">
              <a:solidFill>
                <a:srgbClr val="57585B"/>
              </a:solidFill>
              <a:latin typeface="Helvetica" pitchFamily="2" charset="0"/>
            </a:endParaRPr>
          </a:p>
        </p:txBody>
      </p:sp>
      <p:sp>
        <p:nvSpPr>
          <p:cNvPr id="42" name="object 8">
            <a:extLst>
              <a:ext uri="{FF2B5EF4-FFF2-40B4-BE49-F238E27FC236}">
                <a16:creationId xmlns:a16="http://schemas.microsoft.com/office/drawing/2014/main" id="{9B0A246F-BD8D-484E-BCC2-4108D7C42341}"/>
              </a:ext>
            </a:extLst>
          </p:cNvPr>
          <p:cNvSpPr txBox="1"/>
          <p:nvPr/>
        </p:nvSpPr>
        <p:spPr>
          <a:xfrm>
            <a:off x="8089925" y="1898926"/>
            <a:ext cx="1833758" cy="372681"/>
          </a:xfrm>
          <a:prstGeom prst="rect">
            <a:avLst/>
          </a:prstGeom>
        </p:spPr>
        <p:txBody>
          <a:bodyPr vert="horz" wrap="square" lIns="0" tIns="7317" rIns="0" bIns="0" rtlCol="0">
            <a:spAutoFit/>
          </a:bodyPr>
          <a:lstStyle/>
          <a:p>
            <a:pPr marL="390840" marR="386643" indent="-21179" algn="ctr" defTabSz="554276">
              <a:lnSpc>
                <a:spcPct val="100800"/>
              </a:lnSpc>
              <a:spcBef>
                <a:spcPts val="58"/>
              </a:spcBef>
            </a:pPr>
            <a:r>
              <a:rPr lang="en-US" sz="1213" b="1" i="1" dirty="0">
                <a:solidFill>
                  <a:srgbClr val="FFFFFF"/>
                </a:solidFill>
                <a:latin typeface="Helvetica" pitchFamily="2" charset="0"/>
                <a:cs typeface="Arial Narrow" panose="020B0604020202020204" pitchFamily="34" charset="0"/>
              </a:rPr>
              <a:t>Building Envelope</a:t>
            </a:r>
          </a:p>
        </p:txBody>
      </p:sp>
      <p:sp>
        <p:nvSpPr>
          <p:cNvPr id="43" name="object 6">
            <a:extLst>
              <a:ext uri="{FF2B5EF4-FFF2-40B4-BE49-F238E27FC236}">
                <a16:creationId xmlns:a16="http://schemas.microsoft.com/office/drawing/2014/main" id="{C88D012E-B872-FE40-A0B2-566808DA9FBB}"/>
              </a:ext>
            </a:extLst>
          </p:cNvPr>
          <p:cNvSpPr/>
          <p:nvPr/>
        </p:nvSpPr>
        <p:spPr>
          <a:xfrm>
            <a:off x="9961799" y="1731472"/>
            <a:ext cx="1288451" cy="759614"/>
          </a:xfrm>
          <a:custGeom>
            <a:avLst/>
            <a:gdLst/>
            <a:ahLst/>
            <a:cxnLst/>
            <a:rect l="l" t="t" r="r" b="b"/>
            <a:pathLst>
              <a:path w="3711575" h="2200910">
                <a:moveTo>
                  <a:pt x="3711572" y="2200624"/>
                </a:moveTo>
                <a:lnTo>
                  <a:pt x="0" y="2200624"/>
                </a:lnTo>
                <a:lnTo>
                  <a:pt x="0" y="0"/>
                </a:lnTo>
                <a:lnTo>
                  <a:pt x="3711572" y="0"/>
                </a:lnTo>
                <a:lnTo>
                  <a:pt x="3711572" y="2200624"/>
                </a:lnTo>
                <a:close/>
              </a:path>
            </a:pathLst>
          </a:custGeom>
          <a:solidFill>
            <a:srgbClr val="F17026"/>
          </a:solidFill>
        </p:spPr>
        <p:txBody>
          <a:bodyPr wrap="square" lIns="0" tIns="0" rIns="0" bIns="0" rtlCol="0"/>
          <a:lstStyle/>
          <a:p>
            <a:pPr defTabSz="554276"/>
            <a:endParaRPr sz="1091">
              <a:solidFill>
                <a:srgbClr val="57585B"/>
              </a:solidFill>
              <a:latin typeface="Helvetica" pitchFamily="2" charset="0"/>
            </a:endParaRPr>
          </a:p>
        </p:txBody>
      </p:sp>
      <p:sp>
        <p:nvSpPr>
          <p:cNvPr id="44" name="object 8">
            <a:extLst>
              <a:ext uri="{FF2B5EF4-FFF2-40B4-BE49-F238E27FC236}">
                <a16:creationId xmlns:a16="http://schemas.microsoft.com/office/drawing/2014/main" id="{B0F5C739-3B42-2A4A-8885-80A99EDC093F}"/>
              </a:ext>
            </a:extLst>
          </p:cNvPr>
          <p:cNvSpPr txBox="1"/>
          <p:nvPr/>
        </p:nvSpPr>
        <p:spPr>
          <a:xfrm>
            <a:off x="9686766" y="1899021"/>
            <a:ext cx="1833758" cy="372681"/>
          </a:xfrm>
          <a:prstGeom prst="rect">
            <a:avLst/>
          </a:prstGeom>
        </p:spPr>
        <p:txBody>
          <a:bodyPr vert="horz" wrap="square" lIns="0" tIns="7317" rIns="0" bIns="0" rtlCol="0">
            <a:spAutoFit/>
          </a:bodyPr>
          <a:lstStyle/>
          <a:p>
            <a:pPr marL="390840" marR="386643" indent="-21179" algn="ctr" defTabSz="554276">
              <a:lnSpc>
                <a:spcPct val="100800"/>
              </a:lnSpc>
              <a:spcBef>
                <a:spcPts val="58"/>
              </a:spcBef>
            </a:pPr>
            <a:r>
              <a:rPr lang="en-US" sz="1213" b="1" i="1" dirty="0">
                <a:solidFill>
                  <a:srgbClr val="FFFFFF"/>
                </a:solidFill>
                <a:latin typeface="Helvetica" pitchFamily="2" charset="0"/>
                <a:cs typeface="Arial Narrow" panose="020B0604020202020204" pitchFamily="34" charset="0"/>
              </a:rPr>
              <a:t>New Construction</a:t>
            </a:r>
          </a:p>
        </p:txBody>
      </p:sp>
      <p:sp>
        <p:nvSpPr>
          <p:cNvPr id="45" name="object 11">
            <a:extLst>
              <a:ext uri="{FF2B5EF4-FFF2-40B4-BE49-F238E27FC236}">
                <a16:creationId xmlns:a16="http://schemas.microsoft.com/office/drawing/2014/main" id="{2709DC51-8A65-6B4A-807A-8E3D9F5E3B20}"/>
              </a:ext>
            </a:extLst>
          </p:cNvPr>
          <p:cNvSpPr txBox="1"/>
          <p:nvPr/>
        </p:nvSpPr>
        <p:spPr>
          <a:xfrm>
            <a:off x="922761" y="1332123"/>
            <a:ext cx="4195043" cy="303147"/>
          </a:xfrm>
          <a:prstGeom prst="rect">
            <a:avLst/>
          </a:prstGeom>
          <a:solidFill>
            <a:srgbClr val="8CC546"/>
          </a:solidFill>
        </p:spPr>
        <p:txBody>
          <a:bodyPr vert="horz" wrap="square" lIns="0" tIns="2310" rIns="0" bIns="0" rtlCol="0" anchor="ctr">
            <a:noAutofit/>
          </a:bodyPr>
          <a:lstStyle/>
          <a:p>
            <a:pPr marL="207935" marR="216428" indent="13477" algn="ctr" defTabSz="554276">
              <a:lnSpc>
                <a:spcPct val="101200"/>
              </a:lnSpc>
              <a:spcBef>
                <a:spcPts val="3"/>
              </a:spcBef>
            </a:pPr>
            <a:r>
              <a:rPr lang="en-US" sz="1213" b="1" spc="-106" dirty="0">
                <a:solidFill>
                  <a:srgbClr val="FFFFFF"/>
                </a:solidFill>
                <a:latin typeface="Helvetica" pitchFamily="2" charset="0"/>
                <a:cs typeface="Arial"/>
              </a:rPr>
              <a:t>PRODUCTS</a:t>
            </a:r>
            <a:endParaRPr sz="1213" dirty="0">
              <a:solidFill>
                <a:srgbClr val="FFFFFF"/>
              </a:solidFill>
              <a:latin typeface="Helvetica" pitchFamily="2" charset="0"/>
              <a:cs typeface="Arial"/>
            </a:endParaRPr>
          </a:p>
        </p:txBody>
      </p:sp>
      <p:sp>
        <p:nvSpPr>
          <p:cNvPr id="46" name="object 11">
            <a:extLst>
              <a:ext uri="{FF2B5EF4-FFF2-40B4-BE49-F238E27FC236}">
                <a16:creationId xmlns:a16="http://schemas.microsoft.com/office/drawing/2014/main" id="{6748DE66-D5AA-E04D-AA34-F17E8D03FDAC}"/>
              </a:ext>
            </a:extLst>
          </p:cNvPr>
          <p:cNvSpPr txBox="1"/>
          <p:nvPr/>
        </p:nvSpPr>
        <p:spPr>
          <a:xfrm>
            <a:off x="5473011" y="1333010"/>
            <a:ext cx="4195043" cy="303147"/>
          </a:xfrm>
          <a:prstGeom prst="rect">
            <a:avLst/>
          </a:prstGeom>
          <a:solidFill>
            <a:srgbClr val="11AAE3"/>
          </a:solidFill>
        </p:spPr>
        <p:txBody>
          <a:bodyPr vert="horz" wrap="square" lIns="0" tIns="2310" rIns="0" bIns="0" rtlCol="0" anchor="ctr">
            <a:noAutofit/>
          </a:bodyPr>
          <a:lstStyle/>
          <a:p>
            <a:pPr marL="207935" marR="216428" indent="13477" algn="ctr" defTabSz="554276">
              <a:lnSpc>
                <a:spcPct val="101200"/>
              </a:lnSpc>
              <a:spcBef>
                <a:spcPts val="3"/>
              </a:spcBef>
            </a:pPr>
            <a:r>
              <a:rPr lang="en-US" sz="1213" b="1" spc="-106" dirty="0">
                <a:solidFill>
                  <a:srgbClr val="FFFFFF"/>
                </a:solidFill>
                <a:latin typeface="Helvetica" pitchFamily="2" charset="0"/>
                <a:cs typeface="Arial"/>
              </a:rPr>
              <a:t>INTEGRATED SYSTEMS</a:t>
            </a:r>
            <a:endParaRPr sz="1213" dirty="0">
              <a:solidFill>
                <a:srgbClr val="FFFFFF"/>
              </a:solidFill>
              <a:latin typeface="Helvetica" pitchFamily="2" charset="0"/>
              <a:cs typeface="Arial"/>
            </a:endParaRPr>
          </a:p>
        </p:txBody>
      </p:sp>
      <p:sp>
        <p:nvSpPr>
          <p:cNvPr id="47" name="object 11">
            <a:extLst>
              <a:ext uri="{FF2B5EF4-FFF2-40B4-BE49-F238E27FC236}">
                <a16:creationId xmlns:a16="http://schemas.microsoft.com/office/drawing/2014/main" id="{CDB1CE17-88C7-204C-B6D5-09662CA87C10}"/>
              </a:ext>
            </a:extLst>
          </p:cNvPr>
          <p:cNvSpPr txBox="1"/>
          <p:nvPr/>
        </p:nvSpPr>
        <p:spPr>
          <a:xfrm>
            <a:off x="9961799" y="1332123"/>
            <a:ext cx="1288451" cy="303147"/>
          </a:xfrm>
          <a:prstGeom prst="rect">
            <a:avLst/>
          </a:prstGeom>
          <a:solidFill>
            <a:srgbClr val="F17026"/>
          </a:solidFill>
        </p:spPr>
        <p:txBody>
          <a:bodyPr vert="horz" wrap="square" lIns="0" tIns="2310" rIns="0" bIns="0" rtlCol="0" anchor="ctr">
            <a:noAutofit/>
          </a:bodyPr>
          <a:lstStyle/>
          <a:p>
            <a:pPr marL="207935" marR="216428" indent="13477" algn="ctr" defTabSz="554276">
              <a:lnSpc>
                <a:spcPct val="101200"/>
              </a:lnSpc>
              <a:spcBef>
                <a:spcPts val="3"/>
              </a:spcBef>
            </a:pPr>
            <a:r>
              <a:rPr lang="en-US" sz="1213" b="1" spc="-106" dirty="0">
                <a:solidFill>
                  <a:srgbClr val="FFFFFF"/>
                </a:solidFill>
                <a:latin typeface="Helvetica" pitchFamily="2" charset="0"/>
                <a:cs typeface="Arial"/>
              </a:rPr>
              <a:t>NEW CONST.</a:t>
            </a:r>
            <a:endParaRPr sz="1213" dirty="0">
              <a:solidFill>
                <a:srgbClr val="FFFFFF"/>
              </a:solidFill>
              <a:latin typeface="Helvetica" pitchFamily="2" charset="0"/>
              <a:cs typeface="Arial"/>
            </a:endParaRPr>
          </a:p>
        </p:txBody>
      </p:sp>
      <p:sp>
        <p:nvSpPr>
          <p:cNvPr id="50" name="object 11">
            <a:extLst>
              <a:ext uri="{FF2B5EF4-FFF2-40B4-BE49-F238E27FC236}">
                <a16:creationId xmlns:a16="http://schemas.microsoft.com/office/drawing/2014/main" id="{285904EF-1721-A143-ADD5-ACA906783F54}"/>
              </a:ext>
            </a:extLst>
          </p:cNvPr>
          <p:cNvSpPr txBox="1"/>
          <p:nvPr/>
        </p:nvSpPr>
        <p:spPr>
          <a:xfrm>
            <a:off x="966472" y="4758481"/>
            <a:ext cx="4195082" cy="303147"/>
          </a:xfrm>
          <a:prstGeom prst="rect">
            <a:avLst/>
          </a:prstGeom>
          <a:solidFill>
            <a:srgbClr val="57585B"/>
          </a:solidFill>
        </p:spPr>
        <p:txBody>
          <a:bodyPr vert="horz" wrap="square" lIns="0" tIns="2310" rIns="0" bIns="0" rtlCol="0" anchor="ctr">
            <a:noAutofit/>
          </a:bodyPr>
          <a:lstStyle/>
          <a:p>
            <a:pPr marL="207935" marR="216428" indent="13477" algn="ctr" defTabSz="554276">
              <a:lnSpc>
                <a:spcPct val="101200"/>
              </a:lnSpc>
              <a:spcBef>
                <a:spcPts val="3"/>
              </a:spcBef>
            </a:pPr>
            <a:r>
              <a:rPr lang="en-US" sz="1213" b="1" spc="-106" dirty="0">
                <a:solidFill>
                  <a:srgbClr val="FFFFFF"/>
                </a:solidFill>
                <a:latin typeface="Helvetica" pitchFamily="2" charset="0"/>
                <a:cs typeface="Arial"/>
              </a:rPr>
              <a:t>OTHER / INFRASTRUCTURE</a:t>
            </a:r>
            <a:endParaRPr sz="1213" dirty="0">
              <a:solidFill>
                <a:srgbClr val="FFFFFF"/>
              </a:solidFill>
              <a:latin typeface="Helvetica" pitchFamily="2" charset="0"/>
              <a:cs typeface="Arial"/>
            </a:endParaRPr>
          </a:p>
        </p:txBody>
      </p:sp>
      <p:sp>
        <p:nvSpPr>
          <p:cNvPr id="51" name="object 15">
            <a:extLst>
              <a:ext uri="{FF2B5EF4-FFF2-40B4-BE49-F238E27FC236}">
                <a16:creationId xmlns:a16="http://schemas.microsoft.com/office/drawing/2014/main" id="{27AC82C1-1CBD-D14E-93FE-73791E70134B}"/>
              </a:ext>
            </a:extLst>
          </p:cNvPr>
          <p:cNvSpPr txBox="1"/>
          <p:nvPr/>
        </p:nvSpPr>
        <p:spPr>
          <a:xfrm>
            <a:off x="3873104" y="5193866"/>
            <a:ext cx="1288451" cy="777529"/>
          </a:xfrm>
          <a:prstGeom prst="rect">
            <a:avLst/>
          </a:prstGeom>
          <a:solidFill>
            <a:srgbClr val="E5E5E5"/>
          </a:solidFill>
        </p:spPr>
        <p:txBody>
          <a:bodyPr vert="horz" wrap="square" lIns="0" tIns="3080" rIns="0" bIns="0" rtlCol="0" anchor="ctr">
            <a:noAutofit/>
          </a:bodyPr>
          <a:lstStyle/>
          <a:p>
            <a:pPr marL="207935" marR="216428" indent="13477" algn="ctr" defTabSz="554276">
              <a:lnSpc>
                <a:spcPct val="101200"/>
              </a:lnSpc>
              <a:spcBef>
                <a:spcPts val="3"/>
              </a:spcBef>
            </a:pPr>
            <a:r>
              <a:rPr lang="en-US" sz="1213" spc="-106" dirty="0">
                <a:solidFill>
                  <a:srgbClr val="545454"/>
                </a:solidFill>
                <a:latin typeface="Helvetica" pitchFamily="2" charset="0"/>
                <a:cs typeface="Arial"/>
              </a:rPr>
              <a:t>Distributor Platform</a:t>
            </a:r>
          </a:p>
        </p:txBody>
      </p:sp>
    </p:spTree>
    <p:extLst>
      <p:ext uri="{BB962C8B-B14F-4D97-AF65-F5344CB8AC3E}">
        <p14:creationId xmlns:p14="http://schemas.microsoft.com/office/powerpoint/2010/main" val="317259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EEFF-29C7-8140-A344-0EF50002CD8F}"/>
              </a:ext>
            </a:extLst>
          </p:cNvPr>
          <p:cNvSpPr>
            <a:spLocks noGrp="1"/>
          </p:cNvSpPr>
          <p:nvPr>
            <p:ph type="title"/>
          </p:nvPr>
        </p:nvSpPr>
        <p:spPr/>
        <p:txBody>
          <a:bodyPr/>
          <a:lstStyle/>
          <a:p>
            <a:r>
              <a:rPr lang="en-US" dirty="0"/>
              <a:t>What does NEEA do?</a:t>
            </a:r>
          </a:p>
        </p:txBody>
      </p:sp>
      <p:sp>
        <p:nvSpPr>
          <p:cNvPr id="3" name="Slide Number Placeholder 2">
            <a:extLst>
              <a:ext uri="{FF2B5EF4-FFF2-40B4-BE49-F238E27FC236}">
                <a16:creationId xmlns:a16="http://schemas.microsoft.com/office/drawing/2014/main" id="{26902845-8A5F-2F43-A463-FFC61A1FE7B8}"/>
              </a:ext>
            </a:extLst>
          </p:cNvPr>
          <p:cNvSpPr>
            <a:spLocks noGrp="1"/>
          </p:cNvSpPr>
          <p:nvPr>
            <p:ph type="sldNum" sz="quarter" idx="7"/>
          </p:nvPr>
        </p:nvSpPr>
        <p:spPr/>
        <p:txBody>
          <a:bodyPr/>
          <a:lstStyle/>
          <a:p>
            <a:pPr marL="15402" defTabSz="554276">
              <a:spcBef>
                <a:spcPts val="30"/>
              </a:spcBef>
            </a:pPr>
            <a:fld id="{81D60167-4931-47E6-BA6A-407CBD079E47}" type="slidenum">
              <a:rPr lang="en-US" spc="-3"/>
              <a:pPr marL="15402" defTabSz="554276">
                <a:spcBef>
                  <a:spcPts val="30"/>
                </a:spcBef>
              </a:pPr>
              <a:t>5</a:t>
            </a:fld>
            <a:endParaRPr lang="en-US" spc="-3" dirty="0"/>
          </a:p>
        </p:txBody>
      </p:sp>
      <p:sp>
        <p:nvSpPr>
          <p:cNvPr id="5" name="object 2">
            <a:extLst>
              <a:ext uri="{FF2B5EF4-FFF2-40B4-BE49-F238E27FC236}">
                <a16:creationId xmlns:a16="http://schemas.microsoft.com/office/drawing/2014/main" id="{EDAECAB6-D68B-634A-A16A-65D1AF9F0CAA}"/>
              </a:ext>
            </a:extLst>
          </p:cNvPr>
          <p:cNvSpPr/>
          <p:nvPr/>
        </p:nvSpPr>
        <p:spPr>
          <a:xfrm>
            <a:off x="4365185" y="1650284"/>
            <a:ext cx="0" cy="1990381"/>
          </a:xfrm>
          <a:custGeom>
            <a:avLst/>
            <a:gdLst/>
            <a:ahLst/>
            <a:cxnLst/>
            <a:rect l="l" t="t" r="r" b="b"/>
            <a:pathLst>
              <a:path h="3282315">
                <a:moveTo>
                  <a:pt x="0" y="0"/>
                </a:moveTo>
                <a:lnTo>
                  <a:pt x="0" y="3282277"/>
                </a:lnTo>
              </a:path>
            </a:pathLst>
          </a:custGeom>
          <a:ln w="20826">
            <a:solidFill>
              <a:srgbClr val="E5E5E5"/>
            </a:solidFill>
          </a:ln>
        </p:spPr>
        <p:txBody>
          <a:bodyPr wrap="square" lIns="0" tIns="0" rIns="0" bIns="0" rtlCol="0"/>
          <a:lstStyle/>
          <a:p>
            <a:pPr defTabSz="554276"/>
            <a:endParaRPr sz="1091">
              <a:solidFill>
                <a:srgbClr val="57585B"/>
              </a:solidFill>
              <a:latin typeface="Arial" panose="020B0604020202020204"/>
            </a:endParaRPr>
          </a:p>
        </p:txBody>
      </p:sp>
      <p:sp>
        <p:nvSpPr>
          <p:cNvPr id="6" name="object 3">
            <a:extLst>
              <a:ext uri="{FF2B5EF4-FFF2-40B4-BE49-F238E27FC236}">
                <a16:creationId xmlns:a16="http://schemas.microsoft.com/office/drawing/2014/main" id="{25D5C3EF-45A7-5143-9A8F-72D92DB2A85D}"/>
              </a:ext>
            </a:extLst>
          </p:cNvPr>
          <p:cNvSpPr/>
          <p:nvPr/>
        </p:nvSpPr>
        <p:spPr>
          <a:xfrm>
            <a:off x="1617545" y="3953458"/>
            <a:ext cx="9239543" cy="0"/>
          </a:xfrm>
          <a:custGeom>
            <a:avLst/>
            <a:gdLst/>
            <a:ahLst/>
            <a:cxnLst/>
            <a:rect l="l" t="t" r="r" b="b"/>
            <a:pathLst>
              <a:path w="15236825">
                <a:moveTo>
                  <a:pt x="0" y="0"/>
                </a:moveTo>
                <a:lnTo>
                  <a:pt x="15236656" y="0"/>
                </a:lnTo>
              </a:path>
            </a:pathLst>
          </a:custGeom>
          <a:ln w="20826">
            <a:solidFill>
              <a:srgbClr val="E5E5E5"/>
            </a:solidFill>
          </a:ln>
        </p:spPr>
        <p:txBody>
          <a:bodyPr wrap="square" lIns="0" tIns="0" rIns="0" bIns="0" rtlCol="0"/>
          <a:lstStyle/>
          <a:p>
            <a:pPr defTabSz="554276"/>
            <a:endParaRPr sz="1091">
              <a:solidFill>
                <a:srgbClr val="57585B"/>
              </a:solidFill>
              <a:latin typeface="Arial" panose="020B0604020202020204"/>
            </a:endParaRPr>
          </a:p>
        </p:txBody>
      </p:sp>
      <p:sp>
        <p:nvSpPr>
          <p:cNvPr id="7" name="object 4">
            <a:extLst>
              <a:ext uri="{FF2B5EF4-FFF2-40B4-BE49-F238E27FC236}">
                <a16:creationId xmlns:a16="http://schemas.microsoft.com/office/drawing/2014/main" id="{118D2254-86EC-6649-831C-1A306981D721}"/>
              </a:ext>
            </a:extLst>
          </p:cNvPr>
          <p:cNvSpPr/>
          <p:nvPr/>
        </p:nvSpPr>
        <p:spPr>
          <a:xfrm>
            <a:off x="7965171" y="1650284"/>
            <a:ext cx="0" cy="1990381"/>
          </a:xfrm>
          <a:custGeom>
            <a:avLst/>
            <a:gdLst/>
            <a:ahLst/>
            <a:cxnLst/>
            <a:rect l="l" t="t" r="r" b="b"/>
            <a:pathLst>
              <a:path h="3282315">
                <a:moveTo>
                  <a:pt x="0" y="0"/>
                </a:moveTo>
                <a:lnTo>
                  <a:pt x="0" y="3282277"/>
                </a:lnTo>
              </a:path>
            </a:pathLst>
          </a:custGeom>
          <a:ln w="20826">
            <a:solidFill>
              <a:srgbClr val="E5E5E5"/>
            </a:solidFill>
          </a:ln>
        </p:spPr>
        <p:txBody>
          <a:bodyPr wrap="square" lIns="0" tIns="0" rIns="0" bIns="0" rtlCol="0"/>
          <a:lstStyle/>
          <a:p>
            <a:pPr defTabSz="554276"/>
            <a:endParaRPr sz="1091">
              <a:solidFill>
                <a:srgbClr val="57585B"/>
              </a:solidFill>
              <a:latin typeface="Arial" panose="020B0604020202020204"/>
            </a:endParaRPr>
          </a:p>
        </p:txBody>
      </p:sp>
      <p:sp>
        <p:nvSpPr>
          <p:cNvPr id="8" name="object 5">
            <a:extLst>
              <a:ext uri="{FF2B5EF4-FFF2-40B4-BE49-F238E27FC236}">
                <a16:creationId xmlns:a16="http://schemas.microsoft.com/office/drawing/2014/main" id="{E637A337-A3E9-CA45-837B-29FBDF30FA04}"/>
              </a:ext>
            </a:extLst>
          </p:cNvPr>
          <p:cNvSpPr/>
          <p:nvPr/>
        </p:nvSpPr>
        <p:spPr>
          <a:xfrm>
            <a:off x="6155241" y="4269340"/>
            <a:ext cx="0" cy="1990381"/>
          </a:xfrm>
          <a:custGeom>
            <a:avLst/>
            <a:gdLst/>
            <a:ahLst/>
            <a:cxnLst/>
            <a:rect l="l" t="t" r="r" b="b"/>
            <a:pathLst>
              <a:path h="3282315">
                <a:moveTo>
                  <a:pt x="0" y="0"/>
                </a:moveTo>
                <a:lnTo>
                  <a:pt x="0" y="3282277"/>
                </a:lnTo>
              </a:path>
            </a:pathLst>
          </a:custGeom>
          <a:ln w="20826">
            <a:solidFill>
              <a:srgbClr val="E5E5E5"/>
            </a:solidFill>
          </a:ln>
        </p:spPr>
        <p:txBody>
          <a:bodyPr wrap="square" lIns="0" tIns="0" rIns="0" bIns="0" rtlCol="0"/>
          <a:lstStyle/>
          <a:p>
            <a:pPr defTabSz="554276"/>
            <a:endParaRPr sz="1091">
              <a:solidFill>
                <a:srgbClr val="57585B"/>
              </a:solidFill>
              <a:latin typeface="Arial" panose="020B0604020202020204"/>
            </a:endParaRPr>
          </a:p>
        </p:txBody>
      </p:sp>
      <p:sp>
        <p:nvSpPr>
          <p:cNvPr id="9" name="object 11">
            <a:extLst>
              <a:ext uri="{FF2B5EF4-FFF2-40B4-BE49-F238E27FC236}">
                <a16:creationId xmlns:a16="http://schemas.microsoft.com/office/drawing/2014/main" id="{77BB377A-2388-4843-8E37-A539440E0C80}"/>
              </a:ext>
            </a:extLst>
          </p:cNvPr>
          <p:cNvSpPr txBox="1"/>
          <p:nvPr/>
        </p:nvSpPr>
        <p:spPr>
          <a:xfrm>
            <a:off x="1295184" y="2821619"/>
            <a:ext cx="2138107" cy="664486"/>
          </a:xfrm>
          <a:prstGeom prst="rect">
            <a:avLst/>
          </a:prstGeom>
        </p:spPr>
        <p:txBody>
          <a:bodyPr vert="horz" wrap="square" lIns="0" tIns="6931" rIns="0" bIns="0" rtlCol="0">
            <a:spAutoFit/>
          </a:bodyPr>
          <a:lstStyle/>
          <a:p>
            <a:pPr marL="7701" marR="3081" algn="ctr" defTabSz="554276">
              <a:lnSpc>
                <a:spcPct val="100800"/>
              </a:lnSpc>
              <a:spcBef>
                <a:spcPts val="55"/>
              </a:spcBef>
            </a:pPr>
            <a:r>
              <a:rPr sz="2183" b="1" i="1" spc="-91" dirty="0">
                <a:solidFill>
                  <a:srgbClr val="5E5F5F"/>
                </a:solidFill>
                <a:latin typeface="Helvetica" pitchFamily="2" charset="0"/>
                <a:cs typeface="Arial-BoldItalicMT"/>
              </a:rPr>
              <a:t>EMERGING  TECHNOLOGIES</a:t>
            </a:r>
            <a:endParaRPr sz="2183" spc="-91" dirty="0">
              <a:solidFill>
                <a:srgbClr val="57585B"/>
              </a:solidFill>
              <a:latin typeface="Helvetica" pitchFamily="2" charset="0"/>
              <a:cs typeface="Arial-BoldItalicMT"/>
            </a:endParaRPr>
          </a:p>
        </p:txBody>
      </p:sp>
      <p:sp>
        <p:nvSpPr>
          <p:cNvPr id="12" name="object 14">
            <a:extLst>
              <a:ext uri="{FF2B5EF4-FFF2-40B4-BE49-F238E27FC236}">
                <a16:creationId xmlns:a16="http://schemas.microsoft.com/office/drawing/2014/main" id="{E4438D3C-F559-E44A-A720-5B7CD75F8929}"/>
              </a:ext>
            </a:extLst>
          </p:cNvPr>
          <p:cNvSpPr txBox="1"/>
          <p:nvPr/>
        </p:nvSpPr>
        <p:spPr>
          <a:xfrm>
            <a:off x="5287327" y="2821322"/>
            <a:ext cx="1755703" cy="664486"/>
          </a:xfrm>
          <a:prstGeom prst="rect">
            <a:avLst/>
          </a:prstGeom>
        </p:spPr>
        <p:txBody>
          <a:bodyPr vert="horz" wrap="square" lIns="0" tIns="6931" rIns="0" bIns="0" rtlCol="0">
            <a:spAutoFit/>
          </a:bodyPr>
          <a:lstStyle/>
          <a:p>
            <a:pPr marL="7701" marR="3081" algn="ctr" defTabSz="554276">
              <a:lnSpc>
                <a:spcPct val="100800"/>
              </a:lnSpc>
              <a:spcBef>
                <a:spcPts val="55"/>
              </a:spcBef>
            </a:pPr>
            <a:r>
              <a:rPr sz="2183" b="1" i="1" spc="-91" dirty="0">
                <a:solidFill>
                  <a:srgbClr val="5E5F5F"/>
                </a:solidFill>
                <a:latin typeface="Helvetica" pitchFamily="2" charset="0"/>
                <a:cs typeface="Arial-BoldItalicMT"/>
              </a:rPr>
              <a:t>PORTFOLIO  EXECUTION</a:t>
            </a:r>
            <a:endParaRPr sz="2183" spc="-91" dirty="0">
              <a:solidFill>
                <a:srgbClr val="57585B"/>
              </a:solidFill>
              <a:latin typeface="Helvetica" pitchFamily="2" charset="0"/>
              <a:cs typeface="Arial-BoldItalicMT"/>
            </a:endParaRPr>
          </a:p>
        </p:txBody>
      </p:sp>
      <p:sp>
        <p:nvSpPr>
          <p:cNvPr id="20" name="object 22">
            <a:extLst>
              <a:ext uri="{FF2B5EF4-FFF2-40B4-BE49-F238E27FC236}">
                <a16:creationId xmlns:a16="http://schemas.microsoft.com/office/drawing/2014/main" id="{D0DC629C-7772-714F-BE72-2E18F1AE2411}"/>
              </a:ext>
            </a:extLst>
          </p:cNvPr>
          <p:cNvSpPr txBox="1"/>
          <p:nvPr/>
        </p:nvSpPr>
        <p:spPr>
          <a:xfrm>
            <a:off x="8882305" y="2821322"/>
            <a:ext cx="1898515" cy="681572"/>
          </a:xfrm>
          <a:prstGeom prst="rect">
            <a:avLst/>
          </a:prstGeom>
        </p:spPr>
        <p:txBody>
          <a:bodyPr vert="horz" wrap="square" lIns="0" tIns="9627" rIns="0" bIns="0" rtlCol="0">
            <a:spAutoFit/>
          </a:bodyPr>
          <a:lstStyle/>
          <a:p>
            <a:pPr algn="ctr" defTabSz="554276">
              <a:spcBef>
                <a:spcPts val="76"/>
              </a:spcBef>
            </a:pPr>
            <a:r>
              <a:rPr sz="2183" b="1" i="1" spc="-91" dirty="0">
                <a:solidFill>
                  <a:srgbClr val="5E5F5F"/>
                </a:solidFill>
                <a:latin typeface="Helvetica" pitchFamily="2" charset="0"/>
                <a:cs typeface="Arial-BoldItalicMT"/>
              </a:rPr>
              <a:t>CODES</a:t>
            </a:r>
            <a:endParaRPr sz="2183" spc="-91" dirty="0">
              <a:solidFill>
                <a:srgbClr val="57585B"/>
              </a:solidFill>
              <a:latin typeface="Helvetica" pitchFamily="2" charset="0"/>
              <a:cs typeface="Arial-BoldItalicMT"/>
            </a:endParaRPr>
          </a:p>
          <a:p>
            <a:pPr algn="ctr" defTabSz="554276">
              <a:spcBef>
                <a:spcPts val="21"/>
              </a:spcBef>
            </a:pPr>
            <a:r>
              <a:rPr sz="2183" b="1" i="1" spc="-91" dirty="0">
                <a:solidFill>
                  <a:srgbClr val="5E5F5F"/>
                </a:solidFill>
                <a:latin typeface="Helvetica" pitchFamily="2" charset="0"/>
                <a:cs typeface="Arial-BoldItalicMT"/>
              </a:rPr>
              <a:t>&amp; STANDARDS</a:t>
            </a:r>
            <a:endParaRPr sz="2183" spc="-91" dirty="0">
              <a:solidFill>
                <a:srgbClr val="57585B"/>
              </a:solidFill>
              <a:latin typeface="Helvetica" pitchFamily="2" charset="0"/>
              <a:cs typeface="Arial-BoldItalicMT"/>
            </a:endParaRPr>
          </a:p>
        </p:txBody>
      </p:sp>
      <p:sp>
        <p:nvSpPr>
          <p:cNvPr id="22" name="object 24">
            <a:extLst>
              <a:ext uri="{FF2B5EF4-FFF2-40B4-BE49-F238E27FC236}">
                <a16:creationId xmlns:a16="http://schemas.microsoft.com/office/drawing/2014/main" id="{6015E4B1-0BEE-5E4C-9282-602F82C3ED91}"/>
              </a:ext>
            </a:extLst>
          </p:cNvPr>
          <p:cNvSpPr txBox="1"/>
          <p:nvPr/>
        </p:nvSpPr>
        <p:spPr>
          <a:xfrm>
            <a:off x="3278249" y="5361146"/>
            <a:ext cx="2174055" cy="664486"/>
          </a:xfrm>
          <a:prstGeom prst="rect">
            <a:avLst/>
          </a:prstGeom>
        </p:spPr>
        <p:txBody>
          <a:bodyPr vert="horz" wrap="square" lIns="0" tIns="6931" rIns="0" bIns="0" rtlCol="0">
            <a:spAutoFit/>
          </a:bodyPr>
          <a:lstStyle/>
          <a:p>
            <a:pPr marL="7701" marR="3081" algn="ctr" defTabSz="554276">
              <a:lnSpc>
                <a:spcPct val="100800"/>
              </a:lnSpc>
              <a:spcBef>
                <a:spcPts val="55"/>
              </a:spcBef>
            </a:pPr>
            <a:r>
              <a:rPr sz="2183" b="1" i="1" spc="-91" dirty="0">
                <a:solidFill>
                  <a:srgbClr val="5E5F5F"/>
                </a:solidFill>
                <a:latin typeface="Helvetica" pitchFamily="2" charset="0"/>
                <a:cs typeface="Arial-BoldItalicMT"/>
              </a:rPr>
              <a:t>CONVENE  AND COLLABORATE</a:t>
            </a:r>
            <a:endParaRPr sz="2183" spc="-91" dirty="0">
              <a:solidFill>
                <a:srgbClr val="57585B"/>
              </a:solidFill>
              <a:latin typeface="Helvetica" pitchFamily="2" charset="0"/>
              <a:cs typeface="Arial-BoldItalicMT"/>
            </a:endParaRPr>
          </a:p>
        </p:txBody>
      </p:sp>
      <p:sp>
        <p:nvSpPr>
          <p:cNvPr id="35" name="object 37">
            <a:extLst>
              <a:ext uri="{FF2B5EF4-FFF2-40B4-BE49-F238E27FC236}">
                <a16:creationId xmlns:a16="http://schemas.microsoft.com/office/drawing/2014/main" id="{3027AB4F-5BC4-A948-BBCF-A427BE1A2059}"/>
              </a:ext>
            </a:extLst>
          </p:cNvPr>
          <p:cNvSpPr txBox="1"/>
          <p:nvPr/>
        </p:nvSpPr>
        <p:spPr>
          <a:xfrm>
            <a:off x="6994939" y="5377099"/>
            <a:ext cx="2028648" cy="664486"/>
          </a:xfrm>
          <a:prstGeom prst="rect">
            <a:avLst/>
          </a:prstGeom>
        </p:spPr>
        <p:txBody>
          <a:bodyPr vert="horz" wrap="square" lIns="0" tIns="6931" rIns="0" bIns="0" rtlCol="0">
            <a:spAutoFit/>
          </a:bodyPr>
          <a:lstStyle/>
          <a:p>
            <a:pPr marL="7701" marR="3081" algn="ctr" defTabSz="554276">
              <a:lnSpc>
                <a:spcPct val="100800"/>
              </a:lnSpc>
              <a:spcBef>
                <a:spcPts val="55"/>
              </a:spcBef>
            </a:pPr>
            <a:r>
              <a:rPr sz="2183" b="1" i="1" spc="-91" dirty="0">
                <a:solidFill>
                  <a:srgbClr val="5E5F5F"/>
                </a:solidFill>
                <a:latin typeface="Helvetica" pitchFamily="2" charset="0"/>
                <a:cs typeface="Arial-BoldItalicMT"/>
              </a:rPr>
              <a:t>MARKET  INTELLIGENCE</a:t>
            </a:r>
            <a:endParaRPr sz="2183" spc="-91" dirty="0">
              <a:solidFill>
                <a:srgbClr val="57585B"/>
              </a:solidFill>
              <a:latin typeface="Helvetica" pitchFamily="2" charset="0"/>
              <a:cs typeface="Arial-BoldItalicMT"/>
            </a:endParaRPr>
          </a:p>
        </p:txBody>
      </p:sp>
      <p:pic>
        <p:nvPicPr>
          <p:cNvPr id="49" name="Picture 48" descr="A picture containing wheel&#10;&#10;Description automatically generated">
            <a:extLst>
              <a:ext uri="{FF2B5EF4-FFF2-40B4-BE49-F238E27FC236}">
                <a16:creationId xmlns:a16="http://schemas.microsoft.com/office/drawing/2014/main" id="{33F3BC5B-DEE1-E245-A68B-EF20557AF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0875" y="1397683"/>
            <a:ext cx="1512140" cy="1512140"/>
          </a:xfrm>
          <a:prstGeom prst="rect">
            <a:avLst/>
          </a:prstGeom>
        </p:spPr>
      </p:pic>
      <p:pic>
        <p:nvPicPr>
          <p:cNvPr id="51" name="Picture 50" descr="A close up of a sign&#10;&#10;Description automatically generated">
            <a:extLst>
              <a:ext uri="{FF2B5EF4-FFF2-40B4-BE49-F238E27FC236}">
                <a16:creationId xmlns:a16="http://schemas.microsoft.com/office/drawing/2014/main" id="{403B0C67-1B24-1449-9A96-A5CF87795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223" y="1507501"/>
            <a:ext cx="1381753" cy="1381753"/>
          </a:xfrm>
          <a:prstGeom prst="rect">
            <a:avLst/>
          </a:prstGeom>
        </p:spPr>
      </p:pic>
      <p:pic>
        <p:nvPicPr>
          <p:cNvPr id="53" name="Picture 52" descr="A close up of a logo&#10;&#10;Description automatically generated">
            <a:extLst>
              <a:ext uri="{FF2B5EF4-FFF2-40B4-BE49-F238E27FC236}">
                <a16:creationId xmlns:a16="http://schemas.microsoft.com/office/drawing/2014/main" id="{E3889151-E6D9-3E4E-8610-7A6066C22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222" y="1482969"/>
            <a:ext cx="1406285" cy="1406285"/>
          </a:xfrm>
          <a:prstGeom prst="rect">
            <a:avLst/>
          </a:prstGeom>
        </p:spPr>
      </p:pic>
      <p:pic>
        <p:nvPicPr>
          <p:cNvPr id="55" name="Picture 54" descr="A picture containing drawing, food&#10;&#10;Description automatically generated">
            <a:extLst>
              <a:ext uri="{FF2B5EF4-FFF2-40B4-BE49-F238E27FC236}">
                <a16:creationId xmlns:a16="http://schemas.microsoft.com/office/drawing/2014/main" id="{9EC5256B-FD4B-DE47-8339-881161DBF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4925" y="4110329"/>
            <a:ext cx="1624761" cy="1396279"/>
          </a:xfrm>
          <a:prstGeom prst="rect">
            <a:avLst/>
          </a:prstGeom>
        </p:spPr>
      </p:pic>
      <p:pic>
        <p:nvPicPr>
          <p:cNvPr id="57" name="Picture 56" descr="A close up of a logo&#10;&#10;Description automatically generated">
            <a:extLst>
              <a:ext uri="{FF2B5EF4-FFF2-40B4-BE49-F238E27FC236}">
                <a16:creationId xmlns:a16="http://schemas.microsoft.com/office/drawing/2014/main" id="{AE1ABFA1-455E-144C-8B28-33A3BFD653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9274" y="4088030"/>
            <a:ext cx="1311794" cy="1311794"/>
          </a:xfrm>
          <a:prstGeom prst="rect">
            <a:avLst/>
          </a:prstGeom>
        </p:spPr>
      </p:pic>
    </p:spTree>
    <p:extLst>
      <p:ext uri="{BB962C8B-B14F-4D97-AF65-F5344CB8AC3E}">
        <p14:creationId xmlns:p14="http://schemas.microsoft.com/office/powerpoint/2010/main" val="2173099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0A8852-B72B-F844-834D-8E8D00D94D01}"/>
              </a:ext>
            </a:extLst>
          </p:cNvPr>
          <p:cNvSpPr>
            <a:spLocks noGrp="1"/>
          </p:cNvSpPr>
          <p:nvPr>
            <p:ph type="sldNum" sz="quarter" idx="10"/>
          </p:nvPr>
        </p:nvSpPr>
        <p:spPr/>
        <p:txBody>
          <a:bodyPr/>
          <a:lstStyle/>
          <a:p>
            <a:pPr marL="15402">
              <a:spcBef>
                <a:spcPts val="30"/>
              </a:spcBef>
            </a:pPr>
            <a:fld id="{81D60167-4931-47E6-BA6A-407CBD079E47}" type="slidenum">
              <a:rPr lang="en-US" spc="-3"/>
              <a:pPr marL="15402">
                <a:spcBef>
                  <a:spcPts val="30"/>
                </a:spcBef>
              </a:pPr>
              <a:t>6</a:t>
            </a:fld>
            <a:endParaRPr lang="en-US" spc="-3" dirty="0"/>
          </a:p>
        </p:txBody>
      </p:sp>
      <p:sp>
        <p:nvSpPr>
          <p:cNvPr id="3" name="Text Placeholder 2">
            <a:extLst>
              <a:ext uri="{FF2B5EF4-FFF2-40B4-BE49-F238E27FC236}">
                <a16:creationId xmlns:a16="http://schemas.microsoft.com/office/drawing/2014/main" id="{3CB6A0F8-5230-054A-B04F-12D53B7FCBA2}"/>
              </a:ext>
            </a:extLst>
          </p:cNvPr>
          <p:cNvSpPr>
            <a:spLocks noGrp="1"/>
          </p:cNvSpPr>
          <p:nvPr>
            <p:ph type="body" sz="quarter" idx="11"/>
          </p:nvPr>
        </p:nvSpPr>
        <p:spPr>
          <a:xfrm>
            <a:off x="966985" y="3429000"/>
            <a:ext cx="4030147" cy="895845"/>
          </a:xfrm>
        </p:spPr>
        <p:txBody>
          <a:bodyPr>
            <a:normAutofit fontScale="70000" lnSpcReduction="20000"/>
          </a:bodyPr>
          <a:lstStyle/>
          <a:p>
            <a:pPr algn="l">
              <a:buNone/>
            </a:pPr>
            <a:r>
              <a:rPr lang="en-US" dirty="0"/>
              <a:t>The strategic process of intervening in a market to create lasting change.</a:t>
            </a:r>
          </a:p>
        </p:txBody>
      </p:sp>
      <p:sp>
        <p:nvSpPr>
          <p:cNvPr id="5" name="TextBox 4">
            <a:extLst>
              <a:ext uri="{FF2B5EF4-FFF2-40B4-BE49-F238E27FC236}">
                <a16:creationId xmlns:a16="http://schemas.microsoft.com/office/drawing/2014/main" id="{237312FC-415E-104D-87B5-DA6474A60D9E}"/>
              </a:ext>
            </a:extLst>
          </p:cNvPr>
          <p:cNvSpPr txBox="1"/>
          <p:nvPr/>
        </p:nvSpPr>
        <p:spPr>
          <a:xfrm>
            <a:off x="1290436" y="2143775"/>
            <a:ext cx="3789002" cy="1100301"/>
          </a:xfrm>
          <a:prstGeom prst="rect">
            <a:avLst/>
          </a:prstGeom>
          <a:noFill/>
        </p:spPr>
        <p:txBody>
          <a:bodyPr wrap="square" rtlCol="0">
            <a:spAutoFit/>
          </a:bodyPr>
          <a:lstStyle/>
          <a:p>
            <a:r>
              <a:rPr lang="en-US" sz="3275" b="1" i="1" spc="-91" dirty="0">
                <a:solidFill>
                  <a:schemeClr val="bg1"/>
                </a:solidFill>
                <a:latin typeface="Helvetica" pitchFamily="2" charset="0"/>
              </a:rPr>
              <a:t>Market Transformation</a:t>
            </a:r>
          </a:p>
        </p:txBody>
      </p:sp>
      <p:pic>
        <p:nvPicPr>
          <p:cNvPr id="6" name="Picture 5" descr="A close up of a sign&#10;&#10;Description automatically generated">
            <a:extLst>
              <a:ext uri="{FF2B5EF4-FFF2-40B4-BE49-F238E27FC236}">
                <a16:creationId xmlns:a16="http://schemas.microsoft.com/office/drawing/2014/main" id="{FA2DCA29-06E9-554E-84B6-792B5AC99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337" y="4784458"/>
            <a:ext cx="1753225" cy="1296844"/>
          </a:xfrm>
          <a:prstGeom prst="rect">
            <a:avLst/>
          </a:prstGeom>
        </p:spPr>
      </p:pic>
      <p:pic>
        <p:nvPicPr>
          <p:cNvPr id="8" name="Picture 7" descr="A close up of a sign&#10;&#10;Description automatically generated">
            <a:extLst>
              <a:ext uri="{FF2B5EF4-FFF2-40B4-BE49-F238E27FC236}">
                <a16:creationId xmlns:a16="http://schemas.microsoft.com/office/drawing/2014/main" id="{981E7770-5688-8A43-B94B-4BC93B4DC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338" y="2803744"/>
            <a:ext cx="1753225" cy="1296844"/>
          </a:xfrm>
          <a:prstGeom prst="rect">
            <a:avLst/>
          </a:prstGeom>
        </p:spPr>
      </p:pic>
      <p:pic>
        <p:nvPicPr>
          <p:cNvPr id="10" name="Picture 9" descr="A picture containing kitchenware, mirror, pan&#10;&#10;Description automatically generated">
            <a:extLst>
              <a:ext uri="{FF2B5EF4-FFF2-40B4-BE49-F238E27FC236}">
                <a16:creationId xmlns:a16="http://schemas.microsoft.com/office/drawing/2014/main" id="{E7E4D4BB-9555-4D4C-9E70-E45FDCF820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2971" y="864363"/>
            <a:ext cx="1445959" cy="1301363"/>
          </a:xfrm>
          <a:prstGeom prst="rect">
            <a:avLst/>
          </a:prstGeom>
        </p:spPr>
      </p:pic>
      <p:sp>
        <p:nvSpPr>
          <p:cNvPr id="11" name="object 11">
            <a:extLst>
              <a:ext uri="{FF2B5EF4-FFF2-40B4-BE49-F238E27FC236}">
                <a16:creationId xmlns:a16="http://schemas.microsoft.com/office/drawing/2014/main" id="{7663177E-E89B-C54E-8FD7-20F65F11E6B2}"/>
              </a:ext>
            </a:extLst>
          </p:cNvPr>
          <p:cNvSpPr txBox="1"/>
          <p:nvPr/>
        </p:nvSpPr>
        <p:spPr>
          <a:xfrm>
            <a:off x="9041832" y="1118633"/>
            <a:ext cx="2138107" cy="603380"/>
          </a:xfrm>
          <a:prstGeom prst="rect">
            <a:avLst/>
          </a:prstGeom>
        </p:spPr>
        <p:txBody>
          <a:bodyPr vert="horz" wrap="square" lIns="0" tIns="6931" rIns="0" bIns="0" rtlCol="0">
            <a:spAutoFit/>
          </a:bodyPr>
          <a:lstStyle/>
          <a:p>
            <a:pPr marL="7701" marR="3081">
              <a:lnSpc>
                <a:spcPct val="100800"/>
              </a:lnSpc>
              <a:spcBef>
                <a:spcPts val="55"/>
              </a:spcBef>
            </a:pPr>
            <a:r>
              <a:rPr lang="en-US" sz="1940" b="1" i="1" spc="-91" dirty="0">
                <a:solidFill>
                  <a:srgbClr val="11AAE3"/>
                </a:solidFill>
                <a:latin typeface="Helvetica" pitchFamily="2" charset="0"/>
                <a:cs typeface="Arial-BoldItalicMT"/>
              </a:rPr>
              <a:t>Identify barriers / opportunities</a:t>
            </a:r>
            <a:endParaRPr sz="1940" b="1" i="1" spc="-91" dirty="0">
              <a:solidFill>
                <a:srgbClr val="11AAE3"/>
              </a:solidFill>
              <a:latin typeface="Helvetica" pitchFamily="2" charset="0"/>
              <a:cs typeface="Arial-BoldItalicMT"/>
            </a:endParaRPr>
          </a:p>
        </p:txBody>
      </p:sp>
      <p:sp>
        <p:nvSpPr>
          <p:cNvPr id="12" name="object 11">
            <a:extLst>
              <a:ext uri="{FF2B5EF4-FFF2-40B4-BE49-F238E27FC236}">
                <a16:creationId xmlns:a16="http://schemas.microsoft.com/office/drawing/2014/main" id="{C590CAA1-2A6D-1243-A9BB-420B389ECDFA}"/>
              </a:ext>
            </a:extLst>
          </p:cNvPr>
          <p:cNvSpPr txBox="1"/>
          <p:nvPr/>
        </p:nvSpPr>
        <p:spPr>
          <a:xfrm>
            <a:off x="9040701" y="3090006"/>
            <a:ext cx="2600180" cy="603380"/>
          </a:xfrm>
          <a:prstGeom prst="rect">
            <a:avLst/>
          </a:prstGeom>
        </p:spPr>
        <p:txBody>
          <a:bodyPr vert="horz" wrap="square" lIns="0" tIns="6931" rIns="0" bIns="0" rtlCol="0">
            <a:spAutoFit/>
          </a:bodyPr>
          <a:lstStyle/>
          <a:p>
            <a:pPr marL="7701" marR="3081">
              <a:lnSpc>
                <a:spcPct val="100800"/>
              </a:lnSpc>
              <a:spcBef>
                <a:spcPts val="55"/>
              </a:spcBef>
            </a:pPr>
            <a:r>
              <a:rPr lang="en-US" sz="1940" b="1" i="1" spc="-91" dirty="0">
                <a:solidFill>
                  <a:srgbClr val="11AAE3"/>
                </a:solidFill>
                <a:latin typeface="Helvetica" pitchFamily="2" charset="0"/>
                <a:cs typeface="Arial-BoldItalicMT"/>
              </a:rPr>
              <a:t>Intervene to remove </a:t>
            </a:r>
            <a:br>
              <a:rPr lang="en-US" sz="1940" b="1" i="1" spc="-91" dirty="0">
                <a:solidFill>
                  <a:srgbClr val="11AAE3"/>
                </a:solidFill>
                <a:latin typeface="Helvetica" pitchFamily="2" charset="0"/>
                <a:cs typeface="Arial-BoldItalicMT"/>
              </a:rPr>
            </a:br>
            <a:r>
              <a:rPr lang="en-US" sz="1940" b="1" i="1" spc="-91" dirty="0">
                <a:solidFill>
                  <a:srgbClr val="11AAE3"/>
                </a:solidFill>
                <a:latin typeface="Helvetica" pitchFamily="2" charset="0"/>
                <a:cs typeface="Arial-BoldItalicMT"/>
              </a:rPr>
              <a:t>or leverage</a:t>
            </a:r>
            <a:endParaRPr sz="1940" b="1" i="1" spc="-91" dirty="0">
              <a:solidFill>
                <a:srgbClr val="11AAE3"/>
              </a:solidFill>
              <a:latin typeface="Helvetica" pitchFamily="2" charset="0"/>
              <a:cs typeface="Arial-BoldItalicMT"/>
            </a:endParaRPr>
          </a:p>
        </p:txBody>
      </p:sp>
      <p:sp>
        <p:nvSpPr>
          <p:cNvPr id="13" name="object 11">
            <a:extLst>
              <a:ext uri="{FF2B5EF4-FFF2-40B4-BE49-F238E27FC236}">
                <a16:creationId xmlns:a16="http://schemas.microsoft.com/office/drawing/2014/main" id="{E9F3AF97-6A8B-C44D-86E0-30AD6B341776}"/>
              </a:ext>
            </a:extLst>
          </p:cNvPr>
          <p:cNvSpPr txBox="1"/>
          <p:nvPr/>
        </p:nvSpPr>
        <p:spPr>
          <a:xfrm>
            <a:off x="9040701" y="5101101"/>
            <a:ext cx="2600180" cy="603380"/>
          </a:xfrm>
          <a:prstGeom prst="rect">
            <a:avLst/>
          </a:prstGeom>
        </p:spPr>
        <p:txBody>
          <a:bodyPr vert="horz" wrap="square" lIns="0" tIns="6931" rIns="0" bIns="0" rtlCol="0">
            <a:spAutoFit/>
          </a:bodyPr>
          <a:lstStyle/>
          <a:p>
            <a:pPr marL="7701" marR="3081">
              <a:lnSpc>
                <a:spcPct val="100800"/>
              </a:lnSpc>
              <a:spcBef>
                <a:spcPts val="55"/>
              </a:spcBef>
            </a:pPr>
            <a:r>
              <a:rPr lang="en-US" sz="1940" b="1" i="1" spc="-91" dirty="0">
                <a:solidFill>
                  <a:srgbClr val="11AAE3"/>
                </a:solidFill>
                <a:latin typeface="Helvetica" pitchFamily="2" charset="0"/>
                <a:cs typeface="Arial-BoldItalicMT"/>
              </a:rPr>
              <a:t>Track and evaluate market progress</a:t>
            </a:r>
            <a:endParaRPr sz="1940" b="1" i="1" spc="-91" dirty="0">
              <a:solidFill>
                <a:srgbClr val="11AAE3"/>
              </a:solidFill>
              <a:latin typeface="Helvetica" pitchFamily="2" charset="0"/>
              <a:cs typeface="Arial-BoldItalicMT"/>
            </a:endParaRPr>
          </a:p>
        </p:txBody>
      </p:sp>
      <p:sp>
        <p:nvSpPr>
          <p:cNvPr id="14" name="object 3">
            <a:extLst>
              <a:ext uri="{FF2B5EF4-FFF2-40B4-BE49-F238E27FC236}">
                <a16:creationId xmlns:a16="http://schemas.microsoft.com/office/drawing/2014/main" id="{3FB88E84-12A3-F548-8300-3194306D3A9F}"/>
              </a:ext>
            </a:extLst>
          </p:cNvPr>
          <p:cNvSpPr/>
          <p:nvPr/>
        </p:nvSpPr>
        <p:spPr>
          <a:xfrm flipV="1">
            <a:off x="7254828" y="2343162"/>
            <a:ext cx="3975563" cy="30030"/>
          </a:xfrm>
          <a:custGeom>
            <a:avLst/>
            <a:gdLst/>
            <a:ahLst/>
            <a:cxnLst/>
            <a:rect l="l" t="t" r="r" b="b"/>
            <a:pathLst>
              <a:path w="15236825">
                <a:moveTo>
                  <a:pt x="0" y="0"/>
                </a:moveTo>
                <a:lnTo>
                  <a:pt x="15236656" y="0"/>
                </a:lnTo>
              </a:path>
            </a:pathLst>
          </a:custGeom>
          <a:ln w="20826">
            <a:solidFill>
              <a:srgbClr val="E5E5E5"/>
            </a:solidFill>
          </a:ln>
        </p:spPr>
        <p:txBody>
          <a:bodyPr wrap="square" lIns="0" tIns="0" rIns="0" bIns="0" rtlCol="0"/>
          <a:lstStyle/>
          <a:p>
            <a:endParaRPr sz="1092"/>
          </a:p>
        </p:txBody>
      </p:sp>
      <p:sp>
        <p:nvSpPr>
          <p:cNvPr id="15" name="object 3">
            <a:extLst>
              <a:ext uri="{FF2B5EF4-FFF2-40B4-BE49-F238E27FC236}">
                <a16:creationId xmlns:a16="http://schemas.microsoft.com/office/drawing/2014/main" id="{5638C29F-B791-5840-AC13-67D95D5DFAB3}"/>
              </a:ext>
            </a:extLst>
          </p:cNvPr>
          <p:cNvSpPr/>
          <p:nvPr/>
        </p:nvSpPr>
        <p:spPr>
          <a:xfrm flipV="1">
            <a:off x="7254828" y="4406012"/>
            <a:ext cx="3975563" cy="30030"/>
          </a:xfrm>
          <a:custGeom>
            <a:avLst/>
            <a:gdLst/>
            <a:ahLst/>
            <a:cxnLst/>
            <a:rect l="l" t="t" r="r" b="b"/>
            <a:pathLst>
              <a:path w="15236825">
                <a:moveTo>
                  <a:pt x="0" y="0"/>
                </a:moveTo>
                <a:lnTo>
                  <a:pt x="15236656" y="0"/>
                </a:lnTo>
              </a:path>
            </a:pathLst>
          </a:custGeom>
          <a:ln w="20826">
            <a:solidFill>
              <a:srgbClr val="E5E5E5"/>
            </a:solidFill>
          </a:ln>
        </p:spPr>
        <p:txBody>
          <a:bodyPr wrap="square" lIns="0" tIns="0" rIns="0" bIns="0" rtlCol="0"/>
          <a:lstStyle/>
          <a:p>
            <a:endParaRPr sz="1092"/>
          </a:p>
        </p:txBody>
      </p:sp>
      <p:sp>
        <p:nvSpPr>
          <p:cNvPr id="16" name="object 14">
            <a:extLst>
              <a:ext uri="{FF2B5EF4-FFF2-40B4-BE49-F238E27FC236}">
                <a16:creationId xmlns:a16="http://schemas.microsoft.com/office/drawing/2014/main" id="{C2D41E89-1D4E-2C43-8205-101AADF19654}"/>
              </a:ext>
            </a:extLst>
          </p:cNvPr>
          <p:cNvSpPr/>
          <p:nvPr/>
        </p:nvSpPr>
        <p:spPr>
          <a:xfrm rot="5400000">
            <a:off x="5816559" y="1444097"/>
            <a:ext cx="1497118" cy="55449"/>
          </a:xfrm>
          <a:custGeom>
            <a:avLst/>
            <a:gdLst/>
            <a:ahLst/>
            <a:cxnLst/>
            <a:rect l="l" t="t" r="r" b="b"/>
            <a:pathLst>
              <a:path w="4157345" h="97789">
                <a:moveTo>
                  <a:pt x="4156941" y="97442"/>
                </a:moveTo>
                <a:lnTo>
                  <a:pt x="0" y="97442"/>
                </a:lnTo>
                <a:lnTo>
                  <a:pt x="0" y="0"/>
                </a:lnTo>
                <a:lnTo>
                  <a:pt x="4156941" y="0"/>
                </a:lnTo>
                <a:lnTo>
                  <a:pt x="4156941" y="97442"/>
                </a:lnTo>
                <a:close/>
              </a:path>
            </a:pathLst>
          </a:custGeom>
          <a:solidFill>
            <a:srgbClr val="D0D0CF"/>
          </a:solidFill>
        </p:spPr>
        <p:txBody>
          <a:bodyPr wrap="square" lIns="0" tIns="0" rIns="0" bIns="0" rtlCol="0"/>
          <a:lstStyle/>
          <a:p>
            <a:endParaRPr sz="1092"/>
          </a:p>
        </p:txBody>
      </p:sp>
      <p:sp>
        <p:nvSpPr>
          <p:cNvPr id="18" name="object 15">
            <a:extLst>
              <a:ext uri="{FF2B5EF4-FFF2-40B4-BE49-F238E27FC236}">
                <a16:creationId xmlns:a16="http://schemas.microsoft.com/office/drawing/2014/main" id="{D842B784-5E9C-3144-B383-B30735E79ACE}"/>
              </a:ext>
            </a:extLst>
          </p:cNvPr>
          <p:cNvSpPr/>
          <p:nvPr/>
        </p:nvSpPr>
        <p:spPr>
          <a:xfrm rot="5400000">
            <a:off x="6437470" y="2074573"/>
            <a:ext cx="255296" cy="389297"/>
          </a:xfrm>
          <a:custGeom>
            <a:avLst/>
            <a:gdLst/>
            <a:ahLst/>
            <a:cxnLst/>
            <a:rect l="l" t="t" r="r" b="b"/>
            <a:pathLst>
              <a:path w="421004" h="641985">
                <a:moveTo>
                  <a:pt x="47851" y="0"/>
                </a:moveTo>
                <a:lnTo>
                  <a:pt x="41003" y="0"/>
                </a:lnTo>
                <a:lnTo>
                  <a:pt x="34103" y="1476"/>
                </a:lnTo>
                <a:lnTo>
                  <a:pt x="1946" y="34349"/>
                </a:lnTo>
                <a:lnTo>
                  <a:pt x="0" y="47872"/>
                </a:lnTo>
                <a:lnTo>
                  <a:pt x="0" y="593667"/>
                </a:lnTo>
                <a:lnTo>
                  <a:pt x="16203" y="629563"/>
                </a:lnTo>
                <a:lnTo>
                  <a:pt x="41003" y="641530"/>
                </a:lnTo>
                <a:lnTo>
                  <a:pt x="47851" y="641530"/>
                </a:lnTo>
                <a:lnTo>
                  <a:pt x="403704" y="357423"/>
                </a:lnTo>
                <a:lnTo>
                  <a:pt x="420803" y="320765"/>
                </a:lnTo>
                <a:lnTo>
                  <a:pt x="419657" y="310351"/>
                </a:lnTo>
                <a:lnTo>
                  <a:pt x="78625" y="11214"/>
                </a:lnTo>
                <a:lnTo>
                  <a:pt x="47851" y="0"/>
                </a:lnTo>
                <a:close/>
              </a:path>
            </a:pathLst>
          </a:custGeom>
          <a:solidFill>
            <a:srgbClr val="8EC343"/>
          </a:solidFill>
        </p:spPr>
        <p:txBody>
          <a:bodyPr wrap="square" lIns="0" tIns="0" rIns="0" bIns="0" rtlCol="0"/>
          <a:lstStyle/>
          <a:p>
            <a:endParaRPr sz="1092"/>
          </a:p>
        </p:txBody>
      </p:sp>
      <p:sp>
        <p:nvSpPr>
          <p:cNvPr id="23" name="object 14">
            <a:extLst>
              <a:ext uri="{FF2B5EF4-FFF2-40B4-BE49-F238E27FC236}">
                <a16:creationId xmlns:a16="http://schemas.microsoft.com/office/drawing/2014/main" id="{2DF09643-DFC7-3047-A1F6-CE8C45784D2E}"/>
              </a:ext>
            </a:extLst>
          </p:cNvPr>
          <p:cNvSpPr/>
          <p:nvPr/>
        </p:nvSpPr>
        <p:spPr>
          <a:xfrm rot="5400000">
            <a:off x="5816559" y="3364310"/>
            <a:ext cx="1497118" cy="55449"/>
          </a:xfrm>
          <a:custGeom>
            <a:avLst/>
            <a:gdLst/>
            <a:ahLst/>
            <a:cxnLst/>
            <a:rect l="l" t="t" r="r" b="b"/>
            <a:pathLst>
              <a:path w="4157345" h="97789">
                <a:moveTo>
                  <a:pt x="4156941" y="97442"/>
                </a:moveTo>
                <a:lnTo>
                  <a:pt x="0" y="97442"/>
                </a:lnTo>
                <a:lnTo>
                  <a:pt x="0" y="0"/>
                </a:lnTo>
                <a:lnTo>
                  <a:pt x="4156941" y="0"/>
                </a:lnTo>
                <a:lnTo>
                  <a:pt x="4156941" y="97442"/>
                </a:lnTo>
                <a:close/>
              </a:path>
            </a:pathLst>
          </a:custGeom>
          <a:solidFill>
            <a:srgbClr val="D0D0CF"/>
          </a:solidFill>
        </p:spPr>
        <p:txBody>
          <a:bodyPr wrap="square" lIns="0" tIns="0" rIns="0" bIns="0" rtlCol="0"/>
          <a:lstStyle/>
          <a:p>
            <a:endParaRPr sz="1092"/>
          </a:p>
        </p:txBody>
      </p:sp>
      <p:sp>
        <p:nvSpPr>
          <p:cNvPr id="24" name="object 15">
            <a:extLst>
              <a:ext uri="{FF2B5EF4-FFF2-40B4-BE49-F238E27FC236}">
                <a16:creationId xmlns:a16="http://schemas.microsoft.com/office/drawing/2014/main" id="{66AC4182-0A40-8D4B-93F1-9B187F5C5CDF}"/>
              </a:ext>
            </a:extLst>
          </p:cNvPr>
          <p:cNvSpPr/>
          <p:nvPr/>
        </p:nvSpPr>
        <p:spPr>
          <a:xfrm rot="5400000">
            <a:off x="6437470" y="3994786"/>
            <a:ext cx="255296" cy="389297"/>
          </a:xfrm>
          <a:custGeom>
            <a:avLst/>
            <a:gdLst/>
            <a:ahLst/>
            <a:cxnLst/>
            <a:rect l="l" t="t" r="r" b="b"/>
            <a:pathLst>
              <a:path w="421004" h="641985">
                <a:moveTo>
                  <a:pt x="47851" y="0"/>
                </a:moveTo>
                <a:lnTo>
                  <a:pt x="41003" y="0"/>
                </a:lnTo>
                <a:lnTo>
                  <a:pt x="34103" y="1476"/>
                </a:lnTo>
                <a:lnTo>
                  <a:pt x="1946" y="34349"/>
                </a:lnTo>
                <a:lnTo>
                  <a:pt x="0" y="47872"/>
                </a:lnTo>
                <a:lnTo>
                  <a:pt x="0" y="593667"/>
                </a:lnTo>
                <a:lnTo>
                  <a:pt x="16203" y="629563"/>
                </a:lnTo>
                <a:lnTo>
                  <a:pt x="41003" y="641530"/>
                </a:lnTo>
                <a:lnTo>
                  <a:pt x="47851" y="641530"/>
                </a:lnTo>
                <a:lnTo>
                  <a:pt x="403704" y="357423"/>
                </a:lnTo>
                <a:lnTo>
                  <a:pt x="420803" y="320765"/>
                </a:lnTo>
                <a:lnTo>
                  <a:pt x="419657" y="310351"/>
                </a:lnTo>
                <a:lnTo>
                  <a:pt x="78625" y="11214"/>
                </a:lnTo>
                <a:lnTo>
                  <a:pt x="47851" y="0"/>
                </a:lnTo>
                <a:close/>
              </a:path>
            </a:pathLst>
          </a:custGeom>
          <a:solidFill>
            <a:srgbClr val="8EC343"/>
          </a:solidFill>
        </p:spPr>
        <p:txBody>
          <a:bodyPr wrap="square" lIns="0" tIns="0" rIns="0" bIns="0" rtlCol="0"/>
          <a:lstStyle/>
          <a:p>
            <a:endParaRPr sz="1092"/>
          </a:p>
        </p:txBody>
      </p:sp>
      <p:sp>
        <p:nvSpPr>
          <p:cNvPr id="25" name="object 14">
            <a:extLst>
              <a:ext uri="{FF2B5EF4-FFF2-40B4-BE49-F238E27FC236}">
                <a16:creationId xmlns:a16="http://schemas.microsoft.com/office/drawing/2014/main" id="{36CAA7AD-0C46-1949-B7A2-B269120F8B52}"/>
              </a:ext>
            </a:extLst>
          </p:cNvPr>
          <p:cNvSpPr/>
          <p:nvPr/>
        </p:nvSpPr>
        <p:spPr>
          <a:xfrm rot="5400000">
            <a:off x="5816559" y="5305018"/>
            <a:ext cx="1497118" cy="55449"/>
          </a:xfrm>
          <a:custGeom>
            <a:avLst/>
            <a:gdLst/>
            <a:ahLst/>
            <a:cxnLst/>
            <a:rect l="l" t="t" r="r" b="b"/>
            <a:pathLst>
              <a:path w="4157345" h="97789">
                <a:moveTo>
                  <a:pt x="4156941" y="97442"/>
                </a:moveTo>
                <a:lnTo>
                  <a:pt x="0" y="97442"/>
                </a:lnTo>
                <a:lnTo>
                  <a:pt x="0" y="0"/>
                </a:lnTo>
                <a:lnTo>
                  <a:pt x="4156941" y="0"/>
                </a:lnTo>
                <a:lnTo>
                  <a:pt x="4156941" y="97442"/>
                </a:lnTo>
                <a:close/>
              </a:path>
            </a:pathLst>
          </a:custGeom>
          <a:solidFill>
            <a:srgbClr val="D0D0CF"/>
          </a:solidFill>
        </p:spPr>
        <p:txBody>
          <a:bodyPr wrap="square" lIns="0" tIns="0" rIns="0" bIns="0" rtlCol="0"/>
          <a:lstStyle/>
          <a:p>
            <a:endParaRPr sz="1092"/>
          </a:p>
        </p:txBody>
      </p:sp>
      <p:sp>
        <p:nvSpPr>
          <p:cNvPr id="26" name="object 15">
            <a:extLst>
              <a:ext uri="{FF2B5EF4-FFF2-40B4-BE49-F238E27FC236}">
                <a16:creationId xmlns:a16="http://schemas.microsoft.com/office/drawing/2014/main" id="{B5BF6307-4020-934D-86B0-60B29262931B}"/>
              </a:ext>
            </a:extLst>
          </p:cNvPr>
          <p:cNvSpPr/>
          <p:nvPr/>
        </p:nvSpPr>
        <p:spPr>
          <a:xfrm rot="5400000">
            <a:off x="6437470" y="5935494"/>
            <a:ext cx="255296" cy="389297"/>
          </a:xfrm>
          <a:custGeom>
            <a:avLst/>
            <a:gdLst/>
            <a:ahLst/>
            <a:cxnLst/>
            <a:rect l="l" t="t" r="r" b="b"/>
            <a:pathLst>
              <a:path w="421004" h="641985">
                <a:moveTo>
                  <a:pt x="47851" y="0"/>
                </a:moveTo>
                <a:lnTo>
                  <a:pt x="41003" y="0"/>
                </a:lnTo>
                <a:lnTo>
                  <a:pt x="34103" y="1476"/>
                </a:lnTo>
                <a:lnTo>
                  <a:pt x="1946" y="34349"/>
                </a:lnTo>
                <a:lnTo>
                  <a:pt x="0" y="47872"/>
                </a:lnTo>
                <a:lnTo>
                  <a:pt x="0" y="593667"/>
                </a:lnTo>
                <a:lnTo>
                  <a:pt x="16203" y="629563"/>
                </a:lnTo>
                <a:lnTo>
                  <a:pt x="41003" y="641530"/>
                </a:lnTo>
                <a:lnTo>
                  <a:pt x="47851" y="641530"/>
                </a:lnTo>
                <a:lnTo>
                  <a:pt x="403704" y="357423"/>
                </a:lnTo>
                <a:lnTo>
                  <a:pt x="420803" y="320765"/>
                </a:lnTo>
                <a:lnTo>
                  <a:pt x="419657" y="310351"/>
                </a:lnTo>
                <a:lnTo>
                  <a:pt x="78625" y="11214"/>
                </a:lnTo>
                <a:lnTo>
                  <a:pt x="47851" y="0"/>
                </a:lnTo>
                <a:close/>
              </a:path>
            </a:pathLst>
          </a:custGeom>
          <a:solidFill>
            <a:srgbClr val="8EC343"/>
          </a:solidFill>
        </p:spPr>
        <p:txBody>
          <a:bodyPr wrap="square" lIns="0" tIns="0" rIns="0" bIns="0" rtlCol="0"/>
          <a:lstStyle/>
          <a:p>
            <a:endParaRPr sz="1092"/>
          </a:p>
        </p:txBody>
      </p:sp>
    </p:spTree>
    <p:extLst>
      <p:ext uri="{BB962C8B-B14F-4D97-AF65-F5344CB8AC3E}">
        <p14:creationId xmlns:p14="http://schemas.microsoft.com/office/powerpoint/2010/main" val="157548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9AB2-EAF7-054F-B1A1-AECCB062E127}"/>
              </a:ext>
            </a:extLst>
          </p:cNvPr>
          <p:cNvSpPr>
            <a:spLocks noGrp="1"/>
          </p:cNvSpPr>
          <p:nvPr>
            <p:ph type="title"/>
          </p:nvPr>
        </p:nvSpPr>
        <p:spPr/>
        <p:txBody>
          <a:bodyPr/>
          <a:lstStyle/>
          <a:p>
            <a:r>
              <a:rPr lang="en-US" dirty="0"/>
              <a:t>Market Transformation</a:t>
            </a:r>
          </a:p>
        </p:txBody>
      </p:sp>
      <p:sp>
        <p:nvSpPr>
          <p:cNvPr id="3" name="Slide Number Placeholder 2">
            <a:extLst>
              <a:ext uri="{FF2B5EF4-FFF2-40B4-BE49-F238E27FC236}">
                <a16:creationId xmlns:a16="http://schemas.microsoft.com/office/drawing/2014/main" id="{F1E1237C-7FCB-4F43-AD4D-6F74A1C61F52}"/>
              </a:ext>
            </a:extLst>
          </p:cNvPr>
          <p:cNvSpPr>
            <a:spLocks noGrp="1"/>
          </p:cNvSpPr>
          <p:nvPr>
            <p:ph type="sldNum" sz="quarter" idx="7"/>
          </p:nvPr>
        </p:nvSpPr>
        <p:spPr/>
        <p:txBody>
          <a:bodyPr/>
          <a:lstStyle/>
          <a:p>
            <a:pPr marL="15402" defTabSz="554276">
              <a:spcBef>
                <a:spcPts val="30"/>
              </a:spcBef>
            </a:pPr>
            <a:fld id="{81D60167-4931-47E6-BA6A-407CBD079E47}" type="slidenum">
              <a:rPr lang="en-US" spc="-3"/>
              <a:pPr marL="15402" defTabSz="554276">
                <a:spcBef>
                  <a:spcPts val="30"/>
                </a:spcBef>
              </a:pPr>
              <a:t>7</a:t>
            </a:fld>
            <a:endParaRPr lang="en-US" spc="-3" dirty="0"/>
          </a:p>
        </p:txBody>
      </p:sp>
      <p:pic>
        <p:nvPicPr>
          <p:cNvPr id="6" name="Picture 5" descr="A close up of a map&#10;&#10;Description automatically generated">
            <a:extLst>
              <a:ext uri="{FF2B5EF4-FFF2-40B4-BE49-F238E27FC236}">
                <a16:creationId xmlns:a16="http://schemas.microsoft.com/office/drawing/2014/main" id="{512F6990-BEC0-B44A-A6C4-F76B9A300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236" y="1237004"/>
            <a:ext cx="8363529" cy="5247440"/>
          </a:xfrm>
          <a:prstGeom prst="rect">
            <a:avLst/>
          </a:prstGeom>
        </p:spPr>
      </p:pic>
    </p:spTree>
    <p:extLst>
      <p:ext uri="{BB962C8B-B14F-4D97-AF65-F5344CB8AC3E}">
        <p14:creationId xmlns:p14="http://schemas.microsoft.com/office/powerpoint/2010/main" val="17480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F5016-9BBA-1618-2211-22C70EC5DBC1}"/>
              </a:ext>
            </a:extLst>
          </p:cNvPr>
          <p:cNvSpPr/>
          <p:nvPr/>
        </p:nvSpPr>
        <p:spPr>
          <a:xfrm>
            <a:off x="428180" y="391530"/>
            <a:ext cx="5944678"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45DFB-6A6B-4C7A-BA99-119B0A388C16}"/>
              </a:ext>
            </a:extLst>
          </p:cNvPr>
          <p:cNvSpPr>
            <a:spLocks noGrp="1"/>
          </p:cNvSpPr>
          <p:nvPr>
            <p:ph type="title"/>
          </p:nvPr>
        </p:nvSpPr>
        <p:spPr>
          <a:xfrm>
            <a:off x="902391" y="263364"/>
            <a:ext cx="6671602" cy="3165636"/>
          </a:xfrm>
        </p:spPr>
        <p:txBody>
          <a:bodyPr/>
          <a:lstStyle/>
          <a:p>
            <a:r>
              <a:rPr lang="en-US" dirty="0"/>
              <a:t>Why focus on buildings?</a:t>
            </a:r>
            <a:br>
              <a:rPr lang="en-US" sz="3600" dirty="0">
                <a:solidFill>
                  <a:schemeClr val="tx1">
                    <a:lumMod val="65000"/>
                    <a:lumOff val="35000"/>
                  </a:schemeClr>
                </a:solidFill>
              </a:rPr>
            </a:br>
            <a:br>
              <a:rPr lang="en-US" sz="3600" dirty="0">
                <a:solidFill>
                  <a:schemeClr val="tx1">
                    <a:lumMod val="65000"/>
                    <a:lumOff val="35000"/>
                  </a:schemeClr>
                </a:solidFill>
              </a:rPr>
            </a:br>
            <a:r>
              <a:rPr lang="en-US" sz="2000" b="0" dirty="0">
                <a:solidFill>
                  <a:schemeClr val="tx1">
                    <a:lumMod val="65000"/>
                    <a:lumOff val="35000"/>
                  </a:schemeClr>
                </a:solidFill>
                <a:sym typeface="Montserrat"/>
              </a:rPr>
              <a:t>Major fuels consumption </a:t>
            </a:r>
            <a:br>
              <a:rPr lang="en-US" sz="2000" b="0" dirty="0">
                <a:solidFill>
                  <a:schemeClr val="tx1">
                    <a:lumMod val="65000"/>
                    <a:lumOff val="35000"/>
                  </a:schemeClr>
                </a:solidFill>
                <a:sym typeface="Montserrat"/>
              </a:rPr>
            </a:br>
            <a:r>
              <a:rPr lang="en-US" sz="2000" b="0" dirty="0">
                <a:solidFill>
                  <a:schemeClr val="tx1">
                    <a:lumMod val="65000"/>
                    <a:lumOff val="35000"/>
                  </a:schemeClr>
                </a:solidFill>
                <a:sym typeface="Montserrat"/>
              </a:rPr>
              <a:t>by end use (2018)</a:t>
            </a:r>
            <a:br>
              <a:rPr lang="en-US" sz="3200" dirty="0">
                <a:solidFill>
                  <a:schemeClr val="tx1">
                    <a:lumMod val="75000"/>
                    <a:lumOff val="25000"/>
                  </a:schemeClr>
                </a:solidFill>
                <a:latin typeface="Avenir Black" panose="02000503020000020003" pitchFamily="2" charset="0"/>
                <a:sym typeface="Montserrat"/>
              </a:rPr>
            </a:br>
            <a:endParaRPr lang="en-US" sz="3200" dirty="0">
              <a:solidFill>
                <a:schemeClr val="tx1">
                  <a:lumMod val="75000"/>
                  <a:lumOff val="25000"/>
                </a:schemeClr>
              </a:solidFill>
            </a:endParaRPr>
          </a:p>
        </p:txBody>
      </p:sp>
      <p:sp>
        <p:nvSpPr>
          <p:cNvPr id="6" name="TextBox 5">
            <a:extLst>
              <a:ext uri="{FF2B5EF4-FFF2-40B4-BE49-F238E27FC236}">
                <a16:creationId xmlns:a16="http://schemas.microsoft.com/office/drawing/2014/main" id="{C5E42BFA-2792-A3E6-35EA-CCE6E61E166D}"/>
              </a:ext>
            </a:extLst>
          </p:cNvPr>
          <p:cNvSpPr txBox="1"/>
          <p:nvPr/>
        </p:nvSpPr>
        <p:spPr>
          <a:xfrm>
            <a:off x="649385" y="6206271"/>
            <a:ext cx="8193269" cy="253916"/>
          </a:xfrm>
          <a:prstGeom prst="rect">
            <a:avLst/>
          </a:prstGeom>
          <a:noFill/>
        </p:spPr>
        <p:txBody>
          <a:bodyPr wrap="none" rtlCol="0">
            <a:spAutoFit/>
          </a:bodyPr>
          <a:lstStyle/>
          <a:p>
            <a:r>
              <a:rPr lang="en-US" sz="1050" dirty="0">
                <a:solidFill>
                  <a:schemeClr val="tx1">
                    <a:lumMod val="75000"/>
                    <a:lumOff val="25000"/>
                  </a:schemeClr>
                </a:solidFill>
              </a:rPr>
              <a:t>Source: U.S. Energy Information Administration, </a:t>
            </a:r>
            <a:r>
              <a:rPr lang="en-US" sz="1050" i="1" dirty="0">
                <a:solidFill>
                  <a:schemeClr val="tx1">
                    <a:lumMod val="75000"/>
                    <a:lumOff val="25000"/>
                  </a:schemeClr>
                </a:solidFill>
              </a:rPr>
              <a:t>Commercial Buildings Energy Consumption Survey</a:t>
            </a:r>
            <a:r>
              <a:rPr lang="en-US" sz="1050" dirty="0">
                <a:solidFill>
                  <a:schemeClr val="tx1">
                    <a:lumMod val="75000"/>
                    <a:lumOff val="25000"/>
                  </a:schemeClr>
                </a:solidFill>
              </a:rPr>
              <a:t>; Note: Btu = British Thermal Units</a:t>
            </a:r>
          </a:p>
        </p:txBody>
      </p:sp>
      <p:graphicFrame>
        <p:nvGraphicFramePr>
          <p:cNvPr id="10" name="Chart 9">
            <a:extLst>
              <a:ext uri="{FF2B5EF4-FFF2-40B4-BE49-F238E27FC236}">
                <a16:creationId xmlns:a16="http://schemas.microsoft.com/office/drawing/2014/main" id="{C88A28A1-CBD2-6CF1-5EB8-CE35301939E7}"/>
              </a:ext>
            </a:extLst>
          </p:cNvPr>
          <p:cNvGraphicFramePr/>
          <p:nvPr/>
        </p:nvGraphicFramePr>
        <p:xfrm>
          <a:off x="4746019" y="719873"/>
          <a:ext cx="6477001" cy="548639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1">
            <a:extLst>
              <a:ext uri="{FF2B5EF4-FFF2-40B4-BE49-F238E27FC236}">
                <a16:creationId xmlns:a16="http://schemas.microsoft.com/office/drawing/2014/main" id="{64B7F266-E614-23DC-E1A5-F68137FD8F00}"/>
              </a:ext>
            </a:extLst>
          </p:cNvPr>
          <p:cNvSpPr txBox="1">
            <a:spLocks/>
          </p:cNvSpPr>
          <p:nvPr/>
        </p:nvSpPr>
        <p:spPr>
          <a:xfrm>
            <a:off x="11857039" y="6605589"/>
            <a:ext cx="333375" cy="153987"/>
          </a:xfrm>
          <a:prstGeom prst="rect">
            <a:avLst/>
          </a:prstGeom>
        </p:spPr>
        <p:txBody>
          <a:bodyPr wrap="square" lIns="0" tIns="0" rIns="0" bIns="0">
            <a:spAutoFit/>
          </a:bodyPr>
          <a:lstStyle>
            <a:defPPr>
              <a:defRPr lang="en-US"/>
            </a:defPPr>
            <a:lvl1pPr marL="0" algn="l" defTabSz="554401" rtl="0" eaLnBrk="1" latinLnBrk="0" hangingPunct="1">
              <a:defRPr sz="1000" b="0" i="0" kern="1200">
                <a:solidFill>
                  <a:schemeClr val="bg1"/>
                </a:solidFill>
                <a:latin typeface="Avenir-Light"/>
                <a:ea typeface="+mn-ea"/>
                <a:cs typeface="Avenir-Light"/>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fld id="{7D19FC8C-636F-4B61-98CC-E41B290838A8}" type="slidenum">
              <a:rPr lang="en-US"/>
              <a:pPr/>
              <a:t>8</a:t>
            </a:fld>
            <a:endParaRPr lang="en-US"/>
          </a:p>
        </p:txBody>
      </p:sp>
    </p:spTree>
    <p:extLst>
      <p:ext uri="{BB962C8B-B14F-4D97-AF65-F5344CB8AC3E}">
        <p14:creationId xmlns:p14="http://schemas.microsoft.com/office/powerpoint/2010/main" val="318709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22" y="418726"/>
            <a:ext cx="9491004" cy="624883"/>
          </a:xfrm>
        </p:spPr>
        <p:txBody>
          <a:bodyPr>
            <a:noAutofit/>
          </a:bodyPr>
          <a:lstStyle/>
          <a:p>
            <a:pPr algn="l"/>
            <a:r>
              <a:rPr lang="en-US" sz="3600" dirty="0">
                <a:solidFill>
                  <a:srgbClr val="0583C5"/>
                </a:solidFill>
                <a:cs typeface="Helvetica" pitchFamily="2" charset="0"/>
              </a:rPr>
              <a:t>Advanced Technologies Are Available to Lower Energy Consumption</a:t>
            </a:r>
          </a:p>
        </p:txBody>
      </p:sp>
      <p:graphicFrame>
        <p:nvGraphicFramePr>
          <p:cNvPr id="5" name="Table 6">
            <a:extLst>
              <a:ext uri="{FF2B5EF4-FFF2-40B4-BE49-F238E27FC236}">
                <a16:creationId xmlns:a16="http://schemas.microsoft.com/office/drawing/2014/main" id="{DC1BF3E3-417D-8F3E-5E04-AB9D5CDE1962}"/>
              </a:ext>
            </a:extLst>
          </p:cNvPr>
          <p:cNvGraphicFramePr>
            <a:graphicFrameLocks noGrp="1"/>
          </p:cNvGraphicFramePr>
          <p:nvPr>
            <p:ph idx="4294967295"/>
          </p:nvPr>
        </p:nvGraphicFramePr>
        <p:xfrm>
          <a:off x="900522" y="1905000"/>
          <a:ext cx="9843678" cy="3962400"/>
        </p:xfrm>
        <a:graphic>
          <a:graphicData uri="http://schemas.openxmlformats.org/drawingml/2006/table">
            <a:tbl>
              <a:tblPr firstRow="1" bandRow="1">
                <a:tableStyleId>{5C22544A-7EE6-4342-B048-85BDC9FD1C3A}</a:tableStyleId>
              </a:tblPr>
              <a:tblGrid>
                <a:gridCol w="3508043">
                  <a:extLst>
                    <a:ext uri="{9D8B030D-6E8A-4147-A177-3AD203B41FA5}">
                      <a16:colId xmlns:a16="http://schemas.microsoft.com/office/drawing/2014/main" val="2338039255"/>
                    </a:ext>
                  </a:extLst>
                </a:gridCol>
                <a:gridCol w="6335635">
                  <a:extLst>
                    <a:ext uri="{9D8B030D-6E8A-4147-A177-3AD203B41FA5}">
                      <a16:colId xmlns:a16="http://schemas.microsoft.com/office/drawing/2014/main" val="2454555843"/>
                    </a:ext>
                  </a:extLst>
                </a:gridCol>
              </a:tblGrid>
              <a:tr h="494285">
                <a:tc>
                  <a:txBody>
                    <a:bodyPr/>
                    <a:lstStyle/>
                    <a:p>
                      <a:r>
                        <a:rPr lang="en-US" sz="1800" dirty="0"/>
                        <a:t>Technology</a:t>
                      </a:r>
                    </a:p>
                  </a:txBody>
                  <a:tcPr marL="91416" marR="91416" marT="45708" marB="45708" anchor="ctr"/>
                </a:tc>
                <a:tc>
                  <a:txBody>
                    <a:bodyPr/>
                    <a:lstStyle/>
                    <a:p>
                      <a:r>
                        <a:rPr lang="en-US" sz="1800" dirty="0"/>
                        <a:t>Overview </a:t>
                      </a:r>
                    </a:p>
                  </a:txBody>
                  <a:tcPr marL="91416" marR="91416" marT="45708" marB="45708" anchor="ctr"/>
                </a:tc>
                <a:extLst>
                  <a:ext uri="{0D108BD9-81ED-4DB2-BD59-A6C34878D82A}">
                    <a16:rowId xmlns:a16="http://schemas.microsoft.com/office/drawing/2014/main" val="3500896801"/>
                  </a:ext>
                </a:extLst>
              </a:tr>
              <a:tr h="1078059">
                <a:tc>
                  <a:txBody>
                    <a:bodyPr/>
                    <a:lstStyle/>
                    <a:p>
                      <a:r>
                        <a:rPr lang="en-US" sz="1800" dirty="0"/>
                        <a:t>Pumps and Circulators</a:t>
                      </a:r>
                    </a:p>
                  </a:txBody>
                  <a:tcPr marL="91416" marR="91416" marT="45708" marB="45708" anchor="ctr"/>
                </a:tc>
                <a:tc>
                  <a:txBody>
                    <a:bodyPr/>
                    <a:lstStyle/>
                    <a:p>
                      <a:r>
                        <a:rPr lang="en-US" sz="1800" dirty="0"/>
                        <a:t>Pumps and circulators are the heartbeat of your building. Efficient equipment and smart controls can reduce overall energy consumption significantly. </a:t>
                      </a:r>
                    </a:p>
                  </a:txBody>
                  <a:tcPr marL="91416" marR="91416" marT="45708" marB="45708" anchor="ctr"/>
                </a:tc>
                <a:extLst>
                  <a:ext uri="{0D108BD9-81ED-4DB2-BD59-A6C34878D82A}">
                    <a16:rowId xmlns:a16="http://schemas.microsoft.com/office/drawing/2014/main" val="922554652"/>
                  </a:ext>
                </a:extLst>
              </a:tr>
              <a:tr h="1401486">
                <a:tc>
                  <a:txBody>
                    <a:bodyPr/>
                    <a:lstStyle/>
                    <a:p>
                      <a:r>
                        <a:rPr lang="en-US" sz="1800" dirty="0"/>
                        <a:t>Ventilation Air Systems</a:t>
                      </a:r>
                    </a:p>
                  </a:txBody>
                  <a:tcPr marL="91416" marR="91416" marT="45708" marB="45708" anchor="ctr"/>
                </a:tc>
                <a:tc>
                  <a:txBody>
                    <a:bodyPr/>
                    <a:lstStyle/>
                    <a:p>
                      <a:r>
                        <a:rPr lang="en-US" sz="1800" dirty="0"/>
                        <a:t>Your building needs fresh air to maintain a healthy and comfortable environment. Advanced equipment re-captures energy from exiting air, reducing heating and cooling equipment usage. </a:t>
                      </a:r>
                    </a:p>
                  </a:txBody>
                  <a:tcPr marL="91416" marR="91416" marT="45708" marB="45708" anchor="ctr"/>
                </a:tc>
                <a:extLst>
                  <a:ext uri="{0D108BD9-81ED-4DB2-BD59-A6C34878D82A}">
                    <a16:rowId xmlns:a16="http://schemas.microsoft.com/office/drawing/2014/main" val="2684909696"/>
                  </a:ext>
                </a:extLst>
              </a:tr>
              <a:tr h="494285">
                <a:tc>
                  <a:txBody>
                    <a:bodyPr/>
                    <a:lstStyle/>
                    <a:p>
                      <a:r>
                        <a:rPr lang="en-US" sz="1800" dirty="0"/>
                        <a:t>Advanced Lighting Controls</a:t>
                      </a:r>
                    </a:p>
                  </a:txBody>
                  <a:tcPr marL="91416" marR="91416" marT="45708" marB="45708" anchor="ctr"/>
                </a:tc>
                <a:tc>
                  <a:txBody>
                    <a:bodyPr/>
                    <a:lstStyle/>
                    <a:p>
                      <a:r>
                        <a:rPr lang="en-US" sz="1800" dirty="0"/>
                        <a:t>LLLC</a:t>
                      </a:r>
                    </a:p>
                  </a:txBody>
                  <a:tcPr marL="91416" marR="91416" marT="45708" marB="45708" anchor="ctr"/>
                </a:tc>
                <a:extLst>
                  <a:ext uri="{0D108BD9-81ED-4DB2-BD59-A6C34878D82A}">
                    <a16:rowId xmlns:a16="http://schemas.microsoft.com/office/drawing/2014/main" val="1959377742"/>
                  </a:ext>
                </a:extLst>
              </a:tr>
              <a:tr h="494285">
                <a:tc>
                  <a:txBody>
                    <a:bodyPr/>
                    <a:lstStyle/>
                    <a:p>
                      <a:r>
                        <a:rPr lang="en-US" sz="1800" dirty="0"/>
                        <a:t>Secondary Windows</a:t>
                      </a:r>
                    </a:p>
                  </a:txBody>
                  <a:tcPr marL="91416" marR="91416" marT="45708" marB="45708" anchor="ctr"/>
                </a:tc>
                <a:tc>
                  <a:txBody>
                    <a:bodyPr/>
                    <a:lstStyle/>
                    <a:p>
                      <a:r>
                        <a:rPr lang="en-US" sz="1800" dirty="0"/>
                        <a:t>Window Attachments</a:t>
                      </a:r>
                    </a:p>
                  </a:txBody>
                  <a:tcPr marL="91416" marR="91416" marT="45708" marB="45708" anchor="ctr"/>
                </a:tc>
                <a:extLst>
                  <a:ext uri="{0D108BD9-81ED-4DB2-BD59-A6C34878D82A}">
                    <a16:rowId xmlns:a16="http://schemas.microsoft.com/office/drawing/2014/main" val="2311746221"/>
                  </a:ext>
                </a:extLst>
              </a:tr>
            </a:tbl>
          </a:graphicData>
        </a:graphic>
      </p:graphicFrame>
      <p:pic>
        <p:nvPicPr>
          <p:cNvPr id="9" name="Picture 8">
            <a:extLst>
              <a:ext uri="{FF2B5EF4-FFF2-40B4-BE49-F238E27FC236}">
                <a16:creationId xmlns:a16="http://schemas.microsoft.com/office/drawing/2014/main" id="{DD291DD9-3D64-6539-6899-C28928EA490C}"/>
              </a:ext>
            </a:extLst>
          </p:cNvPr>
          <p:cNvPicPr>
            <a:picLocks noChangeAspect="1"/>
          </p:cNvPicPr>
          <p:nvPr/>
        </p:nvPicPr>
        <p:blipFill>
          <a:blip r:embed="rId3"/>
          <a:stretch>
            <a:fillRect/>
          </a:stretch>
        </p:blipFill>
        <p:spPr>
          <a:xfrm>
            <a:off x="1587" y="424645"/>
            <a:ext cx="761802" cy="618964"/>
          </a:xfrm>
          <a:prstGeom prst="rect">
            <a:avLst/>
          </a:prstGeom>
        </p:spPr>
      </p:pic>
      <p:sp>
        <p:nvSpPr>
          <p:cNvPr id="4" name="Slide Number Placeholder 1">
            <a:extLst>
              <a:ext uri="{FF2B5EF4-FFF2-40B4-BE49-F238E27FC236}">
                <a16:creationId xmlns:a16="http://schemas.microsoft.com/office/drawing/2014/main" id="{58F257F2-07EA-41FF-E4EA-381813DC6542}"/>
              </a:ext>
            </a:extLst>
          </p:cNvPr>
          <p:cNvSpPr txBox="1">
            <a:spLocks/>
          </p:cNvSpPr>
          <p:nvPr/>
        </p:nvSpPr>
        <p:spPr>
          <a:xfrm>
            <a:off x="11857039" y="6605589"/>
            <a:ext cx="333375" cy="153987"/>
          </a:xfrm>
          <a:prstGeom prst="rect">
            <a:avLst/>
          </a:prstGeom>
        </p:spPr>
        <p:txBody>
          <a:bodyPr wrap="square" lIns="0" tIns="0" rIns="0" bIns="0">
            <a:spAutoFit/>
          </a:bodyPr>
          <a:lstStyle>
            <a:defPPr>
              <a:defRPr lang="en-US"/>
            </a:defPPr>
            <a:lvl1pPr marL="0" algn="l" defTabSz="554401" rtl="0" eaLnBrk="1" latinLnBrk="0" hangingPunct="1">
              <a:defRPr sz="1000" b="0" i="0" kern="1200">
                <a:solidFill>
                  <a:schemeClr val="bg1"/>
                </a:solidFill>
                <a:latin typeface="Avenir-Light"/>
                <a:ea typeface="+mn-ea"/>
                <a:cs typeface="Avenir-Light"/>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fld id="{7D19FC8C-636F-4B61-98CC-E41B290838A8}" type="slidenum">
              <a:rPr lang="en-US"/>
              <a:pPr/>
              <a:t>9</a:t>
            </a:fld>
            <a:endParaRPr lang="en-US"/>
          </a:p>
        </p:txBody>
      </p:sp>
    </p:spTree>
    <p:extLst>
      <p:ext uri="{BB962C8B-B14F-4D97-AF65-F5344CB8AC3E}">
        <p14:creationId xmlns:p14="http://schemas.microsoft.com/office/powerpoint/2010/main" val="2657664488"/>
      </p:ext>
    </p:extLst>
  </p:cSld>
  <p:clrMapOvr>
    <a:masterClrMapping/>
  </p:clrMapOvr>
</p:sld>
</file>

<file path=ppt/theme/theme1.xml><?xml version="1.0" encoding="utf-8"?>
<a:theme xmlns:a="http://schemas.openxmlformats.org/drawingml/2006/main" name="text + icons template">
  <a:themeElements>
    <a:clrScheme name="Custom 8">
      <a:dk1>
        <a:srgbClr val="57585B"/>
      </a:dk1>
      <a:lt1>
        <a:srgbClr val="FFFFFF"/>
      </a:lt1>
      <a:dk2>
        <a:srgbClr val="0583C5"/>
      </a:dk2>
      <a:lt2>
        <a:srgbClr val="FEFFFF"/>
      </a:lt2>
      <a:accent1>
        <a:srgbClr val="11A9E3"/>
      </a:accent1>
      <a:accent2>
        <a:srgbClr val="8CC646"/>
      </a:accent2>
      <a:accent3>
        <a:srgbClr val="F36C20"/>
      </a:accent3>
      <a:accent4>
        <a:srgbClr val="FABC2B"/>
      </a:accent4>
      <a:accent5>
        <a:srgbClr val="46408A"/>
      </a:accent5>
      <a:accent6>
        <a:srgbClr val="12345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3200" dirty="0" smtClean="0">
            <a:solidFill>
              <a:srgbClr val="4E453F"/>
            </a:solidFill>
            <a:latin typeface="Helvetica" pitchFamily="2" charset="0"/>
          </a:defRPr>
        </a:defPPr>
      </a:lstStyle>
    </a:txDef>
  </a:objectDefaults>
  <a:extraClrSchemeLst/>
  <a:extLst>
    <a:ext uri="{05A4C25C-085E-4340-85A3-A5531E510DB2}">
      <thm15:themeFamily xmlns:thm15="http://schemas.microsoft.com/office/thememl/2012/main" name="Presentation2" id="{2180AB43-D1F8-4A13-ADD3-9B5E18D0CBB4}" vid="{A91EA9C6-675D-4FF1-B136-8EBE2EEBA1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Owner xmlns="b0026184-765f-4768-b711-70a371f96413">
      <UserInfo>
        <DisplayName>Virginia Mersereau</DisplayName>
        <AccountId>59</AccountId>
        <AccountType/>
      </UserInfo>
    </Document_x0020_Owner>
    <Category xmlns="d97a0863-2144-49e3-bbf1-b0f4ca457544">Presentation Resources</Category>
    <Document_x0020_Status xmlns="b0026184-765f-4768-b711-70a371f96413" xsi:nil="true"/>
    <_dlc_DocId xmlns="b0026184-765f-4768-b711-70a371f96413">D7TP3Z7YCDCQ-90354672-34</_dlc_DocId>
    <af37d51591e54ee792e4452031f0e71e xmlns="b0026184-765f-4768-b711-70a371f96413">
      <Terms xmlns="http://schemas.microsoft.com/office/infopath/2007/PartnerControls"/>
    </af37d51591e54ee792e4452031f0e71e>
    <TaxCatchAll xmlns="b0026184-765f-4768-b711-70a371f96413"/>
    <_dlc_DocIdUrl xmlns="b0026184-765f-4768-b711-70a371f96413">
      <Url>https://neeanet.neea.org/departments/cc/_layouts/15/DocIdRedir.aspx?ID=D7TP3Z7YCDCQ-90354672-34</Url>
      <Description>D7TP3Z7YCDCQ-90354672-34</Description>
    </_dlc_DocIdUrl>
    <Template_x0020_File xmlns="d97a0863-2144-49e3-bbf1-b0f4ca457544">false</Template_x0020_File>
  </documentManagement>
</p:properties>
</file>

<file path=customXml/item3.xml><?xml version="1.0" encoding="utf-8"?>
<ct:contentTypeSchema xmlns:ct="http://schemas.microsoft.com/office/2006/metadata/contentType" xmlns:ma="http://schemas.microsoft.com/office/2006/metadata/properties/metaAttributes" ct:_="" ma:_="" ma:contentTypeName="NEEA Core Document" ma:contentTypeID="0x010100F6262F0A7F2EBC449AADF4C50ACDDB6A0020420C4DCFE65E488D3AF7BBD22BF82E" ma:contentTypeVersion="17" ma:contentTypeDescription="NEEA's core content type" ma:contentTypeScope="" ma:versionID="54e113362ca89eb4c35aaa232602f65c">
  <xsd:schema xmlns:xsd="http://www.w3.org/2001/XMLSchema" xmlns:xs="http://www.w3.org/2001/XMLSchema" xmlns:p="http://schemas.microsoft.com/office/2006/metadata/properties" xmlns:ns2="b0026184-765f-4768-b711-70a371f96413" xmlns:ns3="d97a0863-2144-49e3-bbf1-b0f4ca457544" targetNamespace="http://schemas.microsoft.com/office/2006/metadata/properties" ma:root="true" ma:fieldsID="da8e0a07eae4cc5e3e52d8ffd79ea057" ns2:_="" ns3:_="">
    <xsd:import namespace="b0026184-765f-4768-b711-70a371f96413"/>
    <xsd:import namespace="d97a0863-2144-49e3-bbf1-b0f4ca457544"/>
    <xsd:element name="properties">
      <xsd:complexType>
        <xsd:sequence>
          <xsd:element name="documentManagement">
            <xsd:complexType>
              <xsd:all>
                <xsd:element ref="ns2:Document_x0020_Owner" minOccurs="0"/>
                <xsd:element ref="ns2:Document_x0020_Status" minOccurs="0"/>
                <xsd:element ref="ns2:af37d51591e54ee792e4452031f0e71e" minOccurs="0"/>
                <xsd:element ref="ns2:TaxCatchAll" minOccurs="0"/>
                <xsd:element ref="ns2:TaxCatchAllLabel" minOccurs="0"/>
                <xsd:element ref="ns3:Category" minOccurs="0"/>
                <xsd:element ref="ns3:Template_x0020_File" minOccurs="0"/>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26184-765f-4768-b711-70a371f96413" elementFormDefault="qualified">
    <xsd:import namespace="http://schemas.microsoft.com/office/2006/documentManagement/types"/>
    <xsd:import namespace="http://schemas.microsoft.com/office/infopath/2007/PartnerControls"/>
    <xsd:element name="Document_x0020_Owner" ma:index="2" nillable="true" ma:displayName="Asset Owner" ma:description="The NEEA Employee responsible for the content of this file." ma:list="UserInfo" ma:SharePointGroup="0" ma:internalName="Document_x0020_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Status" ma:index="4" nillable="true" ma:displayName="Document Status" ma:default="Draft" ma:format="Dropdown" ma:internalName="Document_x0020_Status">
      <xsd:simpleType>
        <xsd:restriction base="dms:Choice">
          <xsd:enumeration value="Draft"/>
          <xsd:enumeration value="Final"/>
          <xsd:enumeration value="Expired"/>
        </xsd:restriction>
      </xsd:simpleType>
    </xsd:element>
    <xsd:element name="af37d51591e54ee792e4452031f0e71e" ma:index="8" nillable="true" ma:taxonomy="true" ma:internalName="af37d51591e54ee792e4452031f0e71e" ma:taxonomyFieldName="Classification_x0020_Level" ma:displayName="Classification Level" ma:readOnly="false" ma:default="" ma:fieldId="{af37d515-91e5-4ee7-92e4-452031f0e71e}" ma:sspId="a0d54e93-d257-444a-897f-4bd885f63bd7" ma:termSetId="1b8bac97-d0b1-4a0d-81f6-dbb4ea88b68e"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ee390a5f-87e8-4c27-80a2-66d0e998c21b}" ma:internalName="TaxCatchAll" ma:showField="CatchAllData" ma:web="b0026184-765f-4768-b711-70a371f9641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ee390a5f-87e8-4c27-80a2-66d0e998c21b}" ma:internalName="TaxCatchAllLabel" ma:readOnly="true" ma:showField="CatchAllDataLabel" ma:web="b0026184-765f-4768-b711-70a371f9641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97a0863-2144-49e3-bbf1-b0f4ca457544" elementFormDefault="qualified">
    <xsd:import namespace="http://schemas.microsoft.com/office/2006/documentManagement/types"/>
    <xsd:import namespace="http://schemas.microsoft.com/office/infopath/2007/PartnerControls"/>
    <xsd:element name="Category" ma:index="14" nillable="true" ma:displayName="Category" ma:format="Dropdown" ma:internalName="Category">
      <xsd:simpleType>
        <xsd:union memberTypes="dms:Text">
          <xsd:simpleType>
            <xsd:restriction base="dms:Choice">
              <xsd:enumeration value="Archive"/>
              <xsd:enumeration value="NEEA Office Template"/>
              <xsd:enumeration value="Manual"/>
              <xsd:enumeration value="Conference Room Guidebook"/>
              <xsd:enumeration value="Brand Images"/>
              <xsd:enumeration value="Brand and Messaging"/>
              <xsd:enumeration value="Presentation Resources"/>
            </xsd:restriction>
          </xsd:simpleType>
        </xsd:union>
      </xsd:simpleType>
    </xsd:element>
    <xsd:element name="Template_x0020_File" ma:index="15" nillable="true" ma:displayName="Template File" ma:default="0" ma:internalName="Template_x0020_Fil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False</openByDefault>
  <xsnScope/>
</customXsn>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530892F2-0AAA-4011-B846-C1E6544ADCD4}">
  <ds:schemaRefs>
    <ds:schemaRef ds:uri="http://schemas.microsoft.com/sharepoint/v3/contenttype/forms"/>
  </ds:schemaRefs>
</ds:datastoreItem>
</file>

<file path=customXml/itemProps2.xml><?xml version="1.0" encoding="utf-8"?>
<ds:datastoreItem xmlns:ds="http://schemas.openxmlformats.org/officeDocument/2006/customXml" ds:itemID="{F0E83894-790F-4841-929D-608D2047BE11}">
  <ds:schemaRefs>
    <ds:schemaRef ds:uri="b0026184-765f-4768-b711-70a371f96413"/>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d97a0863-2144-49e3-bbf1-b0f4ca457544"/>
    <ds:schemaRef ds:uri="http://schemas.microsoft.com/office/2006/metadata/properties"/>
  </ds:schemaRefs>
</ds:datastoreItem>
</file>

<file path=customXml/itemProps3.xml><?xml version="1.0" encoding="utf-8"?>
<ds:datastoreItem xmlns:ds="http://schemas.openxmlformats.org/officeDocument/2006/customXml" ds:itemID="{8A3B0783-28E4-4B18-8A0D-A995F6277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26184-765f-4768-b711-70a371f96413"/>
    <ds:schemaRef ds:uri="d97a0863-2144-49e3-bbf1-b0f4ca4575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5A4CB9C-5BBE-42D9-AE46-C06DAB766AB4}">
  <ds:schemaRefs>
    <ds:schemaRef ds:uri="http://schemas.microsoft.com/office/2006/metadata/customXsn"/>
  </ds:schemaRefs>
</ds:datastoreItem>
</file>

<file path=customXml/itemProps5.xml><?xml version="1.0" encoding="utf-8"?>
<ds:datastoreItem xmlns:ds="http://schemas.openxmlformats.org/officeDocument/2006/customXml" ds:itemID="{1C41E8CB-B653-474D-9A5D-95CBF4B38B4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4960</TotalTime>
  <Words>1909</Words>
  <Application>Microsoft Office PowerPoint</Application>
  <PresentationFormat>Widescreen</PresentationFormat>
  <Paragraphs>226</Paragraphs>
  <Slides>22</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Arial</vt:lpstr>
      <vt:lpstr>Avenir</vt:lpstr>
      <vt:lpstr>Avenir Black</vt:lpstr>
      <vt:lpstr>Avenir Heavy</vt:lpstr>
      <vt:lpstr>Avenir Medium</vt:lpstr>
      <vt:lpstr>Avenir-Light</vt:lpstr>
      <vt:lpstr>Calibri</vt:lpstr>
      <vt:lpstr>Courier New</vt:lpstr>
      <vt:lpstr>Helvetica</vt:lpstr>
      <vt:lpstr>Montserrat Light</vt:lpstr>
      <vt:lpstr>Roboto Light</vt:lpstr>
      <vt:lpstr>Roboto Regular</vt:lpstr>
      <vt:lpstr>System Font Regular</vt:lpstr>
      <vt:lpstr>Wingdings</vt:lpstr>
      <vt:lpstr>text + icons template</vt:lpstr>
      <vt:lpstr>What Manufacturers Can Get Out of It:  The Value in Partnering with Voluntary Programs</vt:lpstr>
      <vt:lpstr>Summary: What’s in it for you?</vt:lpstr>
      <vt:lpstr>Who is NEEA?</vt:lpstr>
      <vt:lpstr>What products does NEEA work on?</vt:lpstr>
      <vt:lpstr>What does NEEA do?</vt:lpstr>
      <vt:lpstr>PowerPoint Presentation</vt:lpstr>
      <vt:lpstr>Market Transformation</vt:lpstr>
      <vt:lpstr>Why focus on buildings?  Major fuels consumption  by end use (2018) </vt:lpstr>
      <vt:lpstr>Advanced Technologies Are Available to Lower Energy Consumption</vt:lpstr>
      <vt:lpstr>Who We Work With</vt:lpstr>
      <vt:lpstr>Isn’t NEEA just a utility program?</vt:lpstr>
      <vt:lpstr>How do we do it?</vt:lpstr>
      <vt:lpstr>Partnering with Hydraulic Institute</vt:lpstr>
      <vt:lpstr>PowerPoint Presentation</vt:lpstr>
      <vt:lpstr>Partnering with Ventacity:</vt:lpstr>
      <vt:lpstr>PowerPoint Presentation</vt:lpstr>
      <vt:lpstr>Proving the product with field installations</vt:lpstr>
      <vt:lpstr>Co-sponsored educational events</vt:lpstr>
      <vt:lpstr>Education resources – betterbricks.com</vt:lpstr>
      <vt:lpstr>Published reports and research</vt:lpstr>
      <vt:lpstr>PowerPoint Presentation</vt:lpstr>
      <vt:lpstr>Nicky Dunbar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Dunbar</dc:creator>
  <cp:lastModifiedBy>Adanna Le Gendre</cp:lastModifiedBy>
  <cp:revision>3</cp:revision>
  <dcterms:created xsi:type="dcterms:W3CDTF">2024-01-09T14:53:24Z</dcterms:created>
  <dcterms:modified xsi:type="dcterms:W3CDTF">2024-01-18T17:36:35Z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2019-08-26T00:00:00Z</vt:filetime>
  </property>
  <property fmtid="{D5CDD505-2E9C-101B-9397-08002B2CF9AE}" pid="3" name="Created">
    <vt:filetime>2019-08-23T00:00:00Z</vt:filetime>
  </property>
  <property fmtid="{D5CDD505-2E9C-101B-9397-08002B2CF9AE}" pid="4" name="ContentTypeId">
    <vt:lpwstr>0x010100F6262F0A7F2EBC449AADF4C50ACDDB6A0020420C4DCFE65E488D3AF7BBD22BF82E</vt:lpwstr>
  </property>
  <property fmtid="{D5CDD505-2E9C-101B-9397-08002B2CF9AE}" pid="5" name="Stakeholder">
    <vt:lpwstr/>
  </property>
  <property fmtid="{D5CDD505-2E9C-101B-9397-08002B2CF9AE}" pid="6" name="Document Type">
    <vt:lpwstr/>
  </property>
  <property fmtid="{D5CDD505-2E9C-101B-9397-08002B2CF9AE}" pid="7" name="Creator">
    <vt:lpwstr>Adobe Illustrator CC 23.0 (Macintosh)</vt:lpwstr>
  </property>
  <property fmtid="{D5CDD505-2E9C-101B-9397-08002B2CF9AE}" pid="8" name="Classification Level">
    <vt:lpwstr/>
  </property>
  <property fmtid="{D5CDD505-2E9C-101B-9397-08002B2CF9AE}" pid="9" name="_dlc_DocIdItemGuid">
    <vt:lpwstr>4ff56ed5-8688-4ff2-b8ce-aae4f0201bc2</vt:lpwstr>
  </property>
  <property fmtid="{D5CDD505-2E9C-101B-9397-08002B2CF9AE}" pid="10" name="Department or Function">
    <vt:lpwstr/>
  </property>
</Properties>
</file>