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460" r:id="rId3"/>
    <p:sldId id="469" r:id="rId4"/>
    <p:sldId id="474" r:id="rId5"/>
    <p:sldId id="476" r:id="rId6"/>
    <p:sldId id="477" r:id="rId7"/>
    <p:sldId id="478" r:id="rId8"/>
    <p:sldId id="479" r:id="rId9"/>
    <p:sldId id="48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DD8562-3CD2-41AA-B11E-1F156DC0B68C}">
          <p14:sldIdLst>
            <p14:sldId id="260"/>
            <p14:sldId id="460"/>
            <p14:sldId id="469"/>
            <p14:sldId id="474"/>
            <p14:sldId id="476"/>
            <p14:sldId id="477"/>
            <p14:sldId id="478"/>
            <p14:sldId id="479"/>
            <p14:sldId id="4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F3C"/>
    <a:srgbClr val="0079C1"/>
    <a:srgbClr val="F8951D"/>
    <a:srgbClr val="D47706"/>
    <a:srgbClr val="F78A07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4" autoAdjust="0"/>
    <p:restoredTop sz="94301" autoAdjust="0"/>
  </p:normalViewPr>
  <p:slideViewPr>
    <p:cSldViewPr>
      <p:cViewPr>
        <p:scale>
          <a:sx n="75" d="100"/>
          <a:sy n="75" d="100"/>
        </p:scale>
        <p:origin x="1344" y="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3505BC-EED0-4DBA-838A-90A94093F98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EB0399-AEA6-46A2-A04F-CEF0CFC40BD8}">
      <dgm:prSet phldrT="[Text]" custT="1"/>
      <dgm:spPr/>
      <dgm:t>
        <a:bodyPr/>
        <a:lstStyle/>
        <a:p>
          <a:r>
            <a:rPr lang="en-US" sz="1200" b="1" dirty="0"/>
            <a:t>90 days </a:t>
          </a:r>
          <a:r>
            <a:rPr lang="en-US" sz="1200" dirty="0"/>
            <a:t>or before Scheduled Test Date</a:t>
          </a:r>
        </a:p>
      </dgm:t>
    </dgm:pt>
    <dgm:pt modelId="{F2FC0E2A-247F-4CAE-80A1-23D3D0AD4E5D}" type="parTrans" cxnId="{9ED736F2-A138-4975-A72E-96E3C04C8ACE}">
      <dgm:prSet/>
      <dgm:spPr/>
      <dgm:t>
        <a:bodyPr/>
        <a:lstStyle/>
        <a:p>
          <a:endParaRPr lang="en-US" sz="1200"/>
        </a:p>
      </dgm:t>
    </dgm:pt>
    <dgm:pt modelId="{D545EA0C-28FE-41CC-9E1A-EF5D4CD303F0}" type="sibTrans" cxnId="{9ED736F2-A138-4975-A72E-96E3C04C8ACE}">
      <dgm:prSet/>
      <dgm:spPr/>
      <dgm:t>
        <a:bodyPr/>
        <a:lstStyle/>
        <a:p>
          <a:endParaRPr lang="en-US" sz="1200"/>
        </a:p>
      </dgm:t>
    </dgm:pt>
    <dgm:pt modelId="{35A0AD05-254E-4B77-B1F8-397B8A620B57}">
      <dgm:prSet phldrT="[Text]" custT="1"/>
      <dgm:spPr/>
      <dgm:t>
        <a:bodyPr/>
        <a:lstStyle/>
        <a:p>
          <a:r>
            <a:rPr lang="en-US" sz="1200" b="1" dirty="0"/>
            <a:t>45 days </a:t>
          </a:r>
          <a:r>
            <a:rPr lang="en-US" sz="1200" dirty="0"/>
            <a:t>or before Scheduled Test Date</a:t>
          </a:r>
        </a:p>
      </dgm:t>
    </dgm:pt>
    <dgm:pt modelId="{89D912A7-018B-45D9-8B59-1F54103F413A}" type="parTrans" cxnId="{3F5562FA-A538-4115-8DFA-704ED626EB30}">
      <dgm:prSet/>
      <dgm:spPr/>
      <dgm:t>
        <a:bodyPr/>
        <a:lstStyle/>
        <a:p>
          <a:endParaRPr lang="en-US" sz="1200"/>
        </a:p>
      </dgm:t>
    </dgm:pt>
    <dgm:pt modelId="{6EDDF83B-C60D-4817-8F4F-C25EC2AF3249}" type="sibTrans" cxnId="{3F5562FA-A538-4115-8DFA-704ED626EB30}">
      <dgm:prSet/>
      <dgm:spPr/>
      <dgm:t>
        <a:bodyPr/>
        <a:lstStyle/>
        <a:p>
          <a:endParaRPr lang="en-US" sz="1200"/>
        </a:p>
      </dgm:t>
    </dgm:pt>
    <dgm:pt modelId="{6C3DB260-E186-45E3-BDC7-F9A4813A308B}">
      <dgm:prSet phldrT="[Text]" custT="1"/>
      <dgm:spPr/>
      <dgm:t>
        <a:bodyPr/>
        <a:lstStyle/>
        <a:p>
          <a:r>
            <a:rPr lang="en-US" sz="1200" b="1" dirty="0"/>
            <a:t>30 days </a:t>
          </a:r>
          <a:r>
            <a:rPr lang="en-US" sz="1200" dirty="0"/>
            <a:t>or before Scheduled Test Date</a:t>
          </a:r>
        </a:p>
      </dgm:t>
    </dgm:pt>
    <dgm:pt modelId="{D9B8845F-6695-4814-AED1-D3150CC0A6FE}" type="parTrans" cxnId="{007A6ACE-F103-4634-AC1A-27AA5D01F1F4}">
      <dgm:prSet/>
      <dgm:spPr/>
      <dgm:t>
        <a:bodyPr/>
        <a:lstStyle/>
        <a:p>
          <a:endParaRPr lang="en-US" sz="1200"/>
        </a:p>
      </dgm:t>
    </dgm:pt>
    <dgm:pt modelId="{2900E370-7D9F-48CB-93A9-3CE4A17F4148}" type="sibTrans" cxnId="{007A6ACE-F103-4634-AC1A-27AA5D01F1F4}">
      <dgm:prSet/>
      <dgm:spPr/>
      <dgm:t>
        <a:bodyPr/>
        <a:lstStyle/>
        <a:p>
          <a:endParaRPr lang="en-US" sz="1200"/>
        </a:p>
      </dgm:t>
    </dgm:pt>
    <dgm:pt modelId="{3A05CEAB-4BDD-461E-A6BE-AB1F4E0EDAC9}">
      <dgm:prSet phldrT="[Text]" custT="1"/>
      <dgm:spPr/>
      <dgm:t>
        <a:bodyPr/>
        <a:lstStyle/>
        <a:p>
          <a:r>
            <a:rPr lang="en-US" sz="1200" dirty="0" smtClean="0"/>
            <a:t>AHRI sends Participant selection letter</a:t>
          </a:r>
          <a:endParaRPr lang="en-US" sz="1200" dirty="0"/>
        </a:p>
      </dgm:t>
    </dgm:pt>
    <dgm:pt modelId="{70EAF792-0630-4F2F-B262-33AB0B5C8EA5}" type="parTrans" cxnId="{D197656C-F243-4543-BF10-FD92E52391D6}">
      <dgm:prSet/>
      <dgm:spPr/>
      <dgm:t>
        <a:bodyPr/>
        <a:lstStyle/>
        <a:p>
          <a:endParaRPr lang="en-US" sz="1200"/>
        </a:p>
      </dgm:t>
    </dgm:pt>
    <dgm:pt modelId="{888DB458-631C-40DC-A0AC-117E32F2BABC}" type="sibTrans" cxnId="{D197656C-F243-4543-BF10-FD92E52391D6}">
      <dgm:prSet/>
      <dgm:spPr/>
      <dgm:t>
        <a:bodyPr/>
        <a:lstStyle/>
        <a:p>
          <a:endParaRPr lang="en-US" sz="1200"/>
        </a:p>
      </dgm:t>
    </dgm:pt>
    <dgm:pt modelId="{A3226DC1-28FB-40D7-8D74-B47927AFF492}">
      <dgm:prSet phldrT="[Text]" custT="1"/>
      <dgm:spPr/>
      <dgm:t>
        <a:bodyPr/>
        <a:lstStyle/>
        <a:p>
          <a:r>
            <a:rPr lang="en-US" sz="1200" b="1" dirty="0"/>
            <a:t>Before </a:t>
          </a:r>
          <a:r>
            <a:rPr lang="en-US" sz="1200" dirty="0"/>
            <a:t>Scheduled Test Date</a:t>
          </a:r>
        </a:p>
      </dgm:t>
    </dgm:pt>
    <dgm:pt modelId="{518CBF24-B38D-467F-87F4-D86B6A4D1746}" type="parTrans" cxnId="{D9E377C9-1064-4E82-BF52-603C7605D11A}">
      <dgm:prSet/>
      <dgm:spPr/>
      <dgm:t>
        <a:bodyPr/>
        <a:lstStyle/>
        <a:p>
          <a:endParaRPr lang="en-US" sz="1200"/>
        </a:p>
      </dgm:t>
    </dgm:pt>
    <dgm:pt modelId="{51811814-0C5D-4094-B135-8B8949BC5E2B}" type="sibTrans" cxnId="{D9E377C9-1064-4E82-BF52-603C7605D11A}">
      <dgm:prSet/>
      <dgm:spPr/>
      <dgm:t>
        <a:bodyPr/>
        <a:lstStyle/>
        <a:p>
          <a:endParaRPr lang="en-US" sz="1200"/>
        </a:p>
      </dgm:t>
    </dgm:pt>
    <dgm:pt modelId="{A8E5762D-DE90-4D81-B6BB-BFC6AC0B44F3}">
      <dgm:prSet phldrT="[Text]" custT="1"/>
      <dgm:spPr/>
      <dgm:t>
        <a:bodyPr/>
        <a:lstStyle/>
        <a:p>
          <a:r>
            <a:rPr lang="en-US" sz="1200" dirty="0" smtClean="0"/>
            <a:t>Participant begins testing of unit at testing location</a:t>
          </a:r>
          <a:endParaRPr lang="en-US" sz="1200" dirty="0"/>
        </a:p>
      </dgm:t>
    </dgm:pt>
    <dgm:pt modelId="{A786B9F3-0937-4BC0-BB04-75DB69C4204E}" type="parTrans" cxnId="{057AA563-AFB2-4202-A024-02297C211C7B}">
      <dgm:prSet/>
      <dgm:spPr/>
      <dgm:t>
        <a:bodyPr/>
        <a:lstStyle/>
        <a:p>
          <a:endParaRPr lang="en-US" sz="1200"/>
        </a:p>
      </dgm:t>
    </dgm:pt>
    <dgm:pt modelId="{E1FBBD3C-8EF6-4432-932F-E0F230E5583D}" type="sibTrans" cxnId="{057AA563-AFB2-4202-A024-02297C211C7B}">
      <dgm:prSet/>
      <dgm:spPr/>
      <dgm:t>
        <a:bodyPr/>
        <a:lstStyle/>
        <a:p>
          <a:endParaRPr lang="en-US" sz="1200"/>
        </a:p>
      </dgm:t>
    </dgm:pt>
    <dgm:pt modelId="{FFFD202A-4238-4B88-80E7-1860E9C52B7D}">
      <dgm:prSet phldrT="[Text]" custT="1"/>
      <dgm:spPr/>
      <dgm:t>
        <a:bodyPr/>
        <a:lstStyle/>
        <a:p>
          <a:r>
            <a:rPr lang="en-US" sz="1200" dirty="0" smtClean="0"/>
            <a:t>Participant sends AHRI Production Availability</a:t>
          </a:r>
          <a:endParaRPr lang="en-US" sz="1200" dirty="0"/>
        </a:p>
      </dgm:t>
    </dgm:pt>
    <dgm:pt modelId="{9EDF7436-6646-42A5-926C-A2B86619BB1A}" type="parTrans" cxnId="{20D523DD-C742-429A-AC2A-45F19E6C05D7}">
      <dgm:prSet/>
      <dgm:spPr/>
      <dgm:t>
        <a:bodyPr/>
        <a:lstStyle/>
        <a:p>
          <a:endParaRPr lang="en-US" sz="1200"/>
        </a:p>
      </dgm:t>
    </dgm:pt>
    <dgm:pt modelId="{C6EF5394-2D95-4FBF-9C2A-89A6F9CA9A5B}" type="sibTrans" cxnId="{20D523DD-C742-429A-AC2A-45F19E6C05D7}">
      <dgm:prSet/>
      <dgm:spPr/>
      <dgm:t>
        <a:bodyPr/>
        <a:lstStyle/>
        <a:p>
          <a:endParaRPr lang="en-US" sz="1200"/>
        </a:p>
      </dgm:t>
    </dgm:pt>
    <dgm:pt modelId="{C8E35BCD-0286-4A61-ADFA-A3AA1BFB44ED}">
      <dgm:prSet phldrT="[Text]" custT="1"/>
      <dgm:spPr/>
      <dgm:t>
        <a:bodyPr/>
        <a:lstStyle/>
        <a:p>
          <a:r>
            <a:rPr lang="en-US" sz="1200" b="1" dirty="0" smtClean="0"/>
            <a:t>7 </a:t>
          </a:r>
          <a:r>
            <a:rPr lang="en-US" sz="1200" b="1" dirty="0"/>
            <a:t>days </a:t>
          </a:r>
          <a:r>
            <a:rPr lang="en-US" sz="1200" dirty="0"/>
            <a:t>after selection </a:t>
          </a:r>
          <a:r>
            <a:rPr lang="en-US" sz="1200" dirty="0" smtClean="0"/>
            <a:t>letter</a:t>
          </a:r>
          <a:endParaRPr lang="en-US" sz="1200" dirty="0"/>
        </a:p>
      </dgm:t>
    </dgm:pt>
    <dgm:pt modelId="{6B604279-60E1-4797-A2F2-2B237463DAE5}" type="parTrans" cxnId="{FC56DA5D-EFF6-4589-A37D-9B0FFBC8E92D}">
      <dgm:prSet/>
      <dgm:spPr/>
      <dgm:t>
        <a:bodyPr/>
        <a:lstStyle/>
        <a:p>
          <a:endParaRPr lang="en-US" sz="1200"/>
        </a:p>
      </dgm:t>
    </dgm:pt>
    <dgm:pt modelId="{ADFFC089-C60D-4987-A6DB-5E5B89B3568C}" type="sibTrans" cxnId="{FC56DA5D-EFF6-4589-A37D-9B0FFBC8E92D}">
      <dgm:prSet/>
      <dgm:spPr/>
      <dgm:t>
        <a:bodyPr/>
        <a:lstStyle/>
        <a:p>
          <a:endParaRPr lang="en-US" sz="1200"/>
        </a:p>
      </dgm:t>
    </dgm:pt>
    <dgm:pt modelId="{C39B5FF9-F76A-4A65-9DCD-9E66001EBB1E}">
      <dgm:prSet phldrT="[Text]" custT="1"/>
      <dgm:spPr/>
      <dgm:t>
        <a:bodyPr/>
        <a:lstStyle/>
        <a:p>
          <a:r>
            <a:rPr lang="en-US" sz="1200" dirty="0"/>
            <a:t>Participant sends AHRI a completed DS-2 Form and matching performance output sheet</a:t>
          </a:r>
        </a:p>
      </dgm:t>
    </dgm:pt>
    <dgm:pt modelId="{DAE5E9C0-461F-40CA-8FDA-62014CBCBA03}" type="sibTrans" cxnId="{8EC3230F-83BE-458A-9658-DFA58893F372}">
      <dgm:prSet/>
      <dgm:spPr/>
      <dgm:t>
        <a:bodyPr/>
        <a:lstStyle/>
        <a:p>
          <a:endParaRPr lang="en-US" sz="1200"/>
        </a:p>
      </dgm:t>
    </dgm:pt>
    <dgm:pt modelId="{2C2EA946-A63A-4784-A8AF-147DEFF08602}" type="parTrans" cxnId="{8EC3230F-83BE-458A-9658-DFA58893F372}">
      <dgm:prSet/>
      <dgm:spPr/>
      <dgm:t>
        <a:bodyPr/>
        <a:lstStyle/>
        <a:p>
          <a:endParaRPr lang="en-US" sz="1200"/>
        </a:p>
      </dgm:t>
    </dgm:pt>
    <dgm:pt modelId="{1C11D382-6EB3-40D9-941E-C7CDE7336CE8}">
      <dgm:prSet phldrT="[Text]" custT="1"/>
      <dgm:spPr/>
      <dgm:t>
        <a:bodyPr/>
        <a:lstStyle/>
        <a:p>
          <a:r>
            <a:rPr lang="en-US" sz="1200" dirty="0" smtClean="0"/>
            <a:t>AHRI sends Participant notification for Scheduled Test Date and BMG list</a:t>
          </a:r>
          <a:endParaRPr lang="en-US" sz="1200" dirty="0"/>
        </a:p>
      </dgm:t>
    </dgm:pt>
    <dgm:pt modelId="{0B4C0790-EAB3-42D0-AD4A-C3DB904F65AC}" type="sibTrans" cxnId="{B9C2B5D7-8081-4317-A3FD-0F01D7D48007}">
      <dgm:prSet/>
      <dgm:spPr/>
      <dgm:t>
        <a:bodyPr/>
        <a:lstStyle/>
        <a:p>
          <a:endParaRPr lang="en-US" sz="1200"/>
        </a:p>
      </dgm:t>
    </dgm:pt>
    <dgm:pt modelId="{96843475-D95F-4196-8736-DF6311D6CFDD}" type="parTrans" cxnId="{B9C2B5D7-8081-4317-A3FD-0F01D7D48007}">
      <dgm:prSet/>
      <dgm:spPr/>
      <dgm:t>
        <a:bodyPr/>
        <a:lstStyle/>
        <a:p>
          <a:endParaRPr lang="en-US" sz="1200"/>
        </a:p>
      </dgm:t>
    </dgm:pt>
    <dgm:pt modelId="{5E0AE843-4F70-4F1D-9E86-AD88E918B498}" type="pres">
      <dgm:prSet presAssocID="{933505BC-EED0-4DBA-838A-90A94093F9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550516-8562-41C2-88E3-C73F049B4460}" type="pres">
      <dgm:prSet presAssocID="{933505BC-EED0-4DBA-838A-90A94093F981}" presName="arrow" presStyleLbl="bgShp" presStyleIdx="0" presStyleCnt="1"/>
      <dgm:spPr/>
    </dgm:pt>
    <dgm:pt modelId="{C3804456-B469-4ADF-A9F1-BD0F336BC75E}" type="pres">
      <dgm:prSet presAssocID="{933505BC-EED0-4DBA-838A-90A94093F981}" presName="points" presStyleCnt="0"/>
      <dgm:spPr/>
    </dgm:pt>
    <dgm:pt modelId="{1E54D0EE-2D2C-4AA8-BAF0-9FCC63B92FBA}" type="pres">
      <dgm:prSet presAssocID="{A1EB0399-AEA6-46A2-A04F-CEF0CFC40BD8}" presName="compositeA" presStyleCnt="0"/>
      <dgm:spPr/>
    </dgm:pt>
    <dgm:pt modelId="{08684903-4E90-4334-96CC-8A0CA74F2E02}" type="pres">
      <dgm:prSet presAssocID="{A1EB0399-AEA6-46A2-A04F-CEF0CFC40BD8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8E8B7-3CDA-4FAF-AC23-A94DCA49E4CC}" type="pres">
      <dgm:prSet presAssocID="{A1EB0399-AEA6-46A2-A04F-CEF0CFC40BD8}" presName="circleA" presStyleLbl="node1" presStyleIdx="0" presStyleCnt="5"/>
      <dgm:spPr/>
    </dgm:pt>
    <dgm:pt modelId="{0A04286D-F3BD-4EAC-B81B-C83785E302EA}" type="pres">
      <dgm:prSet presAssocID="{A1EB0399-AEA6-46A2-A04F-CEF0CFC40BD8}" presName="spaceA" presStyleCnt="0"/>
      <dgm:spPr/>
    </dgm:pt>
    <dgm:pt modelId="{03960141-3E42-4AFF-B51D-C5DC5DEB2797}" type="pres">
      <dgm:prSet presAssocID="{D545EA0C-28FE-41CC-9E1A-EF5D4CD303F0}" presName="space" presStyleCnt="0"/>
      <dgm:spPr/>
    </dgm:pt>
    <dgm:pt modelId="{9EC9CA0D-0575-4B20-A043-3699C71A9DF3}" type="pres">
      <dgm:prSet presAssocID="{35A0AD05-254E-4B77-B1F8-397B8A620B57}" presName="compositeB" presStyleCnt="0"/>
      <dgm:spPr/>
    </dgm:pt>
    <dgm:pt modelId="{6136BEC1-B8E6-4918-BF29-2C4F77E2EA16}" type="pres">
      <dgm:prSet presAssocID="{35A0AD05-254E-4B77-B1F8-397B8A620B57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9522A-D5D3-4C8B-B10F-38DCC76FF89B}" type="pres">
      <dgm:prSet presAssocID="{35A0AD05-254E-4B77-B1F8-397B8A620B57}" presName="circleB" presStyleLbl="node1" presStyleIdx="1" presStyleCnt="5"/>
      <dgm:spPr/>
    </dgm:pt>
    <dgm:pt modelId="{D18371AC-68D3-49EA-87C5-833C114A9CCF}" type="pres">
      <dgm:prSet presAssocID="{35A0AD05-254E-4B77-B1F8-397B8A620B57}" presName="spaceB" presStyleCnt="0"/>
      <dgm:spPr/>
    </dgm:pt>
    <dgm:pt modelId="{8633FC8A-5AE2-4E69-8E3D-18A4C6A99A6B}" type="pres">
      <dgm:prSet presAssocID="{6EDDF83B-C60D-4817-8F4F-C25EC2AF3249}" presName="space" presStyleCnt="0"/>
      <dgm:spPr/>
    </dgm:pt>
    <dgm:pt modelId="{DF896341-1FEE-495A-8D67-703763AEE9F1}" type="pres">
      <dgm:prSet presAssocID="{6C3DB260-E186-45E3-BDC7-F9A4813A308B}" presName="compositeA" presStyleCnt="0"/>
      <dgm:spPr/>
    </dgm:pt>
    <dgm:pt modelId="{46C27F4B-C3EC-4BCE-8B2F-E1E556644876}" type="pres">
      <dgm:prSet presAssocID="{6C3DB260-E186-45E3-BDC7-F9A4813A308B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62391-6F9D-4D2F-A7E8-A8BFD13C0551}" type="pres">
      <dgm:prSet presAssocID="{6C3DB260-E186-45E3-BDC7-F9A4813A308B}" presName="circleA" presStyleLbl="node1" presStyleIdx="2" presStyleCnt="5"/>
      <dgm:spPr/>
    </dgm:pt>
    <dgm:pt modelId="{F53DBA69-3D25-4EBA-889C-5DA7F581D768}" type="pres">
      <dgm:prSet presAssocID="{6C3DB260-E186-45E3-BDC7-F9A4813A308B}" presName="spaceA" presStyleCnt="0"/>
      <dgm:spPr/>
    </dgm:pt>
    <dgm:pt modelId="{ADDEEB38-A30A-49B5-B21B-2FD905838DE2}" type="pres">
      <dgm:prSet presAssocID="{2900E370-7D9F-48CB-93A9-3CE4A17F4148}" presName="space" presStyleCnt="0"/>
      <dgm:spPr/>
    </dgm:pt>
    <dgm:pt modelId="{8610EC4D-5D9F-49BE-A2C0-CAAF85C6626B}" type="pres">
      <dgm:prSet presAssocID="{C8E35BCD-0286-4A61-ADFA-A3AA1BFB44ED}" presName="compositeB" presStyleCnt="0"/>
      <dgm:spPr/>
    </dgm:pt>
    <dgm:pt modelId="{2FA20DD2-2C2C-4FB5-BCEF-CEA725118FD1}" type="pres">
      <dgm:prSet presAssocID="{C8E35BCD-0286-4A61-ADFA-A3AA1BFB44ED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D8EBE-7A54-4F3A-835E-A6D9C84D8944}" type="pres">
      <dgm:prSet presAssocID="{C8E35BCD-0286-4A61-ADFA-A3AA1BFB44ED}" presName="circleB" presStyleLbl="node1" presStyleIdx="3" presStyleCnt="5"/>
      <dgm:spPr/>
    </dgm:pt>
    <dgm:pt modelId="{B59D50DF-3355-438B-8449-B98D482A5F67}" type="pres">
      <dgm:prSet presAssocID="{C8E35BCD-0286-4A61-ADFA-A3AA1BFB44ED}" presName="spaceB" presStyleCnt="0"/>
      <dgm:spPr/>
    </dgm:pt>
    <dgm:pt modelId="{DBEEF306-972C-47FF-9A61-A68DB3EAB8AA}" type="pres">
      <dgm:prSet presAssocID="{ADFFC089-C60D-4987-A6DB-5E5B89B3568C}" presName="space" presStyleCnt="0"/>
      <dgm:spPr/>
    </dgm:pt>
    <dgm:pt modelId="{701E2791-EFF8-4CBD-A599-DE0429F02859}" type="pres">
      <dgm:prSet presAssocID="{A3226DC1-28FB-40D7-8D74-B47927AFF492}" presName="compositeA" presStyleCnt="0"/>
      <dgm:spPr/>
    </dgm:pt>
    <dgm:pt modelId="{D7E52AB2-3CC1-4ECB-A077-A94630ED593C}" type="pres">
      <dgm:prSet presAssocID="{A3226DC1-28FB-40D7-8D74-B47927AFF492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5648B-A9BB-4F15-9B6B-71B260F15D35}" type="pres">
      <dgm:prSet presAssocID="{A3226DC1-28FB-40D7-8D74-B47927AFF492}" presName="circleA" presStyleLbl="node1" presStyleIdx="4" presStyleCnt="5"/>
      <dgm:spPr/>
    </dgm:pt>
    <dgm:pt modelId="{955CDA29-A640-426C-83DC-6D9D275F9E4A}" type="pres">
      <dgm:prSet presAssocID="{A3226DC1-28FB-40D7-8D74-B47927AFF492}" presName="spaceA" presStyleCnt="0"/>
      <dgm:spPr/>
    </dgm:pt>
  </dgm:ptLst>
  <dgm:cxnLst>
    <dgm:cxn modelId="{D9E377C9-1064-4E82-BF52-603C7605D11A}" srcId="{933505BC-EED0-4DBA-838A-90A94093F981}" destId="{A3226DC1-28FB-40D7-8D74-B47927AFF492}" srcOrd="4" destOrd="0" parTransId="{518CBF24-B38D-467F-87F4-D86B6A4D1746}" sibTransId="{51811814-0C5D-4094-B135-8B8949BC5E2B}"/>
    <dgm:cxn modelId="{93B54C8B-C8E5-4132-A0B9-C61789F534C4}" type="presOf" srcId="{A3226DC1-28FB-40D7-8D74-B47927AFF492}" destId="{D7E52AB2-3CC1-4ECB-A077-A94630ED593C}" srcOrd="0" destOrd="0" presId="urn:microsoft.com/office/officeart/2005/8/layout/hProcess11"/>
    <dgm:cxn modelId="{D1AD6F97-A0E5-4D44-9BF4-FEE82BE94EE1}" type="presOf" srcId="{FFFD202A-4238-4B88-80E7-1860E9C52B7D}" destId="{6136BEC1-B8E6-4918-BF29-2C4F77E2EA16}" srcOrd="0" destOrd="1" presId="urn:microsoft.com/office/officeart/2005/8/layout/hProcess11"/>
    <dgm:cxn modelId="{CC85CC29-CCB6-4BC5-AED8-AD1BC86FB9F1}" type="presOf" srcId="{6C3DB260-E186-45E3-BDC7-F9A4813A308B}" destId="{46C27F4B-C3EC-4BCE-8B2F-E1E556644876}" srcOrd="0" destOrd="0" presId="urn:microsoft.com/office/officeart/2005/8/layout/hProcess11"/>
    <dgm:cxn modelId="{6ECBEA3E-B72B-42CF-8E96-EE9732EE8E06}" type="presOf" srcId="{C39B5FF9-F76A-4A65-9DCD-9E66001EBB1E}" destId="{2FA20DD2-2C2C-4FB5-BCEF-CEA725118FD1}" srcOrd="0" destOrd="1" presId="urn:microsoft.com/office/officeart/2005/8/layout/hProcess11"/>
    <dgm:cxn modelId="{61C43EA4-D618-4C4F-820F-0FF6AB7E003E}" type="presOf" srcId="{933505BC-EED0-4DBA-838A-90A94093F981}" destId="{5E0AE843-4F70-4F1D-9E86-AD88E918B498}" srcOrd="0" destOrd="0" presId="urn:microsoft.com/office/officeart/2005/8/layout/hProcess11"/>
    <dgm:cxn modelId="{BCACB479-A5F9-4A5D-A8E2-456F1BD16108}" type="presOf" srcId="{3A05CEAB-4BDD-461E-A6BE-AB1F4E0EDAC9}" destId="{46C27F4B-C3EC-4BCE-8B2F-E1E556644876}" srcOrd="0" destOrd="1" presId="urn:microsoft.com/office/officeart/2005/8/layout/hProcess11"/>
    <dgm:cxn modelId="{9ED736F2-A138-4975-A72E-96E3C04C8ACE}" srcId="{933505BC-EED0-4DBA-838A-90A94093F981}" destId="{A1EB0399-AEA6-46A2-A04F-CEF0CFC40BD8}" srcOrd="0" destOrd="0" parTransId="{F2FC0E2A-247F-4CAE-80A1-23D3D0AD4E5D}" sibTransId="{D545EA0C-28FE-41CC-9E1A-EF5D4CD303F0}"/>
    <dgm:cxn modelId="{8EC3230F-83BE-458A-9658-DFA58893F372}" srcId="{C8E35BCD-0286-4A61-ADFA-A3AA1BFB44ED}" destId="{C39B5FF9-F76A-4A65-9DCD-9E66001EBB1E}" srcOrd="0" destOrd="0" parTransId="{2C2EA946-A63A-4784-A8AF-147DEFF08602}" sibTransId="{DAE5E9C0-461F-40CA-8FDA-62014CBCBA03}"/>
    <dgm:cxn modelId="{057AA563-AFB2-4202-A024-02297C211C7B}" srcId="{A3226DC1-28FB-40D7-8D74-B47927AFF492}" destId="{A8E5762D-DE90-4D81-B6BB-BFC6AC0B44F3}" srcOrd="0" destOrd="0" parTransId="{A786B9F3-0937-4BC0-BB04-75DB69C4204E}" sibTransId="{E1FBBD3C-8EF6-4432-932F-E0F230E5583D}"/>
    <dgm:cxn modelId="{007A6ACE-F103-4634-AC1A-27AA5D01F1F4}" srcId="{933505BC-EED0-4DBA-838A-90A94093F981}" destId="{6C3DB260-E186-45E3-BDC7-F9A4813A308B}" srcOrd="2" destOrd="0" parTransId="{D9B8845F-6695-4814-AED1-D3150CC0A6FE}" sibTransId="{2900E370-7D9F-48CB-93A9-3CE4A17F4148}"/>
    <dgm:cxn modelId="{5CF1F800-F1F6-4FC9-A9E2-8BC88F8D94D9}" type="presOf" srcId="{A8E5762D-DE90-4D81-B6BB-BFC6AC0B44F3}" destId="{D7E52AB2-3CC1-4ECB-A077-A94630ED593C}" srcOrd="0" destOrd="1" presId="urn:microsoft.com/office/officeart/2005/8/layout/hProcess11"/>
    <dgm:cxn modelId="{D197656C-F243-4543-BF10-FD92E52391D6}" srcId="{6C3DB260-E186-45E3-BDC7-F9A4813A308B}" destId="{3A05CEAB-4BDD-461E-A6BE-AB1F4E0EDAC9}" srcOrd="0" destOrd="0" parTransId="{70EAF792-0630-4F2F-B262-33AB0B5C8EA5}" sibTransId="{888DB458-631C-40DC-A0AC-117E32F2BABC}"/>
    <dgm:cxn modelId="{20D523DD-C742-429A-AC2A-45F19E6C05D7}" srcId="{35A0AD05-254E-4B77-B1F8-397B8A620B57}" destId="{FFFD202A-4238-4B88-80E7-1860E9C52B7D}" srcOrd="0" destOrd="0" parTransId="{9EDF7436-6646-42A5-926C-A2B86619BB1A}" sibTransId="{C6EF5394-2D95-4FBF-9C2A-89A6F9CA9A5B}"/>
    <dgm:cxn modelId="{C2431E46-F98A-4F5F-9FF5-0EF9F5EEE5AA}" type="presOf" srcId="{35A0AD05-254E-4B77-B1F8-397B8A620B57}" destId="{6136BEC1-B8E6-4918-BF29-2C4F77E2EA16}" srcOrd="0" destOrd="0" presId="urn:microsoft.com/office/officeart/2005/8/layout/hProcess11"/>
    <dgm:cxn modelId="{FC56DA5D-EFF6-4589-A37D-9B0FFBC8E92D}" srcId="{933505BC-EED0-4DBA-838A-90A94093F981}" destId="{C8E35BCD-0286-4A61-ADFA-A3AA1BFB44ED}" srcOrd="3" destOrd="0" parTransId="{6B604279-60E1-4797-A2F2-2B237463DAE5}" sibTransId="{ADFFC089-C60D-4987-A6DB-5E5B89B3568C}"/>
    <dgm:cxn modelId="{FBAAD431-F449-47DE-8918-A80BB97A3233}" type="presOf" srcId="{A1EB0399-AEA6-46A2-A04F-CEF0CFC40BD8}" destId="{08684903-4E90-4334-96CC-8A0CA74F2E02}" srcOrd="0" destOrd="0" presId="urn:microsoft.com/office/officeart/2005/8/layout/hProcess11"/>
    <dgm:cxn modelId="{8E1EF782-DF65-4772-9CAE-23139F798860}" type="presOf" srcId="{C8E35BCD-0286-4A61-ADFA-A3AA1BFB44ED}" destId="{2FA20DD2-2C2C-4FB5-BCEF-CEA725118FD1}" srcOrd="0" destOrd="0" presId="urn:microsoft.com/office/officeart/2005/8/layout/hProcess11"/>
    <dgm:cxn modelId="{B9C2B5D7-8081-4317-A3FD-0F01D7D48007}" srcId="{A1EB0399-AEA6-46A2-A04F-CEF0CFC40BD8}" destId="{1C11D382-6EB3-40D9-941E-C7CDE7336CE8}" srcOrd="0" destOrd="0" parTransId="{96843475-D95F-4196-8736-DF6311D6CFDD}" sibTransId="{0B4C0790-EAB3-42D0-AD4A-C3DB904F65AC}"/>
    <dgm:cxn modelId="{56AEB490-1174-4357-8833-59F31F0AEFDE}" type="presOf" srcId="{1C11D382-6EB3-40D9-941E-C7CDE7336CE8}" destId="{08684903-4E90-4334-96CC-8A0CA74F2E02}" srcOrd="0" destOrd="1" presId="urn:microsoft.com/office/officeart/2005/8/layout/hProcess11"/>
    <dgm:cxn modelId="{3F5562FA-A538-4115-8DFA-704ED626EB30}" srcId="{933505BC-EED0-4DBA-838A-90A94093F981}" destId="{35A0AD05-254E-4B77-B1F8-397B8A620B57}" srcOrd="1" destOrd="0" parTransId="{89D912A7-018B-45D9-8B59-1F54103F413A}" sibTransId="{6EDDF83B-C60D-4817-8F4F-C25EC2AF3249}"/>
    <dgm:cxn modelId="{15E3A517-F289-47AD-B056-A14EB999967B}" type="presParOf" srcId="{5E0AE843-4F70-4F1D-9E86-AD88E918B498}" destId="{20550516-8562-41C2-88E3-C73F049B4460}" srcOrd="0" destOrd="0" presId="urn:microsoft.com/office/officeart/2005/8/layout/hProcess11"/>
    <dgm:cxn modelId="{51359BD7-A159-49B7-BC23-C613C456872B}" type="presParOf" srcId="{5E0AE843-4F70-4F1D-9E86-AD88E918B498}" destId="{C3804456-B469-4ADF-A9F1-BD0F336BC75E}" srcOrd="1" destOrd="0" presId="urn:microsoft.com/office/officeart/2005/8/layout/hProcess11"/>
    <dgm:cxn modelId="{44E6C673-0B3A-4535-9BDE-C4369C716B6F}" type="presParOf" srcId="{C3804456-B469-4ADF-A9F1-BD0F336BC75E}" destId="{1E54D0EE-2D2C-4AA8-BAF0-9FCC63B92FBA}" srcOrd="0" destOrd="0" presId="urn:microsoft.com/office/officeart/2005/8/layout/hProcess11"/>
    <dgm:cxn modelId="{F31378E7-9618-400A-811A-00856144109B}" type="presParOf" srcId="{1E54D0EE-2D2C-4AA8-BAF0-9FCC63B92FBA}" destId="{08684903-4E90-4334-96CC-8A0CA74F2E02}" srcOrd="0" destOrd="0" presId="urn:microsoft.com/office/officeart/2005/8/layout/hProcess11"/>
    <dgm:cxn modelId="{5F2DAB5D-2888-43FC-B6C4-02667C151099}" type="presParOf" srcId="{1E54D0EE-2D2C-4AA8-BAF0-9FCC63B92FBA}" destId="{23C8E8B7-3CDA-4FAF-AC23-A94DCA49E4CC}" srcOrd="1" destOrd="0" presId="urn:microsoft.com/office/officeart/2005/8/layout/hProcess11"/>
    <dgm:cxn modelId="{D828FD64-E867-40B4-B236-1CB2A1324D74}" type="presParOf" srcId="{1E54D0EE-2D2C-4AA8-BAF0-9FCC63B92FBA}" destId="{0A04286D-F3BD-4EAC-B81B-C83785E302EA}" srcOrd="2" destOrd="0" presId="urn:microsoft.com/office/officeart/2005/8/layout/hProcess11"/>
    <dgm:cxn modelId="{FA28E212-DFC1-49CC-B2A6-506D3E4B4596}" type="presParOf" srcId="{C3804456-B469-4ADF-A9F1-BD0F336BC75E}" destId="{03960141-3E42-4AFF-B51D-C5DC5DEB2797}" srcOrd="1" destOrd="0" presId="urn:microsoft.com/office/officeart/2005/8/layout/hProcess11"/>
    <dgm:cxn modelId="{8E3F5D73-0F93-4DF4-A539-7579B2BFFFFF}" type="presParOf" srcId="{C3804456-B469-4ADF-A9F1-BD0F336BC75E}" destId="{9EC9CA0D-0575-4B20-A043-3699C71A9DF3}" srcOrd="2" destOrd="0" presId="urn:microsoft.com/office/officeart/2005/8/layout/hProcess11"/>
    <dgm:cxn modelId="{A64C0AC6-5ED5-44CB-BC80-120BB86A8F60}" type="presParOf" srcId="{9EC9CA0D-0575-4B20-A043-3699C71A9DF3}" destId="{6136BEC1-B8E6-4918-BF29-2C4F77E2EA16}" srcOrd="0" destOrd="0" presId="urn:microsoft.com/office/officeart/2005/8/layout/hProcess11"/>
    <dgm:cxn modelId="{8F5D535A-E722-46D2-A49C-47CA252B7B50}" type="presParOf" srcId="{9EC9CA0D-0575-4B20-A043-3699C71A9DF3}" destId="{53A9522A-D5D3-4C8B-B10F-38DCC76FF89B}" srcOrd="1" destOrd="0" presId="urn:microsoft.com/office/officeart/2005/8/layout/hProcess11"/>
    <dgm:cxn modelId="{ED1D3030-3264-4BC0-832A-9BE98250B214}" type="presParOf" srcId="{9EC9CA0D-0575-4B20-A043-3699C71A9DF3}" destId="{D18371AC-68D3-49EA-87C5-833C114A9CCF}" srcOrd="2" destOrd="0" presId="urn:microsoft.com/office/officeart/2005/8/layout/hProcess11"/>
    <dgm:cxn modelId="{25C4C1AC-0204-41C6-9715-2D431141C3AF}" type="presParOf" srcId="{C3804456-B469-4ADF-A9F1-BD0F336BC75E}" destId="{8633FC8A-5AE2-4E69-8E3D-18A4C6A99A6B}" srcOrd="3" destOrd="0" presId="urn:microsoft.com/office/officeart/2005/8/layout/hProcess11"/>
    <dgm:cxn modelId="{89ACD389-35FC-426C-BB9C-E0B47876FC3F}" type="presParOf" srcId="{C3804456-B469-4ADF-A9F1-BD0F336BC75E}" destId="{DF896341-1FEE-495A-8D67-703763AEE9F1}" srcOrd="4" destOrd="0" presId="urn:microsoft.com/office/officeart/2005/8/layout/hProcess11"/>
    <dgm:cxn modelId="{5D5D1AA8-6804-413E-99C1-6CBC315FE072}" type="presParOf" srcId="{DF896341-1FEE-495A-8D67-703763AEE9F1}" destId="{46C27F4B-C3EC-4BCE-8B2F-E1E556644876}" srcOrd="0" destOrd="0" presId="urn:microsoft.com/office/officeart/2005/8/layout/hProcess11"/>
    <dgm:cxn modelId="{58BF18AB-B9B3-4707-90B6-BABA72BB433C}" type="presParOf" srcId="{DF896341-1FEE-495A-8D67-703763AEE9F1}" destId="{73462391-6F9D-4D2F-A7E8-A8BFD13C0551}" srcOrd="1" destOrd="0" presId="urn:microsoft.com/office/officeart/2005/8/layout/hProcess11"/>
    <dgm:cxn modelId="{39457825-E57E-4A23-BFC9-32EFC4622C8D}" type="presParOf" srcId="{DF896341-1FEE-495A-8D67-703763AEE9F1}" destId="{F53DBA69-3D25-4EBA-889C-5DA7F581D768}" srcOrd="2" destOrd="0" presId="urn:microsoft.com/office/officeart/2005/8/layout/hProcess11"/>
    <dgm:cxn modelId="{7F7D1815-95EA-4A8E-9A93-E8812A3B5B74}" type="presParOf" srcId="{C3804456-B469-4ADF-A9F1-BD0F336BC75E}" destId="{ADDEEB38-A30A-49B5-B21B-2FD905838DE2}" srcOrd="5" destOrd="0" presId="urn:microsoft.com/office/officeart/2005/8/layout/hProcess11"/>
    <dgm:cxn modelId="{1DC23C76-EE9D-43DD-803C-118CDBE52CDC}" type="presParOf" srcId="{C3804456-B469-4ADF-A9F1-BD0F336BC75E}" destId="{8610EC4D-5D9F-49BE-A2C0-CAAF85C6626B}" srcOrd="6" destOrd="0" presId="urn:microsoft.com/office/officeart/2005/8/layout/hProcess11"/>
    <dgm:cxn modelId="{FE3F9576-7F63-4CD5-B985-F949E1BC91ED}" type="presParOf" srcId="{8610EC4D-5D9F-49BE-A2C0-CAAF85C6626B}" destId="{2FA20DD2-2C2C-4FB5-BCEF-CEA725118FD1}" srcOrd="0" destOrd="0" presId="urn:microsoft.com/office/officeart/2005/8/layout/hProcess11"/>
    <dgm:cxn modelId="{C775917E-B8AB-4848-AD7C-9F22D481600F}" type="presParOf" srcId="{8610EC4D-5D9F-49BE-A2C0-CAAF85C6626B}" destId="{6E9D8EBE-7A54-4F3A-835E-A6D9C84D8944}" srcOrd="1" destOrd="0" presId="urn:microsoft.com/office/officeart/2005/8/layout/hProcess11"/>
    <dgm:cxn modelId="{078E7D5A-B8A4-4333-9A27-CB1E01B7351E}" type="presParOf" srcId="{8610EC4D-5D9F-49BE-A2C0-CAAF85C6626B}" destId="{B59D50DF-3355-438B-8449-B98D482A5F67}" srcOrd="2" destOrd="0" presId="urn:microsoft.com/office/officeart/2005/8/layout/hProcess11"/>
    <dgm:cxn modelId="{CE1AE070-0E57-44CE-B7E1-D24A5A15C77C}" type="presParOf" srcId="{C3804456-B469-4ADF-A9F1-BD0F336BC75E}" destId="{DBEEF306-972C-47FF-9A61-A68DB3EAB8AA}" srcOrd="7" destOrd="0" presId="urn:microsoft.com/office/officeart/2005/8/layout/hProcess11"/>
    <dgm:cxn modelId="{63638764-3948-4BC7-896E-3DCAD2758D03}" type="presParOf" srcId="{C3804456-B469-4ADF-A9F1-BD0F336BC75E}" destId="{701E2791-EFF8-4CBD-A599-DE0429F02859}" srcOrd="8" destOrd="0" presId="urn:microsoft.com/office/officeart/2005/8/layout/hProcess11"/>
    <dgm:cxn modelId="{512F44AF-922A-40C1-9CEF-87578DE586FF}" type="presParOf" srcId="{701E2791-EFF8-4CBD-A599-DE0429F02859}" destId="{D7E52AB2-3CC1-4ECB-A077-A94630ED593C}" srcOrd="0" destOrd="0" presId="urn:microsoft.com/office/officeart/2005/8/layout/hProcess11"/>
    <dgm:cxn modelId="{35C7A643-4938-4152-B140-4F46200E719A}" type="presParOf" srcId="{701E2791-EFF8-4CBD-A599-DE0429F02859}" destId="{E505648B-A9BB-4F15-9B6B-71B260F15D35}" srcOrd="1" destOrd="0" presId="urn:microsoft.com/office/officeart/2005/8/layout/hProcess11"/>
    <dgm:cxn modelId="{97813FB1-AE26-463B-BC97-6CBD1F75723C}" type="presParOf" srcId="{701E2791-EFF8-4CBD-A599-DE0429F02859}" destId="{955CDA29-A640-426C-83DC-6D9D275F9E4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50516-8562-41C2-88E3-C73F049B4460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84903-4E90-4334-96CC-8A0CA74F2E02}">
      <dsp:nvSpPr>
        <dsp:cNvPr id="0" name=""/>
        <dsp:cNvSpPr/>
      </dsp:nvSpPr>
      <dsp:spPr>
        <a:xfrm>
          <a:off x="3254" y="0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1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90 days </a:t>
          </a:r>
          <a:r>
            <a:rPr lang="en-US" sz="1200" kern="1200" dirty="0"/>
            <a:t>or before Scheduled Test Date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AHRI sends Participant notification for Scheduled Test Date and BMG list</a:t>
          </a:r>
          <a:endParaRPr lang="en-US" sz="1200" kern="1200" dirty="0"/>
        </a:p>
      </dsp:txBody>
      <dsp:txXfrm>
        <a:off x="3254" y="0"/>
        <a:ext cx="1423101" cy="1810385"/>
      </dsp:txXfrm>
    </dsp:sp>
    <dsp:sp modelId="{23C8E8B7-3CDA-4FAF-AC23-A94DCA49E4CC}">
      <dsp:nvSpPr>
        <dsp:cNvPr id="0" name=""/>
        <dsp:cNvSpPr/>
      </dsp:nvSpPr>
      <dsp:spPr>
        <a:xfrm>
          <a:off x="488507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6BEC1-B8E6-4918-BF29-2C4F77E2EA16}">
      <dsp:nvSpPr>
        <dsp:cNvPr id="0" name=""/>
        <dsp:cNvSpPr/>
      </dsp:nvSpPr>
      <dsp:spPr>
        <a:xfrm>
          <a:off x="1497511" y="2715577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1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45 days </a:t>
          </a:r>
          <a:r>
            <a:rPr lang="en-US" sz="1200" kern="1200" dirty="0"/>
            <a:t>or before Scheduled Test Date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Participant sends AHRI Production Availability</a:t>
          </a:r>
          <a:endParaRPr lang="en-US" sz="1200" kern="1200" dirty="0"/>
        </a:p>
      </dsp:txBody>
      <dsp:txXfrm>
        <a:off x="1497511" y="2715577"/>
        <a:ext cx="1423101" cy="1810385"/>
      </dsp:txXfrm>
    </dsp:sp>
    <dsp:sp modelId="{53A9522A-D5D3-4C8B-B10F-38DCC76FF89B}">
      <dsp:nvSpPr>
        <dsp:cNvPr id="0" name=""/>
        <dsp:cNvSpPr/>
      </dsp:nvSpPr>
      <dsp:spPr>
        <a:xfrm>
          <a:off x="1982764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27F4B-C3EC-4BCE-8B2F-E1E556644876}">
      <dsp:nvSpPr>
        <dsp:cNvPr id="0" name=""/>
        <dsp:cNvSpPr/>
      </dsp:nvSpPr>
      <dsp:spPr>
        <a:xfrm>
          <a:off x="2991769" y="0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1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30 days </a:t>
          </a:r>
          <a:r>
            <a:rPr lang="en-US" sz="1200" kern="1200" dirty="0"/>
            <a:t>or before Scheduled Test Date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AHRI sends Participant selection letter</a:t>
          </a:r>
          <a:endParaRPr lang="en-US" sz="1200" kern="1200" dirty="0"/>
        </a:p>
      </dsp:txBody>
      <dsp:txXfrm>
        <a:off x="2991769" y="0"/>
        <a:ext cx="1423101" cy="1810385"/>
      </dsp:txXfrm>
    </dsp:sp>
    <dsp:sp modelId="{73462391-6F9D-4D2F-A7E8-A8BFD13C0551}">
      <dsp:nvSpPr>
        <dsp:cNvPr id="0" name=""/>
        <dsp:cNvSpPr/>
      </dsp:nvSpPr>
      <dsp:spPr>
        <a:xfrm>
          <a:off x="347702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20DD2-2C2C-4FB5-BCEF-CEA725118FD1}">
      <dsp:nvSpPr>
        <dsp:cNvPr id="0" name=""/>
        <dsp:cNvSpPr/>
      </dsp:nvSpPr>
      <dsp:spPr>
        <a:xfrm>
          <a:off x="4486026" y="2715577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1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7 </a:t>
          </a:r>
          <a:r>
            <a:rPr lang="en-US" sz="1200" b="1" kern="1200" dirty="0"/>
            <a:t>days </a:t>
          </a:r>
          <a:r>
            <a:rPr lang="en-US" sz="1200" kern="1200" dirty="0"/>
            <a:t>after selection </a:t>
          </a:r>
          <a:r>
            <a:rPr lang="en-US" sz="1200" kern="1200" dirty="0" smtClean="0"/>
            <a:t>letter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Participant sends AHRI a completed DS-2 Form and matching performance output sheet</a:t>
          </a:r>
        </a:p>
      </dsp:txBody>
      <dsp:txXfrm>
        <a:off x="4486026" y="2715577"/>
        <a:ext cx="1423101" cy="1810385"/>
      </dsp:txXfrm>
    </dsp:sp>
    <dsp:sp modelId="{6E9D8EBE-7A54-4F3A-835E-A6D9C84D8944}">
      <dsp:nvSpPr>
        <dsp:cNvPr id="0" name=""/>
        <dsp:cNvSpPr/>
      </dsp:nvSpPr>
      <dsp:spPr>
        <a:xfrm>
          <a:off x="4971278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52AB2-3CC1-4ECB-A077-A94630ED593C}">
      <dsp:nvSpPr>
        <dsp:cNvPr id="0" name=""/>
        <dsp:cNvSpPr/>
      </dsp:nvSpPr>
      <dsp:spPr>
        <a:xfrm>
          <a:off x="5980283" y="0"/>
          <a:ext cx="142310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1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Before </a:t>
          </a:r>
          <a:r>
            <a:rPr lang="en-US" sz="1200" kern="1200" dirty="0"/>
            <a:t>Scheduled Test Date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Participant begins testing of unit at testing location</a:t>
          </a:r>
          <a:endParaRPr lang="en-US" sz="1200" kern="1200" dirty="0"/>
        </a:p>
      </dsp:txBody>
      <dsp:txXfrm>
        <a:off x="5980283" y="0"/>
        <a:ext cx="1423101" cy="1810385"/>
      </dsp:txXfrm>
    </dsp:sp>
    <dsp:sp modelId="{E505648B-A9BB-4F15-9B6B-71B260F15D35}">
      <dsp:nvSpPr>
        <dsp:cNvPr id="0" name=""/>
        <dsp:cNvSpPr/>
      </dsp:nvSpPr>
      <dsp:spPr>
        <a:xfrm>
          <a:off x="6465535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972B1-555B-42C1-B750-A7BE8F53F5D6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49936-801E-4B55-98CC-27B0DA442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27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61B04F-A48E-4035-AA61-453B4D700C3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AFE862-EE1B-4BFD-BCB6-33F67C79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5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3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04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1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61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57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79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0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07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u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7680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Additional text here</a:t>
            </a:r>
          </a:p>
        </p:txBody>
      </p:sp>
    </p:spTree>
    <p:extLst>
      <p:ext uri="{BB962C8B-B14F-4D97-AF65-F5344CB8AC3E}">
        <p14:creationId xmlns:p14="http://schemas.microsoft.com/office/powerpoint/2010/main" val="7966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>
                <a:solidFill>
                  <a:srgbClr val="0079C1"/>
                </a:solidFill>
              </a:defRPr>
            </a:lvl2pPr>
            <a:lvl3pPr>
              <a:defRPr sz="2000">
                <a:solidFill>
                  <a:srgbClr val="0079C1"/>
                </a:solidFill>
              </a:defRPr>
            </a:lvl3pPr>
            <a:lvl4pPr>
              <a:defRPr>
                <a:solidFill>
                  <a:srgbClr val="0079C1"/>
                </a:solidFill>
              </a:defRPr>
            </a:lvl4pPr>
            <a:lvl5pPr>
              <a:defRPr>
                <a:solidFill>
                  <a:srgbClr val="0079C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7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364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05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63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hig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0800"/>
            <a:ext cx="66294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629400" cy="914400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baseline="0">
                <a:solidFill>
                  <a:srgbClr val="C0802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83B5BE-C0E2-4BDD-A431-C8D8231BAB07}" type="datetimeFigureOut">
              <a:rPr lang="en-US" smtClean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57832-E5C3-45A9-9453-D35727B4FA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47800" y="3048000"/>
            <a:ext cx="6553200" cy="0"/>
          </a:xfrm>
          <a:prstGeom prst="line">
            <a:avLst/>
          </a:prstGeom>
          <a:ln w="28575">
            <a:solidFill>
              <a:srgbClr val="4A6C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371599" y="4190998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71600" y="4724399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00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hig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0800"/>
            <a:ext cx="66294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629400" cy="914400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baseline="0">
                <a:solidFill>
                  <a:srgbClr val="C0802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83B5BE-C0E2-4BDD-A431-C8D8231BAB07}" type="datetimeFigureOut">
              <a:rPr lang="en-US" smtClean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57832-E5C3-45A9-9453-D35727B4FA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47800" y="3048000"/>
            <a:ext cx="6553200" cy="0"/>
          </a:xfrm>
          <a:prstGeom prst="line">
            <a:avLst/>
          </a:prstGeom>
          <a:ln w="28575">
            <a:solidFill>
              <a:srgbClr val="4A6C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371599" y="4190998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71600" y="4724399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00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2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u="sng" kern="1200">
          <a:solidFill>
            <a:srgbClr val="0079C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b="1" kern="1200">
          <a:solidFill>
            <a:srgbClr val="D4770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Air-Cooled Chillers (</a:t>
            </a:r>
            <a:r>
              <a:rPr lang="en-US" dirty="0" err="1"/>
              <a:t>ACCL</a:t>
            </a:r>
            <a:r>
              <a:rPr lang="en-US" dirty="0"/>
              <a:t>) and</a:t>
            </a:r>
            <a:br>
              <a:rPr lang="en-US" dirty="0"/>
            </a:br>
            <a:r>
              <a:rPr lang="en-US" dirty="0"/>
              <a:t>Water-Cooled Chillers (</a:t>
            </a:r>
            <a:r>
              <a:rPr lang="en-US" dirty="0" err="1"/>
              <a:t>WCCL</a:t>
            </a:r>
            <a:r>
              <a:rPr lang="en-US" dirty="0"/>
              <a:t>) Certification Program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81200"/>
            <a:ext cx="64008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2018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660" y="2526792"/>
            <a:ext cx="3363597" cy="15273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4600"/>
            <a:ext cx="3274162" cy="15517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8660" y="4203192"/>
            <a:ext cx="3352800" cy="15280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2385" y="4167101"/>
            <a:ext cx="324298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3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/>
          <a:lstStyle/>
          <a:p>
            <a:r>
              <a:rPr lang="en-US" dirty="0"/>
              <a:t>Updated Sections of the </a:t>
            </a:r>
            <a:r>
              <a:rPr lang="en-US" dirty="0" err="1"/>
              <a:t>ACCL</a:t>
            </a:r>
            <a:r>
              <a:rPr lang="en-US" dirty="0"/>
              <a:t> and </a:t>
            </a:r>
            <a:r>
              <a:rPr lang="en-US" dirty="0" err="1"/>
              <a:t>WCCL</a:t>
            </a:r>
            <a:r>
              <a:rPr lang="en-US" dirty="0"/>
              <a:t> </a:t>
            </a:r>
            <a:r>
              <a:rPr lang="en-US" dirty="0" err="1"/>
              <a:t>OMs</a:t>
            </a:r>
            <a:r>
              <a:rPr lang="en-US" dirty="0"/>
              <a:t> (</a:t>
            </a:r>
            <a:r>
              <a:rPr lang="en-US" dirty="0" smtClean="0"/>
              <a:t>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Effective </a:t>
            </a:r>
            <a:r>
              <a:rPr lang="en-US" dirty="0" smtClean="0"/>
              <a:t>January </a:t>
            </a:r>
            <a:r>
              <a:rPr lang="en-US" dirty="0"/>
              <a:t>1, </a:t>
            </a:r>
            <a:r>
              <a:rPr lang="en-US" dirty="0" smtClean="0"/>
              <a:t>2018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Removal </a:t>
            </a:r>
            <a:r>
              <a:rPr lang="en-US" dirty="0"/>
              <a:t>of Unit Listing Types (Packaged and Configurable)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Scope </a:t>
            </a:r>
            <a:r>
              <a:rPr lang="en-US" dirty="0"/>
              <a:t>Revision: Addition of </a:t>
            </a:r>
            <a:r>
              <a:rPr lang="en-US" dirty="0" err="1"/>
              <a:t>EN</a:t>
            </a:r>
            <a:r>
              <a:rPr lang="en-US" dirty="0"/>
              <a:t> Standards 14511 and 14825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Testing </a:t>
            </a:r>
            <a:r>
              <a:rPr lang="en-US" dirty="0"/>
              <a:t>Revision: Allow participants in the laboratory during in-house </a:t>
            </a:r>
            <a:r>
              <a:rPr lang="en-US" dirty="0" smtClean="0"/>
              <a:t>testing.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Testing </a:t>
            </a:r>
            <a:r>
              <a:rPr lang="en-US" dirty="0"/>
              <a:t>Timeline: Set specific milestones for </a:t>
            </a:r>
            <a:r>
              <a:rPr lang="en-US" dirty="0" smtClean="0"/>
              <a:t>testing. </a:t>
            </a:r>
            <a:r>
              <a:rPr lang="en-US" dirty="0"/>
              <a:t>coordination.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2nd </a:t>
            </a:r>
            <a:r>
              <a:rPr lang="en-US" dirty="0"/>
              <a:t>Sample Requirement: Similar published performance (+/- 10% capacity and 0 to 5% improved full-load efficiency and </a:t>
            </a:r>
            <a:r>
              <a:rPr lang="en-US" dirty="0" err="1"/>
              <a:t>IPLV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Test </a:t>
            </a:r>
            <a:r>
              <a:rPr lang="en-US" dirty="0"/>
              <a:t>Stand </a:t>
            </a:r>
            <a:r>
              <a:rPr lang="en-US" dirty="0" smtClean="0"/>
              <a:t>Directory: Public list of all approved test stands with and a </a:t>
            </a:r>
            <a:r>
              <a:rPr lang="en-US" dirty="0"/>
              <a:t>six year maximum Test Stand capacity check.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New Product Introduction </a:t>
            </a:r>
            <a:r>
              <a:rPr lang="en-US" dirty="0" smtClean="0"/>
              <a:t>Directory: Defined </a:t>
            </a:r>
            <a:r>
              <a:rPr lang="en-US" dirty="0" smtClean="0"/>
              <a:t>fields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89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 smtClean="0"/>
              <a:t>Removal </a:t>
            </a:r>
            <a:r>
              <a:rPr lang="en-US" dirty="0"/>
              <a:t>of Unit Listing Types (Packaged and Configurable)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</a:t>
            </a:r>
            <a:r>
              <a:rPr lang="en-US" dirty="0" smtClean="0"/>
              <a:t>Removed complexity in scope determination.</a:t>
            </a:r>
            <a:endParaRPr lang="en-US" dirty="0"/>
          </a:p>
          <a:p>
            <a:r>
              <a:rPr lang="en-US" dirty="0" smtClean="0"/>
              <a:t>What: Deleted Section 1.2.5 and updated Note a of Table 1 to </a:t>
            </a:r>
            <a:r>
              <a:rPr lang="en-US" dirty="0" smtClean="0"/>
              <a:t>read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Effective July 1, </a:t>
            </a:r>
            <a:r>
              <a:rPr lang="en-US" dirty="0" smtClean="0"/>
              <a:t>2018: Updates </a:t>
            </a:r>
            <a:r>
              <a:rPr lang="en-US" dirty="0"/>
              <a:t>to requirements for Primary Catalog / Selection Rating Application Output Reports, including scope determination based on Table 1, Note a.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286000"/>
            <a:ext cx="6019048" cy="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21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Scope Revision: Addition of </a:t>
            </a:r>
            <a:r>
              <a:rPr lang="en-US" dirty="0" err="1"/>
              <a:t>EN</a:t>
            </a:r>
            <a:r>
              <a:rPr lang="en-US" dirty="0"/>
              <a:t> Standards 14511 and 14825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</a:t>
            </a:r>
            <a:r>
              <a:rPr lang="en-US" dirty="0" smtClean="0"/>
              <a:t>Allow AHRI Certification to </a:t>
            </a:r>
            <a:r>
              <a:rPr lang="en-US" dirty="0" err="1" smtClean="0"/>
              <a:t>EN</a:t>
            </a:r>
            <a:r>
              <a:rPr lang="en-US" dirty="0" smtClean="0"/>
              <a:t> Standards</a:t>
            </a:r>
            <a:endParaRPr lang="en-US" dirty="0"/>
          </a:p>
          <a:p>
            <a:r>
              <a:rPr lang="en-US" dirty="0" smtClean="0"/>
              <a:t>What: Included </a:t>
            </a:r>
            <a:r>
              <a:rPr lang="en-US" u="sng" dirty="0" smtClean="0"/>
              <a:t>optional</a:t>
            </a:r>
            <a:r>
              <a:rPr lang="en-US" dirty="0" smtClean="0"/>
              <a:t> Certification to </a:t>
            </a:r>
            <a:r>
              <a:rPr lang="en-US" dirty="0" err="1" smtClean="0"/>
              <a:t>EN</a:t>
            </a:r>
            <a:r>
              <a:rPr lang="en-US" dirty="0" smtClean="0"/>
              <a:t> Standards 14511 and 14825.</a:t>
            </a:r>
          </a:p>
          <a:p>
            <a:pPr lvl="1"/>
            <a:r>
              <a:rPr lang="en-US" dirty="0" smtClean="0"/>
              <a:t>No additional testing: Test to one standard, certify to all.</a:t>
            </a:r>
          </a:p>
          <a:p>
            <a:pPr lvl="1"/>
            <a:r>
              <a:rPr lang="en-US" dirty="0"/>
              <a:t>All units certified to </a:t>
            </a:r>
            <a:r>
              <a:rPr lang="en-US" dirty="0" err="1"/>
              <a:t>EN</a:t>
            </a:r>
            <a:r>
              <a:rPr lang="en-US" dirty="0"/>
              <a:t> Standards shall also be certified to AHRI Standards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EN</a:t>
            </a:r>
            <a:r>
              <a:rPr lang="en-US" dirty="0" smtClean="0"/>
              <a:t> Certification Statement (Section 3.7.6.4) required for all units certified to </a:t>
            </a:r>
            <a:r>
              <a:rPr lang="en-US" dirty="0" err="1" smtClean="0"/>
              <a:t>EN</a:t>
            </a:r>
            <a:r>
              <a:rPr lang="en-US" dirty="0" smtClean="0"/>
              <a:t> Standards.</a:t>
            </a:r>
          </a:p>
          <a:p>
            <a:pPr lvl="1"/>
            <a:r>
              <a:rPr lang="en-US" dirty="0" smtClean="0"/>
              <a:t>AHRI Directory Field added showing certification to </a:t>
            </a:r>
            <a:r>
              <a:rPr lang="en-US" dirty="0" err="1" smtClean="0"/>
              <a:t>EN</a:t>
            </a:r>
            <a:r>
              <a:rPr lang="en-US" dirty="0" smtClean="0"/>
              <a:t> Standards.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Sample tests use the same standard as the 1</a:t>
            </a:r>
            <a:r>
              <a:rPr lang="en-US" baseline="30000" dirty="0" smtClean="0"/>
              <a:t>st</a:t>
            </a:r>
            <a:r>
              <a:rPr lang="en-US" dirty="0" smtClean="0"/>
              <a:t> Sample.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4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Testing Revision: </a:t>
            </a:r>
            <a:r>
              <a:rPr lang="en-US" dirty="0" smtClean="0"/>
              <a:t>Allow </a:t>
            </a:r>
            <a:r>
              <a:rPr lang="en-US" dirty="0"/>
              <a:t>participants in the laboratory during in-house testing.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</a:t>
            </a:r>
            <a:r>
              <a:rPr lang="en-US" dirty="0" smtClean="0"/>
              <a:t>Harmonize requirements for in-house and witness testing</a:t>
            </a:r>
            <a:endParaRPr lang="en-US" dirty="0"/>
          </a:p>
          <a:p>
            <a:r>
              <a:rPr lang="en-US" dirty="0" smtClean="0"/>
              <a:t>What: </a:t>
            </a:r>
          </a:p>
          <a:p>
            <a:pPr lvl="1"/>
            <a:r>
              <a:rPr lang="en-US" dirty="0" smtClean="0"/>
              <a:t>Participants may operate their unit in the 3</a:t>
            </a:r>
            <a:r>
              <a:rPr lang="en-US" baseline="30000" dirty="0" smtClean="0"/>
              <a:t>rd</a:t>
            </a:r>
            <a:r>
              <a:rPr lang="en-US" dirty="0" smtClean="0"/>
              <a:t> party lab.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Prior to testing Participants are required to provide sufficient information to operate the selected unit at each test condition.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721" y="2438400"/>
            <a:ext cx="8342857" cy="12476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21" y="4343400"/>
            <a:ext cx="7409524" cy="10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04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9144000" cy="639762"/>
          </a:xfrm>
        </p:spPr>
        <p:txBody>
          <a:bodyPr/>
          <a:lstStyle/>
          <a:p>
            <a:r>
              <a:rPr lang="en-US" dirty="0"/>
              <a:t>Testing Timeline: </a:t>
            </a:r>
            <a:r>
              <a:rPr lang="en-US" dirty="0" smtClean="0"/>
              <a:t>Specific </a:t>
            </a:r>
            <a:r>
              <a:rPr lang="en-US" dirty="0"/>
              <a:t>milestones for </a:t>
            </a:r>
            <a:r>
              <a:rPr lang="en-US" dirty="0" smtClean="0"/>
              <a:t>testing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0422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</a:t>
            </a:r>
            <a:r>
              <a:rPr lang="en-US" dirty="0" smtClean="0"/>
              <a:t>Allow all testing to be completed each year.</a:t>
            </a:r>
            <a:endParaRPr lang="en-US" dirty="0"/>
          </a:p>
          <a:p>
            <a:r>
              <a:rPr lang="en-US" dirty="0" smtClean="0"/>
              <a:t>What: Set Specific milestones for each test (Section 3.6).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495032"/>
              </p:ext>
            </p:extLst>
          </p:nvPr>
        </p:nvGraphicFramePr>
        <p:xfrm>
          <a:off x="457200" y="1524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1529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915400" cy="639762"/>
          </a:xfrm>
        </p:spPr>
        <p:txBody>
          <a:bodyPr/>
          <a:lstStyle/>
          <a:p>
            <a:r>
              <a:rPr lang="en-US" dirty="0"/>
              <a:t>2nd Sample </a:t>
            </a:r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4262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</a:t>
            </a:r>
            <a:r>
              <a:rPr lang="en-US" dirty="0" smtClean="0"/>
              <a:t>Align 2</a:t>
            </a:r>
            <a:r>
              <a:rPr lang="en-US" baseline="30000" dirty="0" smtClean="0"/>
              <a:t>nd</a:t>
            </a:r>
            <a:r>
              <a:rPr lang="en-US" dirty="0" smtClean="0"/>
              <a:t> Sample Requirements with other AHRI Programs</a:t>
            </a:r>
            <a:endParaRPr lang="en-US" dirty="0"/>
          </a:p>
          <a:p>
            <a:r>
              <a:rPr lang="en-US" dirty="0" smtClean="0"/>
              <a:t>What: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Sample is required to be</a:t>
            </a:r>
          </a:p>
          <a:p>
            <a:pPr lvl="1"/>
            <a:r>
              <a:rPr lang="en-US" dirty="0" smtClean="0"/>
              <a:t>Similar </a:t>
            </a:r>
            <a:r>
              <a:rPr lang="en-US" dirty="0"/>
              <a:t>published performance (+/- 10% capacity and 0 to 5% improved full-load efficiency and IPLV.IP/IPLV.SI or </a:t>
            </a:r>
            <a:r>
              <a:rPr lang="en-US" dirty="0" err="1" smtClean="0"/>
              <a:t>NPLV.IP</a:t>
            </a:r>
            <a:r>
              <a:rPr lang="en-US" dirty="0" smtClean="0"/>
              <a:t>/NPLV.SI)</a:t>
            </a:r>
          </a:p>
          <a:p>
            <a:pPr lvl="1"/>
            <a:r>
              <a:rPr lang="en-US" dirty="0" smtClean="0"/>
              <a:t>Within the same BMG as the 1</a:t>
            </a:r>
            <a:r>
              <a:rPr lang="en-US" baseline="30000" dirty="0" smtClean="0"/>
              <a:t>st</a:t>
            </a:r>
            <a:r>
              <a:rPr lang="en-US" dirty="0" smtClean="0"/>
              <a:t> Sample.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22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Test Stand </a:t>
            </a:r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Why: </a:t>
            </a:r>
            <a:r>
              <a:rPr lang="en-US" dirty="0" smtClean="0"/>
              <a:t>Removed complexity in scope determination.</a:t>
            </a:r>
            <a:endParaRPr lang="en-US" dirty="0"/>
          </a:p>
          <a:p>
            <a:r>
              <a:rPr lang="en-US" dirty="0" smtClean="0"/>
              <a:t>What: </a:t>
            </a:r>
            <a:r>
              <a:rPr lang="en-US" dirty="0" smtClean="0"/>
              <a:t>Public </a:t>
            </a:r>
            <a:r>
              <a:rPr lang="en-US" dirty="0"/>
              <a:t>list of all approved test </a:t>
            </a:r>
            <a:r>
              <a:rPr lang="en-US" dirty="0" smtClean="0"/>
              <a:t>stands.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Test Stand capacity </a:t>
            </a:r>
            <a:r>
              <a:rPr lang="en-US" dirty="0" smtClean="0"/>
              <a:t>is checked every 6 years.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209800"/>
            <a:ext cx="7095238" cy="3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3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122238"/>
            <a:ext cx="8915400" cy="639762"/>
          </a:xfrm>
        </p:spPr>
        <p:txBody>
          <a:bodyPr/>
          <a:lstStyle/>
          <a:p>
            <a:r>
              <a:rPr lang="en-US" dirty="0"/>
              <a:t>New Product Introduction Directory: Defined fields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762000"/>
            <a:ext cx="8153400" cy="60296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58000" y="1066800"/>
            <a:ext cx="1600200" cy="572481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ised powerpoint template 7.18.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powerpoint template 7.18.13</Template>
  <TotalTime>7257</TotalTime>
  <Words>610</Words>
  <Application>Microsoft Office PowerPoint</Application>
  <PresentationFormat>On-screen Show (4:3)</PresentationFormat>
  <Paragraphs>75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Revised powerpoint template 7.18.13</vt:lpstr>
      <vt:lpstr>Air-Cooled Chillers (ACCL) and Water-Cooled Chillers (WCCL) Certification Program Update</vt:lpstr>
      <vt:lpstr>Updated Sections of the ACCL and WCCL OMs (2018)</vt:lpstr>
      <vt:lpstr>Removal of Unit Listing Types (Packaged and Configurable)</vt:lpstr>
      <vt:lpstr>Scope Revision: Addition of EN Standards 14511 and 14825</vt:lpstr>
      <vt:lpstr>Testing Revision: Allow participants in the laboratory during in-house testing.</vt:lpstr>
      <vt:lpstr>Testing Timeline: Specific milestones for testing coordination</vt:lpstr>
      <vt:lpstr>2nd Sample Requirement</vt:lpstr>
      <vt:lpstr>Test Stand Directory</vt:lpstr>
      <vt:lpstr>New Product Introduction Directory: Defined fields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Cardenas, Monica</dc:creator>
  <cp:lastModifiedBy>Prosser, Justin</cp:lastModifiedBy>
  <cp:revision>180</cp:revision>
  <cp:lastPrinted>2016-05-02T20:19:52Z</cp:lastPrinted>
  <dcterms:created xsi:type="dcterms:W3CDTF">2013-10-16T20:08:25Z</dcterms:created>
  <dcterms:modified xsi:type="dcterms:W3CDTF">2017-12-01T21:27:41Z</dcterms:modified>
</cp:coreProperties>
</file>